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0"/>
  </p:notesMasterIdLst>
  <p:handoutMasterIdLst>
    <p:handoutMasterId r:id="rId21"/>
  </p:handoutMasterIdLst>
  <p:sldIdLst>
    <p:sldId id="3254" r:id="rId2"/>
    <p:sldId id="3376" r:id="rId3"/>
    <p:sldId id="3380" r:id="rId4"/>
    <p:sldId id="3377" r:id="rId5"/>
    <p:sldId id="3383" r:id="rId6"/>
    <p:sldId id="3352" r:id="rId7"/>
    <p:sldId id="3353" r:id="rId8"/>
    <p:sldId id="3354" r:id="rId9"/>
    <p:sldId id="3381" r:id="rId10"/>
    <p:sldId id="3379" r:id="rId11"/>
    <p:sldId id="3264" r:id="rId12"/>
    <p:sldId id="3265" r:id="rId13"/>
    <p:sldId id="3306" r:id="rId14"/>
    <p:sldId id="3374" r:id="rId15"/>
    <p:sldId id="3355" r:id="rId16"/>
    <p:sldId id="3388" r:id="rId17"/>
    <p:sldId id="3389" r:id="rId18"/>
    <p:sldId id="3378" r:id="rId19"/>
  </p:sldIdLst>
  <p:sldSz cx="9144000" cy="6858000" type="letter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41C"/>
    <a:srgbClr val="BA3106"/>
    <a:srgbClr val="FFCD00"/>
    <a:srgbClr val="FFD400"/>
    <a:srgbClr val="DB8D01"/>
    <a:srgbClr val="994F14"/>
    <a:srgbClr val="F69718"/>
    <a:srgbClr val="8A5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1" autoAdjust="0"/>
    <p:restoredTop sz="94646" autoAdjust="0"/>
  </p:normalViewPr>
  <p:slideViewPr>
    <p:cSldViewPr snapToGrid="0">
      <p:cViewPr varScale="1">
        <p:scale>
          <a:sx n="103" d="100"/>
          <a:sy n="103" d="100"/>
        </p:scale>
        <p:origin x="-1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03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2373" cy="45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t" anchorCtr="0" compatLnSpc="1">
            <a:prstTxWarp prst="textNoShape">
              <a:avLst/>
            </a:prstTxWarp>
          </a:bodyPr>
          <a:lstStyle>
            <a:lvl1pPr algn="l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973" y="0"/>
            <a:ext cx="3019238" cy="45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t" anchorCtr="0" compatLnSpc="1">
            <a:prstTxWarp prst="textNoShape">
              <a:avLst/>
            </a:prstTxWarp>
          </a:bodyPr>
          <a:lstStyle>
            <a:lvl1pPr algn="r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877"/>
            <a:ext cx="3022373" cy="4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b" anchorCtr="0" compatLnSpc="1">
            <a:prstTxWarp prst="textNoShape">
              <a:avLst/>
            </a:prstTxWarp>
          </a:bodyPr>
          <a:lstStyle>
            <a:lvl1pPr algn="l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973" y="8815877"/>
            <a:ext cx="3019238" cy="4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b" anchorCtr="0" compatLnSpc="1">
            <a:prstTxWarp prst="textNoShape">
              <a:avLst/>
            </a:prstTxWarp>
          </a:bodyPr>
          <a:lstStyle>
            <a:lvl1pPr algn="r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fld id="{B9D43409-95EB-41B9-93E5-942E13F64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60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2373" cy="45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t" anchorCtr="0" compatLnSpc="1">
            <a:prstTxWarp prst="textNoShape">
              <a:avLst/>
            </a:prstTxWarp>
          </a:bodyPr>
          <a:lstStyle>
            <a:lvl1pPr algn="l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1973" y="0"/>
            <a:ext cx="3019238" cy="45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t" anchorCtr="0" compatLnSpc="1">
            <a:prstTxWarp prst="textNoShape">
              <a:avLst/>
            </a:prstTxWarp>
          </a:bodyPr>
          <a:lstStyle>
            <a:lvl1pPr algn="r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19300" y="312738"/>
            <a:ext cx="2935288" cy="220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0" y="2660152"/>
            <a:ext cx="6971210" cy="623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5877"/>
            <a:ext cx="3022373" cy="4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b" anchorCtr="0" compatLnSpc="1">
            <a:prstTxWarp prst="textNoShape">
              <a:avLst/>
            </a:prstTxWarp>
          </a:bodyPr>
          <a:lstStyle>
            <a:lvl1pPr algn="l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1973" y="8815877"/>
            <a:ext cx="3019238" cy="4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b" anchorCtr="0" compatLnSpc="1">
            <a:prstTxWarp prst="textNoShape">
              <a:avLst/>
            </a:prstTxWarp>
          </a:bodyPr>
          <a:lstStyle>
            <a:lvl1pPr algn="r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fld id="{C18EC287-05D2-4C93-A06D-C24A31F349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42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2825" y="374650"/>
            <a:ext cx="2825750" cy="2119313"/>
          </a:xfrm>
          <a:ln/>
        </p:spPr>
      </p:sp>
      <p:sp>
        <p:nvSpPr>
          <p:cNvPr id="9" name="Notes Placeholder 7"/>
          <p:cNvSpPr txBox="1">
            <a:spLocks/>
          </p:cNvSpPr>
          <p:nvPr/>
        </p:nvSpPr>
        <p:spPr bwMode="auto">
          <a:xfrm rot="21371156">
            <a:off x="383085" y="9503110"/>
            <a:ext cx="6260952" cy="137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15" tIns="45906" rIns="91815" bIns="45906" numCol="1" anchor="t" anchorCtr="0" compatLnSpc="1">
            <a:prstTxWarp prst="textNoShape">
              <a:avLst/>
            </a:prstTxWarp>
            <a:normAutofit/>
          </a:bodyPr>
          <a:lstStyle/>
          <a:p>
            <a:pPr algn="l">
              <a:spcBef>
                <a:spcPct val="30000"/>
              </a:spcBef>
              <a:defRPr/>
            </a:pPr>
            <a:endParaRPr lang="en-US" sz="1200" b="0" i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Notes Placeholder 7"/>
          <p:cNvSpPr txBox="1">
            <a:spLocks/>
          </p:cNvSpPr>
          <p:nvPr/>
        </p:nvSpPr>
        <p:spPr bwMode="auto">
          <a:xfrm>
            <a:off x="676275" y="10029827"/>
            <a:ext cx="7010400" cy="273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843" tIns="45922" rIns="91843" bIns="45922">
            <a:normAutofit/>
          </a:bodyPr>
          <a:lstStyle/>
          <a:p>
            <a:pPr algn="l">
              <a:spcBef>
                <a:spcPct val="30000"/>
              </a:spcBef>
              <a:defRPr/>
            </a:pPr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" y="2743211"/>
            <a:ext cx="6970713" cy="4562464"/>
          </a:xfrm>
          <a:noFill/>
          <a:ln/>
        </p:spPr>
        <p:txBody>
          <a:bodyPr lIns="92329" tIns="46163" rIns="92329" bIns="46163">
            <a:normAutofit/>
          </a:bodyPr>
          <a:lstStyle/>
          <a:p>
            <a:pPr marL="228500" indent="-228500">
              <a:buFont typeface="+mj-lt"/>
              <a:buAutoNum type="arabicPeriod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37"/>
          <p:cNvSpPr>
            <a:spLocks noChangeArrowheads="1"/>
          </p:cNvSpPr>
          <p:nvPr/>
        </p:nvSpPr>
        <p:spPr bwMode="auto">
          <a:xfrm>
            <a:off x="4273490" y="185441"/>
            <a:ext cx="2545976" cy="1167110"/>
          </a:xfrm>
          <a:prstGeom prst="rect">
            <a:avLst/>
          </a:prstGeom>
          <a:solidFill>
            <a:srgbClr val="CBD9EB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1374" tIns="45688" rIns="91374" bIns="45688"/>
          <a:lstStyle/>
          <a:p>
            <a:pPr marL="177674" indent="-177674">
              <a:spcBef>
                <a:spcPts val="300"/>
              </a:spcBef>
              <a:buClr>
                <a:schemeClr val="bg2"/>
              </a:buClr>
            </a:pPr>
            <a:r>
              <a:rPr lang="en-US" sz="1200" u="sng" dirty="0"/>
              <a:t>Corridors</a:t>
            </a:r>
          </a:p>
          <a:p>
            <a:pPr marL="177674" indent="-177674">
              <a:spcBef>
                <a:spcPts val="300"/>
              </a:spcBef>
              <a:buClr>
                <a:schemeClr val="bg2"/>
              </a:buClr>
              <a:buFont typeface="Times" pitchFamily="18" charset="0"/>
              <a:buChar char="•"/>
            </a:pPr>
            <a:r>
              <a:rPr lang="en-US" sz="1200" dirty="0"/>
              <a:t>Strategic Markets</a:t>
            </a:r>
          </a:p>
          <a:p>
            <a:pPr marL="177674" indent="-177674">
              <a:spcBef>
                <a:spcPts val="300"/>
              </a:spcBef>
              <a:buClr>
                <a:schemeClr val="bg2"/>
              </a:buClr>
              <a:buFont typeface="Times" pitchFamily="18" charset="0"/>
              <a:buChar char="•"/>
            </a:pPr>
            <a:r>
              <a:rPr lang="en-US" sz="1200" dirty="0"/>
              <a:t>Key Franchises</a:t>
            </a:r>
          </a:p>
          <a:p>
            <a:pPr marL="177674" indent="-177674">
              <a:spcBef>
                <a:spcPts val="300"/>
              </a:spcBef>
              <a:buClr>
                <a:schemeClr val="bg2"/>
              </a:buClr>
              <a:buFont typeface="Times" pitchFamily="18" charset="0"/>
              <a:buChar char="•"/>
            </a:pPr>
            <a:r>
              <a:rPr lang="en-US" sz="1200" dirty="0"/>
              <a:t>Competitive Advantages</a:t>
            </a:r>
          </a:p>
          <a:p>
            <a:pPr marL="177674" indent="-177674">
              <a:spcBef>
                <a:spcPts val="300"/>
              </a:spcBef>
              <a:buClr>
                <a:schemeClr val="bg2"/>
              </a:buClr>
              <a:buFont typeface="Times" pitchFamily="18" charset="0"/>
              <a:buChar char="•"/>
            </a:pPr>
            <a:r>
              <a:rPr lang="en-US" sz="1200" dirty="0"/>
              <a:t>Growth Opportunities</a:t>
            </a:r>
          </a:p>
        </p:txBody>
      </p:sp>
      <p:sp>
        <p:nvSpPr>
          <p:cNvPr id="18" name="Rectangle 210"/>
          <p:cNvSpPr>
            <a:spLocks noChangeArrowheads="1"/>
          </p:cNvSpPr>
          <p:nvPr/>
        </p:nvSpPr>
        <p:spPr bwMode="auto">
          <a:xfrm>
            <a:off x="4499100" y="1442994"/>
            <a:ext cx="2206504" cy="1166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86" tIns="45694" rIns="91386" bIns="45694"/>
          <a:lstStyle/>
          <a:p>
            <a:pPr marL="231641" indent="-231641">
              <a:spcBef>
                <a:spcPts val="0"/>
              </a:spcBef>
              <a:spcAft>
                <a:spcPts val="0"/>
              </a:spcAft>
              <a:buClr>
                <a:srgbClr val="1C357F"/>
              </a:buClr>
              <a:tabLst>
                <a:tab pos="1481870" algn="l"/>
              </a:tabLst>
            </a:pPr>
            <a:r>
              <a:rPr lang="en-US" sz="1000" u="sng" dirty="0" smtClean="0">
                <a:solidFill>
                  <a:srgbClr val="000000"/>
                </a:solidFill>
              </a:rPr>
              <a:t>Corridor Principles</a:t>
            </a:r>
          </a:p>
          <a:p>
            <a:pPr marL="171351" indent="-171351">
              <a:spcBef>
                <a:spcPts val="0"/>
              </a:spcBef>
              <a:spcAft>
                <a:spcPts val="0"/>
              </a:spcAft>
              <a:buClr>
                <a:srgbClr val="1C357F"/>
              </a:buClr>
              <a:buFont typeface="Wingdings" pitchFamily="2" charset="2"/>
              <a:buChar char="§"/>
              <a:tabLst>
                <a:tab pos="1481870" algn="l"/>
              </a:tabLst>
            </a:pPr>
            <a:r>
              <a:rPr lang="en-US" sz="1000" dirty="0" smtClean="0">
                <a:solidFill>
                  <a:srgbClr val="000000"/>
                </a:solidFill>
              </a:rPr>
              <a:t>Design for Throughput, Productivity, &amp; Performance</a:t>
            </a:r>
            <a:endParaRPr lang="en-US" sz="900" dirty="0" smtClean="0">
              <a:solidFill>
                <a:srgbClr val="000000"/>
              </a:solidFill>
            </a:endParaRPr>
          </a:p>
          <a:p>
            <a:pPr marL="171351" indent="-171351">
              <a:spcBef>
                <a:spcPts val="0"/>
              </a:spcBef>
              <a:spcAft>
                <a:spcPts val="0"/>
              </a:spcAft>
              <a:buClr>
                <a:srgbClr val="1C357F"/>
              </a:buClr>
              <a:buFont typeface="Wingdings" pitchFamily="2" charset="2"/>
              <a:buChar char="§"/>
              <a:tabLst>
                <a:tab pos="1481870" algn="l"/>
              </a:tabLst>
            </a:pPr>
            <a:r>
              <a:rPr lang="en-US" sz="1000" dirty="0" smtClean="0">
                <a:solidFill>
                  <a:srgbClr val="000000"/>
                </a:solidFill>
              </a:rPr>
              <a:t>Network Access</a:t>
            </a:r>
          </a:p>
          <a:p>
            <a:pPr marL="171351" indent="-171351">
              <a:spcBef>
                <a:spcPts val="0"/>
              </a:spcBef>
              <a:spcAft>
                <a:spcPts val="0"/>
              </a:spcAft>
              <a:buClr>
                <a:srgbClr val="1C357F"/>
              </a:buClr>
              <a:buFont typeface="Wingdings" pitchFamily="2" charset="2"/>
              <a:buChar char="§"/>
              <a:tabLst>
                <a:tab pos="1481870" algn="l"/>
              </a:tabLst>
            </a:pPr>
            <a:r>
              <a:rPr lang="en-US" sz="1000" dirty="0" smtClean="0">
                <a:solidFill>
                  <a:srgbClr val="000000"/>
                </a:solidFill>
              </a:rPr>
              <a:t>Reliability</a:t>
            </a:r>
          </a:p>
          <a:p>
            <a:pPr marL="171351" indent="-171351">
              <a:spcBef>
                <a:spcPts val="0"/>
              </a:spcBef>
              <a:spcAft>
                <a:spcPts val="0"/>
              </a:spcAft>
              <a:buClr>
                <a:srgbClr val="1C357F"/>
              </a:buClr>
              <a:buFont typeface="Wingdings" pitchFamily="2" charset="2"/>
              <a:buChar char="§"/>
              <a:tabLst>
                <a:tab pos="1481870" algn="l"/>
              </a:tabLst>
            </a:pPr>
            <a:r>
              <a:rPr lang="en-US" sz="1000" dirty="0" smtClean="0">
                <a:solidFill>
                  <a:srgbClr val="000000"/>
                </a:solidFill>
              </a:rPr>
              <a:t>Recoverability</a:t>
            </a:r>
          </a:p>
          <a:p>
            <a:pPr marL="171351" indent="-171351">
              <a:spcBef>
                <a:spcPts val="0"/>
              </a:spcBef>
              <a:spcAft>
                <a:spcPts val="0"/>
              </a:spcAft>
              <a:buClr>
                <a:srgbClr val="1C357F"/>
              </a:buClr>
              <a:buFont typeface="Wingdings" pitchFamily="2" charset="2"/>
              <a:buChar char="§"/>
              <a:tabLst>
                <a:tab pos="1481870" algn="l"/>
              </a:tabLst>
            </a:pPr>
            <a:r>
              <a:rPr lang="en-US" sz="1000" dirty="0" smtClean="0">
                <a:solidFill>
                  <a:srgbClr val="000000"/>
                </a:solidFill>
              </a:rPr>
              <a:t>Balanced Investment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14775" y="8720140"/>
            <a:ext cx="3019425" cy="457200"/>
          </a:xfrm>
        </p:spPr>
        <p:txBody>
          <a:bodyPr/>
          <a:lstStyle/>
          <a:p>
            <a:pPr>
              <a:defRPr/>
            </a:pPr>
            <a:fld id="{C1D5EE49-0CFF-4298-9F9F-53AF01D9E7A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BEA53-8B7F-4E1C-AE62-1EC22615ADED}" type="slidenum">
              <a:rPr lang="en-US" smtClean="0">
                <a:latin typeface="Times New Roman"/>
              </a:rPr>
              <a:pPr/>
              <a:t>4</a:t>
            </a:fld>
            <a:endParaRPr lang="en-US" dirty="0" smtClean="0">
              <a:latin typeface="Times New Roman"/>
            </a:endParaRPr>
          </a:p>
        </p:txBody>
      </p:sp>
      <p:sp>
        <p:nvSpPr>
          <p:cNvPr id="5017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D487B-F7DB-4059-8A79-E0400E2F1FC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87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3" y="2659066"/>
            <a:ext cx="5989638" cy="624046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915"/>
            <a:fld id="{85BC6CFE-9802-45EB-862C-7FA9BF1155D9}" type="slidenum">
              <a:rPr lang="en-US" smtClean="0">
                <a:latin typeface="Times New Roman" pitchFamily="18" charset="0"/>
              </a:rPr>
              <a:pPr defTabSz="917915"/>
              <a:t>17</a:t>
            </a:fld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C287-05D2-4C93-A06D-C24A31F349D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007803OL_GA.jpg"/>
          <p:cNvPicPr>
            <a:picLocks noChangeAspect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 bwMode="auto">
          <a:xfrm>
            <a:off x="0" y="52705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44000" cy="20224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97"/>
          <p:cNvSpPr>
            <a:spLocks noChangeArrowheads="1"/>
          </p:cNvSpPr>
          <p:nvPr/>
        </p:nvSpPr>
        <p:spPr bwMode="auto">
          <a:xfrm>
            <a:off x="0" y="6069013"/>
            <a:ext cx="9144000" cy="788987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Line 48"/>
          <p:cNvSpPr>
            <a:spLocks noChangeShapeType="1"/>
          </p:cNvSpPr>
          <p:nvPr/>
        </p:nvSpPr>
        <p:spPr bwMode="auto">
          <a:xfrm flipH="1" flipV="1">
            <a:off x="0" y="6384925"/>
            <a:ext cx="6521450" cy="11113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reeform 46"/>
          <p:cNvSpPr>
            <a:spLocks/>
          </p:cNvSpPr>
          <p:nvPr/>
        </p:nvSpPr>
        <p:spPr bwMode="auto">
          <a:xfrm>
            <a:off x="0" y="6092825"/>
            <a:ext cx="3157538" cy="1825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121"/>
          <p:cNvSpPr>
            <a:spLocks noChangeArrowheads="1"/>
          </p:cNvSpPr>
          <p:nvPr/>
        </p:nvSpPr>
        <p:spPr bwMode="auto">
          <a:xfrm>
            <a:off x="3970338" y="6286500"/>
            <a:ext cx="4065587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Line 49"/>
          <p:cNvSpPr>
            <a:spLocks noChangeShapeType="1"/>
          </p:cNvSpPr>
          <p:nvPr/>
        </p:nvSpPr>
        <p:spPr bwMode="auto">
          <a:xfrm flipH="1">
            <a:off x="0" y="6199188"/>
            <a:ext cx="6343650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Freeform 51"/>
          <p:cNvSpPr>
            <a:spLocks/>
          </p:cNvSpPr>
          <p:nvPr/>
        </p:nvSpPr>
        <p:spPr bwMode="auto">
          <a:xfrm>
            <a:off x="0" y="6467475"/>
            <a:ext cx="5400675" cy="258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Line 53"/>
          <p:cNvSpPr>
            <a:spLocks noChangeShapeType="1"/>
          </p:cNvSpPr>
          <p:nvPr/>
        </p:nvSpPr>
        <p:spPr bwMode="auto">
          <a:xfrm flipH="1">
            <a:off x="0" y="6538913"/>
            <a:ext cx="6905625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Line 49"/>
          <p:cNvSpPr>
            <a:spLocks noChangeShapeType="1"/>
          </p:cNvSpPr>
          <p:nvPr/>
        </p:nvSpPr>
        <p:spPr bwMode="auto">
          <a:xfrm flipH="1">
            <a:off x="0" y="6135688"/>
            <a:ext cx="8967788" cy="635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Line 54"/>
          <p:cNvSpPr>
            <a:spLocks noChangeShapeType="1"/>
          </p:cNvSpPr>
          <p:nvPr/>
        </p:nvSpPr>
        <p:spPr bwMode="auto">
          <a:xfrm flipH="1">
            <a:off x="0" y="6780213"/>
            <a:ext cx="8488363" cy="1270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5" name="Straight Connector 37"/>
          <p:cNvCxnSpPr>
            <a:cxnSpLocks noChangeShapeType="1"/>
          </p:cNvCxnSpPr>
          <p:nvPr/>
        </p:nvCxnSpPr>
        <p:spPr bwMode="auto">
          <a:xfrm rot="10800000">
            <a:off x="0" y="6602413"/>
            <a:ext cx="7753350" cy="1587"/>
          </a:xfrm>
          <a:prstGeom prst="line">
            <a:avLst/>
          </a:prstGeom>
          <a:noFill/>
          <a:ln w="22225" algn="ctr">
            <a:solidFill>
              <a:srgbClr val="DB8D01"/>
            </a:solidFill>
            <a:round/>
            <a:headEnd/>
            <a:tailEnd/>
          </a:ln>
        </p:spPr>
      </p:cxnSp>
      <p:pic>
        <p:nvPicPr>
          <p:cNvPr id="16" name="Picture 22" descr="UP2.gif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69113" y="6224588"/>
            <a:ext cx="2032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97"/>
          <p:cNvSpPr>
            <a:spLocks noChangeArrowheads="1"/>
          </p:cNvSpPr>
          <p:nvPr/>
        </p:nvSpPr>
        <p:spPr bwMode="auto">
          <a:xfrm>
            <a:off x="0" y="1951038"/>
            <a:ext cx="9144000" cy="107950"/>
          </a:xfrm>
          <a:prstGeom prst="rect">
            <a:avLst/>
          </a:prstGeom>
          <a:solidFill>
            <a:srgbClr val="BA310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Rectangle 97"/>
          <p:cNvSpPr>
            <a:spLocks noChangeArrowheads="1"/>
          </p:cNvSpPr>
          <p:nvPr/>
        </p:nvSpPr>
        <p:spPr bwMode="auto">
          <a:xfrm>
            <a:off x="0" y="1976438"/>
            <a:ext cx="9144000" cy="79375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9" name="Straight Connector 37"/>
          <p:cNvCxnSpPr>
            <a:cxnSpLocks noChangeShapeType="1"/>
          </p:cNvCxnSpPr>
          <p:nvPr/>
        </p:nvCxnSpPr>
        <p:spPr bwMode="auto">
          <a:xfrm>
            <a:off x="0" y="36576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0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3367881" y="3007519"/>
            <a:ext cx="9525" cy="6745288"/>
          </a:xfrm>
          <a:prstGeom prst="line">
            <a:avLst/>
          </a:prstGeom>
          <a:noFill/>
          <a:ln w="38100" algn="ctr">
            <a:solidFill>
              <a:srgbClr val="BA3106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95" y="285750"/>
            <a:ext cx="8569605" cy="1409700"/>
          </a:xfrm>
        </p:spPr>
        <p:txBody>
          <a:bodyPr/>
          <a:lstStyle>
            <a:lvl1pPr algn="l">
              <a:defRPr sz="3200" b="1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96" y="1570325"/>
            <a:ext cx="8569604" cy="537882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242888"/>
            <a:ext cx="88820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49238" y="1200150"/>
            <a:ext cx="8599487" cy="4764088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242888"/>
            <a:ext cx="88820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9238" y="1200150"/>
            <a:ext cx="4222750" cy="2305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49238" y="3657600"/>
            <a:ext cx="4222750" cy="2306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24388" y="1200150"/>
            <a:ext cx="4224337" cy="476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68825" y="6583363"/>
            <a:ext cx="19050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A73639-4E41-4822-90FD-B4A70C9552F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C11B7E0-54F3-4E69-A6F3-7290634E0C1E}" type="datetimeFigureOut">
              <a:rPr lang="en-US"/>
              <a:pPr>
                <a:defRPr/>
              </a:pPr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6EC9691-8372-4CC6-BE3D-E503A5543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007501RR.jpg"/>
          <p:cNvPicPr>
            <a:picLocks noChangeAspect="1"/>
          </p:cNvPicPr>
          <p:nvPr/>
        </p:nvPicPr>
        <p:blipFill>
          <a:blip r:embed="rId2" cstate="print"/>
          <a:srcRect l="33789" r="10820" b="10330"/>
          <a:stretch>
            <a:fillRect/>
          </a:stretch>
        </p:blipFill>
        <p:spPr bwMode="auto">
          <a:xfrm>
            <a:off x="5348288" y="2038350"/>
            <a:ext cx="3795712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over"/>
          <p:cNvPicPr>
            <a:picLocks noChangeAspect="1" noChangeArrowheads="1"/>
          </p:cNvPicPr>
          <p:nvPr/>
        </p:nvPicPr>
        <p:blipFill>
          <a:blip r:embed="rId3" cstate="print"/>
          <a:srcRect l="1801" r="16493"/>
          <a:stretch>
            <a:fillRect/>
          </a:stretch>
        </p:blipFill>
        <p:spPr bwMode="auto">
          <a:xfrm>
            <a:off x="0" y="1430338"/>
            <a:ext cx="5505450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0" y="0"/>
            <a:ext cx="9144000" cy="2022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97"/>
          <p:cNvSpPr>
            <a:spLocks noChangeArrowheads="1"/>
          </p:cNvSpPr>
          <p:nvPr/>
        </p:nvSpPr>
        <p:spPr bwMode="auto">
          <a:xfrm>
            <a:off x="0" y="6069013"/>
            <a:ext cx="9144000" cy="788987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Line 48"/>
          <p:cNvSpPr>
            <a:spLocks noChangeShapeType="1"/>
          </p:cNvSpPr>
          <p:nvPr/>
        </p:nvSpPr>
        <p:spPr bwMode="auto">
          <a:xfrm flipH="1" flipV="1">
            <a:off x="0" y="6384925"/>
            <a:ext cx="6521450" cy="11113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Freeform 46"/>
          <p:cNvSpPr>
            <a:spLocks/>
          </p:cNvSpPr>
          <p:nvPr/>
        </p:nvSpPr>
        <p:spPr bwMode="auto">
          <a:xfrm>
            <a:off x="0" y="6092825"/>
            <a:ext cx="3157538" cy="1825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121"/>
          <p:cNvSpPr>
            <a:spLocks noChangeArrowheads="1"/>
          </p:cNvSpPr>
          <p:nvPr/>
        </p:nvSpPr>
        <p:spPr bwMode="auto">
          <a:xfrm>
            <a:off x="3970338" y="6286500"/>
            <a:ext cx="4065587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Line 49"/>
          <p:cNvSpPr>
            <a:spLocks noChangeShapeType="1"/>
          </p:cNvSpPr>
          <p:nvPr/>
        </p:nvSpPr>
        <p:spPr bwMode="auto">
          <a:xfrm flipH="1">
            <a:off x="0" y="6199188"/>
            <a:ext cx="6343650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reeform 51"/>
          <p:cNvSpPr>
            <a:spLocks/>
          </p:cNvSpPr>
          <p:nvPr/>
        </p:nvSpPr>
        <p:spPr bwMode="auto">
          <a:xfrm>
            <a:off x="0" y="6467475"/>
            <a:ext cx="5400675" cy="258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Line 53"/>
          <p:cNvSpPr>
            <a:spLocks noChangeShapeType="1"/>
          </p:cNvSpPr>
          <p:nvPr/>
        </p:nvSpPr>
        <p:spPr bwMode="auto">
          <a:xfrm flipH="1">
            <a:off x="0" y="6538913"/>
            <a:ext cx="6905625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Line 49"/>
          <p:cNvSpPr>
            <a:spLocks noChangeShapeType="1"/>
          </p:cNvSpPr>
          <p:nvPr/>
        </p:nvSpPr>
        <p:spPr bwMode="auto">
          <a:xfrm flipH="1">
            <a:off x="0" y="6135688"/>
            <a:ext cx="8967788" cy="635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Line 54"/>
          <p:cNvSpPr>
            <a:spLocks noChangeShapeType="1"/>
          </p:cNvSpPr>
          <p:nvPr/>
        </p:nvSpPr>
        <p:spPr bwMode="auto">
          <a:xfrm flipH="1">
            <a:off x="0" y="6780213"/>
            <a:ext cx="8488363" cy="1270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6" name="Straight Connector 37"/>
          <p:cNvCxnSpPr>
            <a:cxnSpLocks noChangeShapeType="1"/>
          </p:cNvCxnSpPr>
          <p:nvPr/>
        </p:nvCxnSpPr>
        <p:spPr bwMode="auto">
          <a:xfrm rot="10800000">
            <a:off x="0" y="6602413"/>
            <a:ext cx="7753350" cy="1587"/>
          </a:xfrm>
          <a:prstGeom prst="line">
            <a:avLst/>
          </a:prstGeom>
          <a:noFill/>
          <a:ln w="22225" algn="ctr">
            <a:solidFill>
              <a:srgbClr val="DB8D01"/>
            </a:solidFill>
            <a:round/>
            <a:headEnd/>
            <a:tailEnd/>
          </a:ln>
        </p:spPr>
      </p:cxnSp>
      <p:pic>
        <p:nvPicPr>
          <p:cNvPr id="17" name="Picture 22" descr="UP2.gif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69113" y="6224588"/>
            <a:ext cx="2032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97"/>
          <p:cNvSpPr>
            <a:spLocks noChangeArrowheads="1"/>
          </p:cNvSpPr>
          <p:nvPr/>
        </p:nvSpPr>
        <p:spPr bwMode="auto">
          <a:xfrm>
            <a:off x="0" y="1951038"/>
            <a:ext cx="9144000" cy="107950"/>
          </a:xfrm>
          <a:prstGeom prst="rect">
            <a:avLst/>
          </a:prstGeom>
          <a:solidFill>
            <a:srgbClr val="BA310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Rectangle 97"/>
          <p:cNvSpPr>
            <a:spLocks noChangeArrowheads="1"/>
          </p:cNvSpPr>
          <p:nvPr/>
        </p:nvSpPr>
        <p:spPr bwMode="auto">
          <a:xfrm>
            <a:off x="0" y="1976438"/>
            <a:ext cx="9144000" cy="79375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20" name="Straight Connector 37"/>
          <p:cNvCxnSpPr>
            <a:cxnSpLocks noChangeShapeType="1"/>
          </p:cNvCxnSpPr>
          <p:nvPr/>
        </p:nvCxnSpPr>
        <p:spPr bwMode="auto">
          <a:xfrm>
            <a:off x="0" y="36576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1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3367881" y="3007519"/>
            <a:ext cx="9525" cy="6745288"/>
          </a:xfrm>
          <a:prstGeom prst="line">
            <a:avLst/>
          </a:prstGeom>
          <a:noFill/>
          <a:ln w="38100" algn="ctr">
            <a:solidFill>
              <a:srgbClr val="BA3106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95" y="285750"/>
            <a:ext cx="8569605" cy="1409700"/>
          </a:xfrm>
        </p:spPr>
        <p:txBody>
          <a:bodyPr/>
          <a:lstStyle>
            <a:lvl1pPr algn="l">
              <a:defRPr sz="3200" b="1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96" y="1570325"/>
            <a:ext cx="8569604" cy="537882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:\002910RR.jpg"/>
          <p:cNvPicPr>
            <a:picLocks noChangeAspect="1" noChangeArrowheads="1"/>
          </p:cNvPicPr>
          <p:nvPr/>
        </p:nvPicPr>
        <p:blipFill>
          <a:blip r:embed="rId2" cstate="print"/>
          <a:srcRect r="38393" b="17352"/>
          <a:stretch>
            <a:fillRect/>
          </a:stretch>
        </p:blipFill>
        <p:spPr bwMode="auto">
          <a:xfrm>
            <a:off x="6708775" y="2012950"/>
            <a:ext cx="2435225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006642R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76438"/>
            <a:ext cx="6305550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U:\000 photostock show\006652P.jpg"/>
          <p:cNvPicPr>
            <a:picLocks noChangeAspect="1" noChangeArrowheads="1"/>
          </p:cNvPicPr>
          <p:nvPr/>
        </p:nvPicPr>
        <p:blipFill>
          <a:blip r:embed="rId4" cstate="print"/>
          <a:srcRect l="37627" r="17207" b="6079"/>
          <a:stretch>
            <a:fillRect/>
          </a:stretch>
        </p:blipFill>
        <p:spPr bwMode="auto">
          <a:xfrm>
            <a:off x="4314825" y="1982788"/>
            <a:ext cx="2538413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9144000" cy="2022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97"/>
          <p:cNvSpPr>
            <a:spLocks noChangeArrowheads="1"/>
          </p:cNvSpPr>
          <p:nvPr/>
        </p:nvSpPr>
        <p:spPr bwMode="auto">
          <a:xfrm>
            <a:off x="0" y="6069013"/>
            <a:ext cx="9144000" cy="788987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Line 48"/>
          <p:cNvSpPr>
            <a:spLocks noChangeShapeType="1"/>
          </p:cNvSpPr>
          <p:nvPr/>
        </p:nvSpPr>
        <p:spPr bwMode="auto">
          <a:xfrm flipH="1" flipV="1">
            <a:off x="0" y="6384925"/>
            <a:ext cx="6521450" cy="11113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reeform 46"/>
          <p:cNvSpPr>
            <a:spLocks/>
          </p:cNvSpPr>
          <p:nvPr/>
        </p:nvSpPr>
        <p:spPr bwMode="auto">
          <a:xfrm>
            <a:off x="0" y="6092825"/>
            <a:ext cx="3157538" cy="1825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21"/>
          <p:cNvSpPr>
            <a:spLocks noChangeArrowheads="1"/>
          </p:cNvSpPr>
          <p:nvPr/>
        </p:nvSpPr>
        <p:spPr bwMode="auto">
          <a:xfrm>
            <a:off x="3970338" y="6286500"/>
            <a:ext cx="4065587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auto">
          <a:xfrm flipH="1">
            <a:off x="0" y="6199188"/>
            <a:ext cx="6343650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Freeform 51"/>
          <p:cNvSpPr>
            <a:spLocks/>
          </p:cNvSpPr>
          <p:nvPr/>
        </p:nvSpPr>
        <p:spPr bwMode="auto">
          <a:xfrm>
            <a:off x="0" y="6467475"/>
            <a:ext cx="5400675" cy="258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Line 53"/>
          <p:cNvSpPr>
            <a:spLocks noChangeShapeType="1"/>
          </p:cNvSpPr>
          <p:nvPr/>
        </p:nvSpPr>
        <p:spPr bwMode="auto">
          <a:xfrm flipH="1">
            <a:off x="0" y="6538913"/>
            <a:ext cx="6905625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Line 49"/>
          <p:cNvSpPr>
            <a:spLocks noChangeShapeType="1"/>
          </p:cNvSpPr>
          <p:nvPr/>
        </p:nvSpPr>
        <p:spPr bwMode="auto">
          <a:xfrm flipH="1">
            <a:off x="0" y="6135688"/>
            <a:ext cx="8967788" cy="635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auto">
          <a:xfrm flipH="1">
            <a:off x="0" y="6780213"/>
            <a:ext cx="8488363" cy="1270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7" name="Straight Connector 37"/>
          <p:cNvCxnSpPr>
            <a:cxnSpLocks noChangeShapeType="1"/>
          </p:cNvCxnSpPr>
          <p:nvPr/>
        </p:nvCxnSpPr>
        <p:spPr bwMode="auto">
          <a:xfrm rot="10800000">
            <a:off x="0" y="6602413"/>
            <a:ext cx="7753350" cy="1587"/>
          </a:xfrm>
          <a:prstGeom prst="line">
            <a:avLst/>
          </a:prstGeom>
          <a:noFill/>
          <a:ln w="22225" algn="ctr">
            <a:solidFill>
              <a:srgbClr val="DB8D01"/>
            </a:solidFill>
            <a:round/>
            <a:headEnd/>
            <a:tailEnd/>
          </a:ln>
        </p:spPr>
      </p:cxnSp>
      <p:pic>
        <p:nvPicPr>
          <p:cNvPr id="18" name="Picture 22" descr="UP2.gif"/>
          <p:cNvPicPr>
            <a:picLocks noChangeAspect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69113" y="6224588"/>
            <a:ext cx="2032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97"/>
          <p:cNvSpPr>
            <a:spLocks noChangeArrowheads="1"/>
          </p:cNvSpPr>
          <p:nvPr/>
        </p:nvSpPr>
        <p:spPr bwMode="auto">
          <a:xfrm>
            <a:off x="0" y="1951038"/>
            <a:ext cx="9144000" cy="107950"/>
          </a:xfrm>
          <a:prstGeom prst="rect">
            <a:avLst/>
          </a:prstGeom>
          <a:solidFill>
            <a:srgbClr val="BA310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" name="Rectangle 97"/>
          <p:cNvSpPr>
            <a:spLocks noChangeArrowheads="1"/>
          </p:cNvSpPr>
          <p:nvPr/>
        </p:nvSpPr>
        <p:spPr bwMode="auto">
          <a:xfrm>
            <a:off x="0" y="1976438"/>
            <a:ext cx="9144000" cy="79375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21" name="Straight Connector 37"/>
          <p:cNvCxnSpPr>
            <a:cxnSpLocks noChangeShapeType="1"/>
          </p:cNvCxnSpPr>
          <p:nvPr/>
        </p:nvCxnSpPr>
        <p:spPr bwMode="auto">
          <a:xfrm>
            <a:off x="0" y="36576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2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3367881" y="3007519"/>
            <a:ext cx="9525" cy="6745288"/>
          </a:xfrm>
          <a:prstGeom prst="line">
            <a:avLst/>
          </a:prstGeom>
          <a:noFill/>
          <a:ln w="38100" algn="ctr">
            <a:solidFill>
              <a:srgbClr val="BA3106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95" y="285750"/>
            <a:ext cx="8569605" cy="1409700"/>
          </a:xfrm>
        </p:spPr>
        <p:txBody>
          <a:bodyPr/>
          <a:lstStyle>
            <a:lvl1pPr algn="l">
              <a:defRPr sz="3200" b="1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96" y="1570325"/>
            <a:ext cx="8569604" cy="537882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pril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t="16431" b="15836"/>
          <a:stretch>
            <a:fillRect/>
          </a:stretch>
        </p:blipFill>
        <p:spPr bwMode="auto">
          <a:xfrm>
            <a:off x="0" y="2005013"/>
            <a:ext cx="91440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44000" cy="202247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97"/>
          <p:cNvSpPr>
            <a:spLocks noChangeArrowheads="1"/>
          </p:cNvSpPr>
          <p:nvPr/>
        </p:nvSpPr>
        <p:spPr bwMode="auto">
          <a:xfrm>
            <a:off x="0" y="6069013"/>
            <a:ext cx="9144000" cy="788987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Line 48"/>
          <p:cNvSpPr>
            <a:spLocks noChangeShapeType="1"/>
          </p:cNvSpPr>
          <p:nvPr/>
        </p:nvSpPr>
        <p:spPr bwMode="auto">
          <a:xfrm flipH="1" flipV="1">
            <a:off x="0" y="6384925"/>
            <a:ext cx="6521450" cy="11113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reeform 46"/>
          <p:cNvSpPr>
            <a:spLocks/>
          </p:cNvSpPr>
          <p:nvPr/>
        </p:nvSpPr>
        <p:spPr bwMode="auto">
          <a:xfrm>
            <a:off x="0" y="6092825"/>
            <a:ext cx="3157538" cy="1825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121"/>
          <p:cNvSpPr>
            <a:spLocks noChangeArrowheads="1"/>
          </p:cNvSpPr>
          <p:nvPr/>
        </p:nvSpPr>
        <p:spPr bwMode="auto">
          <a:xfrm>
            <a:off x="3970338" y="6286500"/>
            <a:ext cx="4065587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Line 49"/>
          <p:cNvSpPr>
            <a:spLocks noChangeShapeType="1"/>
          </p:cNvSpPr>
          <p:nvPr/>
        </p:nvSpPr>
        <p:spPr bwMode="auto">
          <a:xfrm flipH="1">
            <a:off x="0" y="6199188"/>
            <a:ext cx="6343650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Freeform 51"/>
          <p:cNvSpPr>
            <a:spLocks/>
          </p:cNvSpPr>
          <p:nvPr/>
        </p:nvSpPr>
        <p:spPr bwMode="auto">
          <a:xfrm>
            <a:off x="0" y="6467475"/>
            <a:ext cx="5400675" cy="258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Line 53"/>
          <p:cNvSpPr>
            <a:spLocks noChangeShapeType="1"/>
          </p:cNvSpPr>
          <p:nvPr/>
        </p:nvSpPr>
        <p:spPr bwMode="auto">
          <a:xfrm flipH="1">
            <a:off x="0" y="6538913"/>
            <a:ext cx="6905625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Line 49"/>
          <p:cNvSpPr>
            <a:spLocks noChangeShapeType="1"/>
          </p:cNvSpPr>
          <p:nvPr/>
        </p:nvSpPr>
        <p:spPr bwMode="auto">
          <a:xfrm flipH="1">
            <a:off x="0" y="6135688"/>
            <a:ext cx="8967788" cy="635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Line 54"/>
          <p:cNvSpPr>
            <a:spLocks noChangeShapeType="1"/>
          </p:cNvSpPr>
          <p:nvPr/>
        </p:nvSpPr>
        <p:spPr bwMode="auto">
          <a:xfrm flipH="1">
            <a:off x="0" y="6780213"/>
            <a:ext cx="8488363" cy="1270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5" name="Straight Connector 37"/>
          <p:cNvCxnSpPr>
            <a:cxnSpLocks noChangeShapeType="1"/>
          </p:cNvCxnSpPr>
          <p:nvPr/>
        </p:nvCxnSpPr>
        <p:spPr bwMode="auto">
          <a:xfrm rot="10800000">
            <a:off x="0" y="6602413"/>
            <a:ext cx="7753350" cy="1587"/>
          </a:xfrm>
          <a:prstGeom prst="line">
            <a:avLst/>
          </a:prstGeom>
          <a:noFill/>
          <a:ln w="22225" algn="ctr">
            <a:solidFill>
              <a:srgbClr val="DB8D01"/>
            </a:solidFill>
            <a:round/>
            <a:headEnd/>
            <a:tailEnd/>
          </a:ln>
        </p:spPr>
      </p:cxnSp>
      <p:pic>
        <p:nvPicPr>
          <p:cNvPr id="16" name="Picture 22" descr="UP2.gif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69113" y="6224588"/>
            <a:ext cx="2032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97"/>
          <p:cNvSpPr>
            <a:spLocks noChangeArrowheads="1"/>
          </p:cNvSpPr>
          <p:nvPr/>
        </p:nvSpPr>
        <p:spPr bwMode="auto">
          <a:xfrm>
            <a:off x="0" y="1951038"/>
            <a:ext cx="9144000" cy="107950"/>
          </a:xfrm>
          <a:prstGeom prst="rect">
            <a:avLst/>
          </a:prstGeom>
          <a:solidFill>
            <a:srgbClr val="BA310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Rectangle 97"/>
          <p:cNvSpPr>
            <a:spLocks noChangeArrowheads="1"/>
          </p:cNvSpPr>
          <p:nvPr/>
        </p:nvSpPr>
        <p:spPr bwMode="auto">
          <a:xfrm>
            <a:off x="0" y="1976438"/>
            <a:ext cx="9144000" cy="79375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9" name="Straight Connector 37"/>
          <p:cNvCxnSpPr>
            <a:cxnSpLocks noChangeShapeType="1"/>
          </p:cNvCxnSpPr>
          <p:nvPr/>
        </p:nvCxnSpPr>
        <p:spPr bwMode="auto">
          <a:xfrm>
            <a:off x="0" y="36576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0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3367881" y="3007519"/>
            <a:ext cx="9525" cy="6745288"/>
          </a:xfrm>
          <a:prstGeom prst="line">
            <a:avLst/>
          </a:prstGeom>
          <a:noFill/>
          <a:ln w="38100" algn="ctr">
            <a:solidFill>
              <a:srgbClr val="BA3106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95" y="285750"/>
            <a:ext cx="8569605" cy="1409700"/>
          </a:xfrm>
        </p:spPr>
        <p:txBody>
          <a:bodyPr/>
          <a:lstStyle>
            <a:lvl1pPr algn="l">
              <a:defRPr sz="3200" b="1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96" y="1570325"/>
            <a:ext cx="8569604" cy="537882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98" y="1154430"/>
            <a:ext cx="8986202" cy="476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654" y="1154430"/>
            <a:ext cx="4322762" cy="47640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72" y="1154430"/>
            <a:ext cx="4453128" cy="47640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48" y="145334"/>
            <a:ext cx="8982352" cy="10184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491" y="1258016"/>
            <a:ext cx="428567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491" y="1897777"/>
            <a:ext cx="4285673" cy="42351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309" y="1258016"/>
            <a:ext cx="44426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309" y="1897777"/>
            <a:ext cx="4442691" cy="42351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7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Line 48"/>
          <p:cNvSpPr>
            <a:spLocks noChangeShapeType="1"/>
          </p:cNvSpPr>
          <p:nvPr/>
        </p:nvSpPr>
        <p:spPr bwMode="auto">
          <a:xfrm flipH="1">
            <a:off x="0" y="6543675"/>
            <a:ext cx="7058025" cy="0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Freeform 46"/>
          <p:cNvSpPr>
            <a:spLocks/>
          </p:cNvSpPr>
          <p:nvPr/>
        </p:nvSpPr>
        <p:spPr bwMode="auto">
          <a:xfrm>
            <a:off x="0" y="6350000"/>
            <a:ext cx="3157538" cy="109538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Line 47"/>
          <p:cNvSpPr>
            <a:spLocks noChangeShapeType="1"/>
          </p:cNvSpPr>
          <p:nvPr/>
        </p:nvSpPr>
        <p:spPr bwMode="auto">
          <a:xfrm flipH="1">
            <a:off x="0" y="6515100"/>
            <a:ext cx="7038975" cy="0"/>
          </a:xfrm>
          <a:prstGeom prst="line">
            <a:avLst/>
          </a:prstGeom>
          <a:noFill/>
          <a:ln w="38100">
            <a:solidFill>
              <a:srgbClr val="BA310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Rectangle 121"/>
          <p:cNvSpPr>
            <a:spLocks noChangeArrowheads="1"/>
          </p:cNvSpPr>
          <p:nvPr/>
        </p:nvSpPr>
        <p:spPr bwMode="auto">
          <a:xfrm>
            <a:off x="3970338" y="6416675"/>
            <a:ext cx="4065587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Line 49"/>
          <p:cNvSpPr>
            <a:spLocks noChangeShapeType="1"/>
          </p:cNvSpPr>
          <p:nvPr/>
        </p:nvSpPr>
        <p:spPr bwMode="auto">
          <a:xfrm flipH="1">
            <a:off x="0" y="6430963"/>
            <a:ext cx="6343650" cy="0"/>
          </a:xfrm>
          <a:prstGeom prst="line">
            <a:avLst/>
          </a:prstGeom>
          <a:noFill/>
          <a:ln w="19050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Line 50"/>
          <p:cNvSpPr>
            <a:spLocks noChangeShapeType="1"/>
          </p:cNvSpPr>
          <p:nvPr/>
        </p:nvSpPr>
        <p:spPr bwMode="auto">
          <a:xfrm flipH="1">
            <a:off x="3495675" y="6381750"/>
            <a:ext cx="3657600" cy="1588"/>
          </a:xfrm>
          <a:prstGeom prst="line">
            <a:avLst/>
          </a:prstGeom>
          <a:noFill/>
          <a:ln w="19050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Freeform 51"/>
          <p:cNvSpPr>
            <a:spLocks/>
          </p:cNvSpPr>
          <p:nvPr/>
        </p:nvSpPr>
        <p:spPr bwMode="auto">
          <a:xfrm>
            <a:off x="0" y="6643688"/>
            <a:ext cx="5967413" cy="138112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Line 53"/>
          <p:cNvSpPr>
            <a:spLocks noChangeShapeType="1"/>
          </p:cNvSpPr>
          <p:nvPr/>
        </p:nvSpPr>
        <p:spPr bwMode="auto">
          <a:xfrm flipH="1">
            <a:off x="0" y="6677025"/>
            <a:ext cx="6905625" cy="0"/>
          </a:xfrm>
          <a:prstGeom prst="line">
            <a:avLst/>
          </a:prstGeom>
          <a:noFill/>
          <a:ln w="19050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" name="Line 54"/>
          <p:cNvSpPr>
            <a:spLocks noChangeShapeType="1"/>
          </p:cNvSpPr>
          <p:nvPr/>
        </p:nvSpPr>
        <p:spPr bwMode="auto">
          <a:xfrm flipH="1">
            <a:off x="0" y="6715125"/>
            <a:ext cx="8172450" cy="0"/>
          </a:xfrm>
          <a:prstGeom prst="line">
            <a:avLst/>
          </a:prstGeom>
          <a:noFill/>
          <a:ln w="19050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Rectangle 43"/>
          <p:cNvSpPr txBox="1">
            <a:spLocks noChangeArrowheads="1"/>
          </p:cNvSpPr>
          <p:nvPr/>
        </p:nvSpPr>
        <p:spPr bwMode="auto">
          <a:xfrm>
            <a:off x="0" y="6583363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tabLst>
                <a:tab pos="461963" algn="l"/>
              </a:tabLst>
              <a:defRPr/>
            </a:pPr>
            <a:fld id="{7904AB57-3FFC-4CA5-9129-CDA1646B724D}" type="slidenum">
              <a:rPr lang="en-US" sz="1200"/>
              <a:pPr>
                <a:tabLst>
                  <a:tab pos="461963" algn="l"/>
                </a:tabLst>
                <a:defRPr/>
              </a:pPr>
              <a:t>‹#›</a:t>
            </a:fld>
            <a:endParaRPr lang="en-US" sz="1200" dirty="0"/>
          </a:p>
        </p:txBody>
      </p:sp>
      <p:sp>
        <p:nvSpPr>
          <p:cNvPr id="206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163" y="1152525"/>
            <a:ext cx="8986837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7163" y="150813"/>
            <a:ext cx="89868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63" name="Picture 22" descr="UP2.gif"/>
          <p:cNvPicPr>
            <a:picLocks noChangeAspect="1"/>
          </p:cNvPicPr>
          <p:nvPr/>
        </p:nvPicPr>
        <p:blipFill>
          <a:blip r:embed="rId1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7248525" y="6373813"/>
            <a:ext cx="16525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82" r:id="rId5"/>
    <p:sldLayoutId id="2147483783" r:id="rId6"/>
    <p:sldLayoutId id="2147483792" r:id="rId7"/>
    <p:sldLayoutId id="2147483784" r:id="rId8"/>
    <p:sldLayoutId id="2147483785" r:id="rId9"/>
    <p:sldLayoutId id="2147483786" r:id="rId10"/>
    <p:sldLayoutId id="2147483787" r:id="rId11"/>
    <p:sldLayoutId id="2147483793" r:id="rId12"/>
    <p:sldLayoutId id="2147483794" r:id="rId13"/>
  </p:sldLayoutIdLst>
  <p:transition>
    <p:dissolve/>
  </p:transition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357F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357F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357F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357F"/>
          </a:solidFill>
          <a:latin typeface="Arial" charset="0"/>
        </a:defRPr>
      </a:lvl9pPr>
    </p:titleStyle>
    <p:bodyStyle>
      <a:lvl1pPr marL="230188" indent="-230188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Font typeface="Times"/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79400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+mn-lt"/>
        </a:defRPr>
      </a:lvl2pPr>
      <a:lvl3pPr marL="969963" indent="-176213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b="1">
          <a:solidFill>
            <a:schemeClr val="tx1"/>
          </a:solidFill>
          <a:latin typeface="+mn-lt"/>
        </a:defRPr>
      </a:lvl3pPr>
      <a:lvl4pPr marL="1314450" indent="-230188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+mn-lt"/>
        </a:defRPr>
      </a:lvl4pPr>
      <a:lvl5pPr marL="1719263" indent="-230188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»"/>
        <a:defRPr b="1">
          <a:solidFill>
            <a:schemeClr val="tx1"/>
          </a:solidFill>
          <a:latin typeface="+mn-lt"/>
        </a:defRPr>
      </a:lvl5pPr>
      <a:lvl6pPr marL="21764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1C357F"/>
        </a:buClr>
        <a:buChar char="»"/>
        <a:defRPr b="1">
          <a:solidFill>
            <a:srgbClr val="000000"/>
          </a:solidFill>
          <a:latin typeface="+mn-lt"/>
        </a:defRPr>
      </a:lvl6pPr>
      <a:lvl7pPr marL="26336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1C357F"/>
        </a:buClr>
        <a:buChar char="»"/>
        <a:defRPr b="1">
          <a:solidFill>
            <a:srgbClr val="000000"/>
          </a:solidFill>
          <a:latin typeface="+mn-lt"/>
        </a:defRPr>
      </a:lvl7pPr>
      <a:lvl8pPr marL="30908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1C357F"/>
        </a:buClr>
        <a:buChar char="»"/>
        <a:defRPr b="1">
          <a:solidFill>
            <a:srgbClr val="000000"/>
          </a:solidFill>
          <a:latin typeface="+mn-lt"/>
        </a:defRPr>
      </a:lvl8pPr>
      <a:lvl9pPr marL="35480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1C357F"/>
        </a:buClr>
        <a:buChar char="»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e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3.emf"/><Relationship Id="rId5" Type="http://schemas.openxmlformats.org/officeDocument/2006/relationships/image" Target="../media/image31.e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5.png"/><Relationship Id="rId1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w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74675" y="285750"/>
            <a:ext cx="8569325" cy="1409700"/>
          </a:xfrm>
        </p:spPr>
        <p:txBody>
          <a:bodyPr/>
          <a:lstStyle/>
          <a:p>
            <a:r>
              <a:rPr lang="en-US" dirty="0" smtClean="0"/>
              <a:t>Union Pacific Railroad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>
          <a:xfrm>
            <a:off x="574675" y="1078174"/>
            <a:ext cx="8569325" cy="92207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David Wickersham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Chief Engineer, Western Region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5325" y="6048375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February 24, 2014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6221"/>
            <a:ext cx="9143999" cy="408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Upgrades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6288" y="4351341"/>
            <a:ext cx="3616655" cy="191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7672" y="1050878"/>
            <a:ext cx="8666328" cy="4867640"/>
          </a:xfrm>
        </p:spPr>
        <p:txBody>
          <a:bodyPr/>
          <a:lstStyle/>
          <a:p>
            <a:r>
              <a:rPr lang="en-US" dirty="0" smtClean="0"/>
              <a:t>UP’s plan to replace wood tie track with concrete tie track</a:t>
            </a:r>
          </a:p>
          <a:p>
            <a:pPr lvl="1"/>
            <a:r>
              <a:rPr lang="en-US" sz="2000" dirty="0" smtClean="0"/>
              <a:t>Tehachapi mountains – complete</a:t>
            </a:r>
          </a:p>
          <a:p>
            <a:pPr lvl="1"/>
            <a:r>
              <a:rPr lang="en-US" sz="2000" dirty="0" smtClean="0"/>
              <a:t>Dunsmuir – complete</a:t>
            </a:r>
          </a:p>
          <a:p>
            <a:pPr lvl="1"/>
            <a:r>
              <a:rPr lang="en-US" sz="2000" dirty="0" smtClean="0"/>
              <a:t>Feather River Canyon – complete</a:t>
            </a:r>
          </a:p>
          <a:p>
            <a:pPr lvl="1"/>
            <a:r>
              <a:rPr lang="en-US" sz="2000" dirty="0" smtClean="0"/>
              <a:t>Sunset Route – 50% complete</a:t>
            </a:r>
          </a:p>
          <a:p>
            <a:pPr lvl="1"/>
            <a:r>
              <a:rPr lang="en-US" sz="2000" dirty="0" smtClean="0"/>
              <a:t>Donner Pass – 33% complete</a:t>
            </a:r>
            <a:endParaRPr lang="en-US" sz="2000" dirty="0"/>
          </a:p>
        </p:txBody>
      </p:sp>
      <p:pic>
        <p:nvPicPr>
          <p:cNvPr id="6" name="Content Placeholder 4" descr="Relief_AR_map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73004" y="1555845"/>
            <a:ext cx="2975212" cy="440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UPRR Bridge Management Program</a:t>
            </a:r>
            <a:br>
              <a:rPr lang="en-US" dirty="0" smtClean="0"/>
            </a:br>
            <a:r>
              <a:rPr lang="en-US" dirty="0" smtClean="0"/>
              <a:t>System Bridge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98" y="1154430"/>
            <a:ext cx="8986202" cy="4764088"/>
          </a:xfrm>
        </p:spPr>
        <p:txBody>
          <a:bodyPr/>
          <a:lstStyle/>
          <a:p>
            <a:pPr>
              <a:buNone/>
            </a:pPr>
            <a:r>
              <a:rPr lang="en-US" b="0" dirty="0" smtClean="0"/>
              <a:t>Key Statistics for Union Pacific          System 	California</a:t>
            </a:r>
          </a:p>
          <a:p>
            <a:pPr>
              <a:buNone/>
            </a:pPr>
            <a:r>
              <a:rPr lang="en-US" b="0" dirty="0" smtClean="0"/>
              <a:t>Total Number of Bridge Structures	19,339             3099</a:t>
            </a:r>
          </a:p>
          <a:p>
            <a:pPr>
              <a:buNone/>
            </a:pPr>
            <a:r>
              <a:rPr lang="en-US" b="0" dirty="0" smtClean="0"/>
              <a:t>Total length of Bridge in Miles		     407                 56</a:t>
            </a:r>
          </a:p>
          <a:p>
            <a:pPr>
              <a:buNone/>
            </a:pPr>
            <a:r>
              <a:rPr lang="en-US" b="0" dirty="0" smtClean="0"/>
              <a:t>	Miles of Concrete Bridge	               138                 20</a:t>
            </a:r>
          </a:p>
          <a:p>
            <a:pPr>
              <a:buNone/>
            </a:pPr>
            <a:r>
              <a:rPr lang="en-US" b="0" dirty="0" smtClean="0"/>
              <a:t>	Miles of Steel Bridge		               183                 26</a:t>
            </a:r>
          </a:p>
          <a:p>
            <a:pPr>
              <a:buNone/>
            </a:pPr>
            <a:r>
              <a:rPr lang="en-US" b="0" dirty="0" smtClean="0"/>
              <a:t>   Miles of Timber Bridge			       86                 10</a:t>
            </a:r>
          </a:p>
          <a:p>
            <a:pPr>
              <a:buNone/>
            </a:pPr>
            <a:r>
              <a:rPr lang="en-US" b="0" dirty="0" smtClean="0"/>
              <a:t>Number of Culverts		          52,846             7340</a:t>
            </a:r>
          </a:p>
          <a:p>
            <a:pPr>
              <a:buNone/>
            </a:pPr>
            <a:r>
              <a:rPr lang="en-US" b="0" dirty="0" smtClean="0"/>
              <a:t>Total Length of Tunnels in Miles                62                 28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UPRR Bridge Inspection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654" y="1555844"/>
            <a:ext cx="4322762" cy="2942267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0" dirty="0" smtClean="0"/>
              <a:t>Ensure structural integrity of bridges, culverts, and tunnels.</a:t>
            </a:r>
          </a:p>
          <a:p>
            <a:r>
              <a:rPr lang="en-US" b="0" dirty="0" smtClean="0"/>
              <a:t>Comply with FRA CFR 49 Part 237 Bridge Safety Standards</a:t>
            </a:r>
          </a:p>
          <a:p>
            <a:r>
              <a:rPr lang="en-US" b="0" dirty="0" smtClean="0"/>
              <a:t>All bridges are inspected between 1 and 3 times per year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 descr="C:\Users\engc449\Desktop\FOLDERS\0presentation\en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9171" y="1866305"/>
            <a:ext cx="4380930" cy="33397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UPRR Bridge Inspection Program</a:t>
            </a:r>
            <a:br>
              <a:rPr lang="en-US" dirty="0" smtClean="0"/>
            </a:br>
            <a:r>
              <a:rPr lang="en-US" dirty="0" smtClean="0"/>
              <a:t>Structures Assessment Team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98" y="859809"/>
            <a:ext cx="8986202" cy="4975582"/>
          </a:xfrm>
        </p:spPr>
        <p:txBody>
          <a:bodyPr/>
          <a:lstStyle/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6 – 2 person -  full time teams working within California</a:t>
            </a:r>
          </a:p>
          <a:p>
            <a:r>
              <a:rPr lang="en-US" sz="1800" dirty="0" smtClean="0"/>
              <a:t>1 snooper truck (hyrail access truck) on Western Region</a:t>
            </a:r>
          </a:p>
          <a:p>
            <a:r>
              <a:rPr lang="en-US" sz="1800" dirty="0" smtClean="0"/>
              <a:t>66 bridge maintenance employees in California</a:t>
            </a:r>
          </a:p>
          <a:p>
            <a:r>
              <a:rPr lang="en-US" sz="1800" dirty="0" smtClean="0"/>
              <a:t>2 Managers of Bridge Maintenance in California</a:t>
            </a:r>
          </a:p>
          <a:p>
            <a:r>
              <a:rPr lang="en-US" sz="1800" dirty="0" smtClean="0"/>
              <a:t>1 Director of Bridge Maintenance in California</a:t>
            </a:r>
          </a:p>
          <a:p>
            <a:r>
              <a:rPr lang="en-US" sz="1800" dirty="0" smtClean="0"/>
              <a:t>All report to Assistant Chief Engineer Structures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8728" y="3548418"/>
            <a:ext cx="3540285" cy="235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293" y="3521122"/>
            <a:ext cx="3766412" cy="240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UPRR – Bridge replacement projects in California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b="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" y="1269243"/>
            <a:ext cx="9144000" cy="3698542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sz="1800" dirty="0" smtClean="0"/>
              <a:t>Last 5 years, UP has upgraded 70 bridges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$70.2 million</a:t>
            </a:r>
          </a:p>
          <a:p>
            <a:endParaRPr lang="en-US" sz="1800" dirty="0" smtClean="0"/>
          </a:p>
          <a:p>
            <a:r>
              <a:rPr lang="en-US" sz="1800" dirty="0" smtClean="0"/>
              <a:t>Replacing timber with steel and concrete</a:t>
            </a:r>
          </a:p>
          <a:p>
            <a:pPr lvl="1"/>
            <a:r>
              <a:rPr lang="en-US" sz="1800" dirty="0" smtClean="0"/>
              <a:t>2009 	12 bridges, 2,288 feet</a:t>
            </a:r>
          </a:p>
          <a:p>
            <a:pPr lvl="1"/>
            <a:r>
              <a:rPr lang="en-US" sz="1800" dirty="0" smtClean="0"/>
              <a:t>2010	25 bridges, 980 feet</a:t>
            </a:r>
          </a:p>
          <a:p>
            <a:pPr lvl="1"/>
            <a:r>
              <a:rPr lang="en-US" sz="1800" dirty="0" smtClean="0"/>
              <a:t>2011	14 bridges, 242 feet</a:t>
            </a:r>
          </a:p>
          <a:p>
            <a:pPr lvl="1"/>
            <a:r>
              <a:rPr lang="en-US" sz="1800" dirty="0" smtClean="0"/>
              <a:t>2012	9 bridges, 760 feet</a:t>
            </a:r>
          </a:p>
          <a:p>
            <a:pPr lvl="1"/>
            <a:r>
              <a:rPr lang="en-US" sz="1800" dirty="0" smtClean="0"/>
              <a:t>2013	10 bridges, 2,020 feet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9" name="Picture 14" descr="Bridge"/>
          <p:cNvPicPr>
            <a:picLocks noChangeAspect="1" noChangeArrowheads="1"/>
          </p:cNvPicPr>
          <p:nvPr/>
        </p:nvPicPr>
        <p:blipFill>
          <a:blip r:embed="rId2" cstate="print"/>
          <a:srcRect l="629" r="16368" b="18330"/>
          <a:stretch>
            <a:fillRect/>
          </a:stretch>
        </p:blipFill>
        <p:spPr bwMode="auto">
          <a:xfrm>
            <a:off x="5617275" y="3170275"/>
            <a:ext cx="3247581" cy="2676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UPRR Signal Inspection Program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98" y="914400"/>
            <a:ext cx="8986202" cy="4920991"/>
          </a:xfrm>
        </p:spPr>
        <p:txBody>
          <a:bodyPr/>
          <a:lstStyle/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218 – Signal Maintenance employees in California</a:t>
            </a:r>
          </a:p>
          <a:p>
            <a:pPr lvl="1"/>
            <a:r>
              <a:rPr lang="en-US" sz="1400" dirty="0" smtClean="0"/>
              <a:t>10 	Managers of Signal Maintenance</a:t>
            </a:r>
          </a:p>
          <a:p>
            <a:pPr lvl="1"/>
            <a:r>
              <a:rPr lang="en-US" sz="1400" dirty="0" smtClean="0"/>
              <a:t>23 	Signal maintenance foreman</a:t>
            </a:r>
          </a:p>
          <a:p>
            <a:pPr lvl="1"/>
            <a:r>
              <a:rPr lang="en-US" sz="1400" dirty="0" smtClean="0"/>
              <a:t>4 	Signal inspectors</a:t>
            </a:r>
          </a:p>
          <a:p>
            <a:pPr lvl="1"/>
            <a:r>
              <a:rPr lang="en-US" sz="1400" dirty="0" smtClean="0"/>
              <a:t>20 	 Electronic technicians</a:t>
            </a:r>
          </a:p>
          <a:p>
            <a:pPr lvl="1"/>
            <a:r>
              <a:rPr lang="en-US" sz="1400" dirty="0" smtClean="0"/>
              <a:t>161 Signal Maintainers (50% of time spent testing)</a:t>
            </a:r>
          </a:p>
          <a:p>
            <a:pPr lvl="1"/>
            <a:r>
              <a:rPr lang="en-US" sz="1400" dirty="0" smtClean="0"/>
              <a:t>16 	Electricians</a:t>
            </a:r>
            <a:endParaRPr lang="en-US" sz="1800" dirty="0" smtClean="0"/>
          </a:p>
          <a:p>
            <a:r>
              <a:rPr lang="en-US" sz="1800" dirty="0" smtClean="0"/>
              <a:t>What they do</a:t>
            </a:r>
          </a:p>
          <a:p>
            <a:pPr lvl="1"/>
            <a:r>
              <a:rPr lang="en-US" sz="1400" dirty="0" smtClean="0"/>
              <a:t>Maintain the wayside signal system</a:t>
            </a:r>
          </a:p>
          <a:p>
            <a:pPr lvl="1"/>
            <a:r>
              <a:rPr lang="en-US" sz="1400" dirty="0" smtClean="0"/>
              <a:t>Maintain and inspect crossing gates</a:t>
            </a:r>
          </a:p>
          <a:p>
            <a:r>
              <a:rPr lang="en-US" sz="1800" dirty="0" smtClean="0"/>
              <a:t>Signal System</a:t>
            </a:r>
          </a:p>
          <a:p>
            <a:pPr lvl="1"/>
            <a:r>
              <a:rPr lang="en-US" sz="1400" dirty="0" smtClean="0"/>
              <a:t>Governs movement of trains</a:t>
            </a:r>
          </a:p>
          <a:p>
            <a:pPr lvl="1"/>
            <a:r>
              <a:rPr lang="en-US" sz="1400" dirty="0" smtClean="0"/>
              <a:t>Provides broken rail protection</a:t>
            </a:r>
          </a:p>
          <a:p>
            <a:pPr lvl="2"/>
            <a:endParaRPr lang="en-US" dirty="0"/>
          </a:p>
        </p:txBody>
      </p:sp>
      <p:pic>
        <p:nvPicPr>
          <p:cNvPr id="5" name="Picture 4" descr="004956Y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8970" y="3807725"/>
            <a:ext cx="3124152" cy="2401729"/>
          </a:xfrm>
          <a:prstGeom prst="rect">
            <a:avLst/>
          </a:prstGeom>
        </p:spPr>
      </p:pic>
      <p:pic>
        <p:nvPicPr>
          <p:cNvPr id="6" name="Picture 11" descr="cant sig mast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5141" y="1006951"/>
            <a:ext cx="2376842" cy="21907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pPr algn="ctr"/>
            <a:r>
              <a:rPr lang="en-US" sz="2400" dirty="0" smtClean="0"/>
              <a:t>Positive Train Control (PTC) – Signal Construction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38671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952322"/>
            <a:ext cx="3124200" cy="217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33401"/>
            <a:ext cx="177330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"/>
          <p:cNvSpPr>
            <a:spLocks noChangeArrowheads="1"/>
          </p:cNvSpPr>
          <p:nvPr/>
        </p:nvSpPr>
        <p:spPr bwMode="auto">
          <a:xfrm>
            <a:off x="249238" y="242888"/>
            <a:ext cx="88820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 b="1" dirty="0">
                <a:solidFill>
                  <a:schemeClr val="tx2"/>
                </a:solidFill>
                <a:latin typeface="+mj-lt"/>
              </a:rPr>
              <a:t>PTC – System Overview</a:t>
            </a:r>
          </a:p>
        </p:txBody>
      </p:sp>
      <p:graphicFrame>
        <p:nvGraphicFramePr>
          <p:cNvPr id="7244804" name="computer"/>
          <p:cNvGraphicFramePr>
            <a:graphicFrameLocks noChangeAspect="1"/>
          </p:cNvGraphicFramePr>
          <p:nvPr/>
        </p:nvGraphicFramePr>
        <p:xfrm>
          <a:off x="1828800" y="990600"/>
          <a:ext cx="108108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Visio" r:id="rId4" imgW="1509522" imgH="1610157" progId="">
                  <p:embed/>
                </p:oleObj>
              </mc:Choice>
              <mc:Fallback>
                <p:oleObj name="Visio" r:id="rId4" imgW="1509522" imgH="1610157" progId="">
                  <p:embed/>
                  <p:pic>
                    <p:nvPicPr>
                      <p:cNvPr id="0" name="comput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White">
                      <a:xfrm>
                        <a:off x="1828800" y="990600"/>
                        <a:ext cx="1081088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339966"/>
                                </a:gs>
                                <a:gs pos="100000">
                                  <a:srgbClr val="339966">
                                    <a:gamma/>
                                    <a:tint val="0"/>
                                    <a:invGamma/>
                                  </a:srgbClr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85800" y="2133600"/>
          <a:ext cx="3746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Visio" r:id="rId6" imgW="566166" imgH="2705405" progId="">
                  <p:embed/>
                </p:oleObj>
              </mc:Choice>
              <mc:Fallback>
                <p:oleObj name="Visio" r:id="rId6" imgW="566166" imgH="270540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White">
                      <a:xfrm>
                        <a:off x="685800" y="2133600"/>
                        <a:ext cx="3746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339966"/>
                                </a:gs>
                                <a:gs pos="100000">
                                  <a:srgbClr val="339966">
                                    <a:gamma/>
                                    <a:tint val="0"/>
                                    <a:invGamma/>
                                  </a:srgbClr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Signal" descr="red signa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80941" y="4476997"/>
            <a:ext cx="1188376" cy="976360"/>
          </a:xfrm>
          <a:prstGeom prst="rect">
            <a:avLst/>
          </a:prstGeom>
        </p:spPr>
      </p:pic>
      <p:pic>
        <p:nvPicPr>
          <p:cNvPr id="34" name="locomotive" descr="SD60 eng. [Converted]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2897" y="4924357"/>
            <a:ext cx="2172807" cy="493951"/>
          </a:xfrm>
          <a:prstGeom prst="rect">
            <a:avLst/>
          </a:prstGeom>
        </p:spPr>
      </p:pic>
      <p:sp>
        <p:nvSpPr>
          <p:cNvPr id="7244807" name="Text Box 7"/>
          <p:cNvSpPr txBox="1">
            <a:spLocks noChangeArrowheads="1"/>
          </p:cNvSpPr>
          <p:nvPr/>
        </p:nvSpPr>
        <p:spPr bwMode="grayWhite">
          <a:xfrm>
            <a:off x="685800" y="4648200"/>
            <a:ext cx="12192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6688" indent="-166688" algn="l"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dirty="0">
                <a:solidFill>
                  <a:srgbClr val="0000FF"/>
                </a:solidFill>
              </a:rPr>
              <a:t>Initialization</a:t>
            </a:r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3962400" y="5410200"/>
          <a:ext cx="1612900" cy="11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Bitmap Image" r:id="rId10" imgW="1523520" imgH="104760" progId="PBrush">
                  <p:embed/>
                </p:oleObj>
              </mc:Choice>
              <mc:Fallback>
                <p:oleObj name="Bitmap Image" r:id="rId10" imgW="1523520" imgH="104760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White">
                      <a:xfrm>
                        <a:off x="3962400" y="5410200"/>
                        <a:ext cx="1612900" cy="11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339966"/>
                                </a:gs>
                                <a:gs pos="100000">
                                  <a:srgbClr val="339966">
                                    <a:gamma/>
                                    <a:tint val="0"/>
                                    <a:invGamma/>
                                  </a:srgbClr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2362200" y="5410200"/>
          <a:ext cx="1612900" cy="11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Bitmap Image" r:id="rId12" imgW="1523520" imgH="104760" progId="PBrush">
                  <p:embed/>
                </p:oleObj>
              </mc:Choice>
              <mc:Fallback>
                <p:oleObj name="Bitmap Image" r:id="rId12" imgW="1523520" imgH="104760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White">
                      <a:xfrm>
                        <a:off x="2362200" y="5410200"/>
                        <a:ext cx="1612900" cy="11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339966"/>
                                </a:gs>
                                <a:gs pos="100000">
                                  <a:srgbClr val="339966">
                                    <a:gamma/>
                                    <a:tint val="0"/>
                                    <a:invGamma/>
                                  </a:srgbClr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762000" y="5410200"/>
          <a:ext cx="1612900" cy="11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Bitmap Image" r:id="rId13" imgW="1523520" imgH="104760" progId="PBrush">
                  <p:embed/>
                </p:oleObj>
              </mc:Choice>
              <mc:Fallback>
                <p:oleObj name="Bitmap Image" r:id="rId13" imgW="1523520" imgH="104760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White">
                      <a:xfrm>
                        <a:off x="762000" y="5410200"/>
                        <a:ext cx="1612900" cy="11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339966"/>
                                </a:gs>
                                <a:gs pos="100000">
                                  <a:srgbClr val="339966">
                                    <a:gamma/>
                                    <a:tint val="0"/>
                                    <a:invGamma/>
                                  </a:srgbClr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562600" y="5410200"/>
          <a:ext cx="1612900" cy="11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Bitmap Image" r:id="rId14" imgW="1523520" imgH="104760" progId="PBrush">
                  <p:embed/>
                </p:oleObj>
              </mc:Choice>
              <mc:Fallback>
                <p:oleObj name="Bitmap Image" r:id="rId14" imgW="1523520" imgH="104760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White">
                      <a:xfrm>
                        <a:off x="5562600" y="5410200"/>
                        <a:ext cx="1612900" cy="11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339966"/>
                                </a:gs>
                                <a:gs pos="100000">
                                  <a:srgbClr val="339966">
                                    <a:gamma/>
                                    <a:tint val="0"/>
                                    <a:invGamma/>
                                  </a:srgbClr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162800" y="5410200"/>
          <a:ext cx="1612900" cy="11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Bitmap Image" r:id="rId15" imgW="1523520" imgH="104760" progId="PBrush">
                  <p:embed/>
                </p:oleObj>
              </mc:Choice>
              <mc:Fallback>
                <p:oleObj name="Bitmap Image" r:id="rId15" imgW="1523520" imgH="104760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White">
                      <a:xfrm>
                        <a:off x="7162800" y="5410200"/>
                        <a:ext cx="1612900" cy="11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339966"/>
                                </a:gs>
                                <a:gs pos="100000">
                                  <a:srgbClr val="339966">
                                    <a:gamma/>
                                    <a:tint val="0"/>
                                    <a:invGamma/>
                                  </a:srgbClr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57" name="AutoShape 13"/>
          <p:cNvCxnSpPr>
            <a:cxnSpLocks noChangeShapeType="1"/>
          </p:cNvCxnSpPr>
          <p:nvPr/>
        </p:nvCxnSpPr>
        <p:spPr bwMode="grayWhite">
          <a:xfrm flipV="1">
            <a:off x="1905000" y="2590800"/>
            <a:ext cx="457200" cy="685800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</p:spPr>
      </p:cxnSp>
      <p:sp>
        <p:nvSpPr>
          <p:cNvPr id="7244818" name="Text Box 18"/>
          <p:cNvSpPr txBox="1">
            <a:spLocks noChangeArrowheads="1"/>
          </p:cNvSpPr>
          <p:nvPr/>
        </p:nvSpPr>
        <p:spPr bwMode="grayWhite">
          <a:xfrm>
            <a:off x="2286000" y="2209800"/>
            <a:ext cx="1524000" cy="2312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6688" indent="-166688" algn="l"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rgbClr val="0000FF"/>
                </a:solidFill>
              </a:rPr>
              <a:t>Track </a:t>
            </a:r>
            <a:r>
              <a:rPr lang="en-US" sz="1200" b="1" dirty="0" smtClean="0">
                <a:solidFill>
                  <a:srgbClr val="0000FF"/>
                </a:solidFill>
              </a:rPr>
              <a:t>Topology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7244819" name="Text Box 19"/>
          <p:cNvSpPr txBox="1">
            <a:spLocks noChangeArrowheads="1"/>
          </p:cNvSpPr>
          <p:nvPr/>
        </p:nvSpPr>
        <p:spPr bwMode="grayWhite">
          <a:xfrm>
            <a:off x="2133598" y="2438400"/>
            <a:ext cx="2498858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6688" indent="-166688" algn="l"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FF"/>
                </a:solidFill>
              </a:rPr>
              <a:t>Temporary Speed </a:t>
            </a:r>
            <a:r>
              <a:rPr lang="en-US" sz="1200" b="1" dirty="0">
                <a:solidFill>
                  <a:srgbClr val="0000FF"/>
                </a:solidFill>
              </a:rPr>
              <a:t>Restrictions</a:t>
            </a:r>
          </a:p>
        </p:txBody>
      </p:sp>
      <p:sp>
        <p:nvSpPr>
          <p:cNvPr id="7244820" name="Text Box 20"/>
          <p:cNvSpPr txBox="1">
            <a:spLocks noChangeArrowheads="1"/>
          </p:cNvSpPr>
          <p:nvPr/>
        </p:nvSpPr>
        <p:spPr bwMode="grayWhite">
          <a:xfrm>
            <a:off x="1981200" y="2667000"/>
            <a:ext cx="1524000" cy="2312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6688" indent="-166688" algn="l"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rgbClr val="0000FF"/>
                </a:solidFill>
              </a:rPr>
              <a:t>Work Zones</a:t>
            </a:r>
          </a:p>
        </p:txBody>
      </p:sp>
      <p:sp>
        <p:nvSpPr>
          <p:cNvPr id="7244821" name="Text Box 21"/>
          <p:cNvSpPr txBox="1">
            <a:spLocks noChangeArrowheads="1"/>
          </p:cNvSpPr>
          <p:nvPr/>
        </p:nvSpPr>
        <p:spPr bwMode="grayWhite">
          <a:xfrm>
            <a:off x="1752600" y="2895600"/>
            <a:ext cx="1524000" cy="2312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6688" indent="-166688" algn="l"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rgbClr val="0000FF"/>
                </a:solidFill>
              </a:rPr>
              <a:t>Train Consist</a:t>
            </a:r>
          </a:p>
        </p:txBody>
      </p:sp>
      <p:sp>
        <p:nvSpPr>
          <p:cNvPr id="7244822" name="Text Box 22"/>
          <p:cNvSpPr txBox="1">
            <a:spLocks noChangeArrowheads="1"/>
          </p:cNvSpPr>
          <p:nvPr/>
        </p:nvSpPr>
        <p:spPr bwMode="grayWhite">
          <a:xfrm>
            <a:off x="1524000" y="3124200"/>
            <a:ext cx="2133600" cy="2312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6688" indent="-166688" algn="l"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rgbClr val="0000FF"/>
                </a:solidFill>
              </a:rPr>
              <a:t>Movement Authorities</a:t>
            </a:r>
          </a:p>
        </p:txBody>
      </p:sp>
      <p:sp>
        <p:nvSpPr>
          <p:cNvPr id="7244823" name="Freeform 23"/>
          <p:cNvSpPr>
            <a:spLocks/>
          </p:cNvSpPr>
          <p:nvPr/>
        </p:nvSpPr>
        <p:spPr bwMode="grayWhite">
          <a:xfrm>
            <a:off x="2209800" y="4800600"/>
            <a:ext cx="2438400" cy="609600"/>
          </a:xfrm>
          <a:custGeom>
            <a:avLst/>
            <a:gdLst>
              <a:gd name="T0" fmla="*/ 0 w 1536"/>
              <a:gd name="T1" fmla="*/ 2147483647 h 280"/>
              <a:gd name="T2" fmla="*/ 2147483647 w 1536"/>
              <a:gd name="T3" fmla="*/ 2147483647 h 280"/>
              <a:gd name="T4" fmla="*/ 2147483647 w 1536"/>
              <a:gd name="T5" fmla="*/ 2147483647 h 280"/>
              <a:gd name="T6" fmla="*/ 0 60000 65536"/>
              <a:gd name="T7" fmla="*/ 0 60000 65536"/>
              <a:gd name="T8" fmla="*/ 0 60000 65536"/>
              <a:gd name="T9" fmla="*/ 0 w 1536"/>
              <a:gd name="T10" fmla="*/ 0 h 280"/>
              <a:gd name="T11" fmla="*/ 1536 w 1536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280">
                <a:moveTo>
                  <a:pt x="0" y="40"/>
                </a:moveTo>
                <a:cubicBezTo>
                  <a:pt x="472" y="20"/>
                  <a:pt x="944" y="0"/>
                  <a:pt x="1200" y="40"/>
                </a:cubicBezTo>
                <a:cubicBezTo>
                  <a:pt x="1456" y="80"/>
                  <a:pt x="1496" y="180"/>
                  <a:pt x="1536" y="28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4824" name="Text Box 24"/>
          <p:cNvSpPr txBox="1">
            <a:spLocks noChangeArrowheads="1"/>
          </p:cNvSpPr>
          <p:nvPr/>
        </p:nvSpPr>
        <p:spPr bwMode="grayWhite">
          <a:xfrm>
            <a:off x="2514600" y="4876800"/>
            <a:ext cx="18288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6688" indent="-166688" algn="l"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dirty="0">
                <a:solidFill>
                  <a:srgbClr val="0000FF"/>
                </a:solidFill>
              </a:rPr>
              <a:t>Braking Curve</a:t>
            </a:r>
          </a:p>
        </p:txBody>
      </p:sp>
      <p:sp>
        <p:nvSpPr>
          <p:cNvPr id="7244825" name="Freeform 25"/>
          <p:cNvSpPr>
            <a:spLocks/>
          </p:cNvSpPr>
          <p:nvPr/>
        </p:nvSpPr>
        <p:spPr bwMode="grayWhite">
          <a:xfrm>
            <a:off x="3048000" y="4724400"/>
            <a:ext cx="2438400" cy="685800"/>
          </a:xfrm>
          <a:custGeom>
            <a:avLst/>
            <a:gdLst>
              <a:gd name="T0" fmla="*/ 0 w 1536"/>
              <a:gd name="T1" fmla="*/ 2147483647 h 280"/>
              <a:gd name="T2" fmla="*/ 2147483647 w 1536"/>
              <a:gd name="T3" fmla="*/ 2147483647 h 280"/>
              <a:gd name="T4" fmla="*/ 2147483647 w 1536"/>
              <a:gd name="T5" fmla="*/ 2147483647 h 280"/>
              <a:gd name="T6" fmla="*/ 0 60000 65536"/>
              <a:gd name="T7" fmla="*/ 0 60000 65536"/>
              <a:gd name="T8" fmla="*/ 0 60000 65536"/>
              <a:gd name="T9" fmla="*/ 0 w 1536"/>
              <a:gd name="T10" fmla="*/ 0 h 280"/>
              <a:gd name="T11" fmla="*/ 1536 w 1536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280">
                <a:moveTo>
                  <a:pt x="0" y="40"/>
                </a:moveTo>
                <a:cubicBezTo>
                  <a:pt x="472" y="20"/>
                  <a:pt x="944" y="0"/>
                  <a:pt x="1200" y="40"/>
                </a:cubicBezTo>
                <a:cubicBezTo>
                  <a:pt x="1456" y="80"/>
                  <a:pt x="1496" y="180"/>
                  <a:pt x="1536" y="280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4826" name="Text Box 26"/>
          <p:cNvSpPr txBox="1">
            <a:spLocks noChangeArrowheads="1"/>
          </p:cNvSpPr>
          <p:nvPr/>
        </p:nvSpPr>
        <p:spPr bwMode="grayWhite">
          <a:xfrm>
            <a:off x="3810000" y="4572000"/>
            <a:ext cx="18288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6688" indent="-166688" algn="l"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dirty="0">
                <a:solidFill>
                  <a:srgbClr val="0000FF"/>
                </a:solidFill>
              </a:rPr>
              <a:t>Warning Curve</a:t>
            </a:r>
          </a:p>
        </p:txBody>
      </p:sp>
      <p:sp>
        <p:nvSpPr>
          <p:cNvPr id="7244829" name="Text Box 29"/>
          <p:cNvSpPr txBox="1">
            <a:spLocks noChangeArrowheads="1"/>
          </p:cNvSpPr>
          <p:nvPr/>
        </p:nvSpPr>
        <p:spPr bwMode="grayWhite">
          <a:xfrm>
            <a:off x="685800" y="5562600"/>
            <a:ext cx="18288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6688" indent="-166688" algn="l"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>
                <a:solidFill>
                  <a:srgbClr val="FF0000"/>
                </a:solidFill>
              </a:rPr>
              <a:t>Predictive Braking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07595" y="3681339"/>
            <a:ext cx="3028208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WARNING BRAKING IN 70 SEC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2805620" y="3643739"/>
            <a:ext cx="3028208" cy="3077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BRAKING IN PROGRESS</a:t>
            </a:r>
            <a:endParaRPr lang="en-US" sz="1400" dirty="0"/>
          </a:p>
        </p:txBody>
      </p:sp>
      <p:sp>
        <p:nvSpPr>
          <p:cNvPr id="54" name="Line 14"/>
          <p:cNvSpPr>
            <a:spLocks noChangeShapeType="1"/>
          </p:cNvSpPr>
          <p:nvPr/>
        </p:nvSpPr>
        <p:spPr bwMode="grayWhite">
          <a:xfrm flipV="1">
            <a:off x="1066800" y="2286000"/>
            <a:ext cx="9144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15"/>
          <p:cNvSpPr>
            <a:spLocks noChangeShapeType="1"/>
          </p:cNvSpPr>
          <p:nvPr/>
        </p:nvSpPr>
        <p:spPr bwMode="grayWhite">
          <a:xfrm flipH="1" flipV="1">
            <a:off x="914400" y="3810000"/>
            <a:ext cx="45720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grayWhite">
          <a:xfrm flipH="1">
            <a:off x="1143000" y="2209800"/>
            <a:ext cx="121920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" name="Line 17"/>
          <p:cNvSpPr>
            <a:spLocks noChangeShapeType="1"/>
          </p:cNvSpPr>
          <p:nvPr/>
        </p:nvSpPr>
        <p:spPr bwMode="grayWhite">
          <a:xfrm>
            <a:off x="1066800" y="3657600"/>
            <a:ext cx="609600" cy="990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grayWhite">
          <a:xfrm flipH="1">
            <a:off x="2971800" y="4953000"/>
            <a:ext cx="411480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3" name="Picture 359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9968" y="533400"/>
            <a:ext cx="19716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361"/>
          <p:cNvSpPr txBox="1">
            <a:spLocks noChangeArrowheads="1"/>
          </p:cNvSpPr>
          <p:nvPr/>
        </p:nvSpPr>
        <p:spPr bwMode="auto">
          <a:xfrm>
            <a:off x="7216443" y="700942"/>
            <a:ext cx="24003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Dispatch,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MIS and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Crew Systems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4495800" y="2819400"/>
            <a:ext cx="914400" cy="914400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Line 16"/>
          <p:cNvSpPr>
            <a:spLocks noChangeShapeType="1"/>
          </p:cNvSpPr>
          <p:nvPr/>
        </p:nvSpPr>
        <p:spPr bwMode="grayWhite">
          <a:xfrm flipH="1">
            <a:off x="3010347" y="1651840"/>
            <a:ext cx="218406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grayWhite">
          <a:xfrm>
            <a:off x="3010215" y="1381676"/>
            <a:ext cx="2199560" cy="14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04800" y="1066800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PTC Back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Office Server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9" name="TextBox 33"/>
          <p:cNvSpPr txBox="1">
            <a:spLocks noChangeArrowheads="1"/>
          </p:cNvSpPr>
          <p:nvPr/>
        </p:nvSpPr>
        <p:spPr bwMode="auto">
          <a:xfrm>
            <a:off x="5788681" y="2192364"/>
            <a:ext cx="33326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0" u="sng" dirty="0" smtClean="0">
                <a:latin typeface="+mj-lt"/>
              </a:rPr>
              <a:t> </a:t>
            </a:r>
            <a:r>
              <a:rPr lang="en-US" sz="1400" b="0" u="sng" dirty="0" smtClean="0">
                <a:solidFill>
                  <a:schemeClr val="tx2"/>
                </a:solidFill>
                <a:latin typeface="+mj-lt"/>
              </a:rPr>
              <a:t>RSIA Mandate – 10/16/08</a:t>
            </a:r>
          </a:p>
          <a:p>
            <a:pPr algn="l"/>
            <a:r>
              <a:rPr lang="en-US" sz="1400" b="0" dirty="0" smtClean="0">
                <a:solidFill>
                  <a:schemeClr val="tx2"/>
                </a:solidFill>
                <a:latin typeface="+mj-lt"/>
              </a:rPr>
              <a:t>• PTC will prevent </a:t>
            </a:r>
          </a:p>
          <a:p>
            <a:pPr marL="274320" algn="l">
              <a:buFont typeface="Arial" pitchFamily="34" charset="0"/>
              <a:buChar char="–"/>
            </a:pPr>
            <a:r>
              <a:rPr lang="en-US" sz="1400" b="0" dirty="0" smtClean="0">
                <a:solidFill>
                  <a:schemeClr val="tx2"/>
                </a:solidFill>
                <a:latin typeface="+mj-lt"/>
              </a:rPr>
              <a:t> Train to train collisions</a:t>
            </a:r>
          </a:p>
          <a:p>
            <a:pPr marL="274320" algn="l">
              <a:buFont typeface="Arial" pitchFamily="34" charset="0"/>
              <a:buChar char="–"/>
            </a:pPr>
            <a:r>
              <a:rPr lang="en-US" sz="1400" b="0" dirty="0" smtClean="0">
                <a:solidFill>
                  <a:schemeClr val="tx2"/>
                </a:solidFill>
                <a:latin typeface="+mj-lt"/>
              </a:rPr>
              <a:t> Over-speed derailments</a:t>
            </a:r>
          </a:p>
          <a:p>
            <a:pPr marL="274320" algn="l">
              <a:buFont typeface="Arial" pitchFamily="34" charset="0"/>
              <a:buChar char="–"/>
            </a:pPr>
            <a:r>
              <a:rPr lang="en-US" sz="1400" b="0" dirty="0" smtClean="0">
                <a:solidFill>
                  <a:schemeClr val="tx2"/>
                </a:solidFill>
                <a:latin typeface="+mj-lt"/>
              </a:rPr>
              <a:t> Unauthorized entry into work zone </a:t>
            </a:r>
          </a:p>
          <a:p>
            <a:pPr marL="274320" algn="l">
              <a:buFont typeface="Arial" pitchFamily="34" charset="0"/>
              <a:buChar char="–"/>
            </a:pPr>
            <a:r>
              <a:rPr lang="en-US" sz="1400" b="0" dirty="0" smtClean="0">
                <a:solidFill>
                  <a:schemeClr val="tx2"/>
                </a:solidFill>
                <a:latin typeface="+mj-lt"/>
              </a:rPr>
              <a:t> Switch misalignment</a:t>
            </a:r>
          </a:p>
          <a:p>
            <a:pPr algn="l"/>
            <a:r>
              <a:rPr lang="en-US" sz="1400" b="0" dirty="0" smtClean="0">
                <a:solidFill>
                  <a:schemeClr val="tx2"/>
                </a:solidFill>
                <a:latin typeface="+mj-lt"/>
              </a:rPr>
              <a:t>• Must be interoperable 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2"/>
                </a:solidFill>
                <a:latin typeface="+mj-lt"/>
              </a:rPr>
              <a:t> PTC implementation by 12/31/15</a:t>
            </a:r>
          </a:p>
          <a:p>
            <a:pPr algn="l"/>
            <a:r>
              <a:rPr lang="en-US" sz="1400" b="0" dirty="0" smtClean="0">
                <a:solidFill>
                  <a:schemeClr val="tx2"/>
                </a:solidFill>
                <a:latin typeface="+mj-lt"/>
              </a:rPr>
              <a:t>• Regulations issued 1/15/10</a:t>
            </a:r>
          </a:p>
          <a:p>
            <a:pPr algn="l">
              <a:buFont typeface="Arial" pitchFamily="34" charset="0"/>
              <a:buChar char="•"/>
            </a:pPr>
            <a:endParaRPr lang="en-US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4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4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4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4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4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4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4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4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4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4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4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4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4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4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24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24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4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24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162 L 0.1783 0.0016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1721E-6 L 0.2 2.1721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724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87231E-6 L 0.2 3.87231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244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724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4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7244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4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3 0.00162 L 0.3316 0.0016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2.1721E-6 L 0.29167 2.1721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724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724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4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6 0.00162 L 0.4533 0.0016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724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4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4818" grpId="0"/>
      <p:bldP spid="7244819" grpId="0"/>
      <p:bldP spid="7244820" grpId="0"/>
      <p:bldP spid="7244821" grpId="0"/>
      <p:bldP spid="7244822" grpId="0"/>
      <p:bldP spid="7244823" grpId="0" animBg="1"/>
      <p:bldP spid="7244823" grpId="1" animBg="1"/>
      <p:bldP spid="7244823" grpId="2" animBg="1"/>
      <p:bldP spid="7244823" grpId="3" animBg="1"/>
      <p:bldP spid="7244824" grpId="0"/>
      <p:bldP spid="7244824" grpId="1"/>
      <p:bldP spid="7244825" grpId="0" animBg="1"/>
      <p:bldP spid="7244825" grpId="1" animBg="1"/>
      <p:bldP spid="7244825" grpId="2" animBg="1"/>
      <p:bldP spid="7244826" grpId="0"/>
      <p:bldP spid="7244826" grpId="1"/>
      <p:bldP spid="37" grpId="0" animBg="1"/>
      <p:bldP spid="38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8" grpId="1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UPRR Wayside Detection System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98" y="641446"/>
            <a:ext cx="8986202" cy="5193946"/>
          </a:xfrm>
        </p:spPr>
        <p:txBody>
          <a:bodyPr/>
          <a:lstStyle/>
          <a:p>
            <a:pPr>
              <a:buNone/>
            </a:pPr>
            <a:endParaRPr lang="en-US" sz="1800" dirty="0" smtClean="0"/>
          </a:p>
          <a:p>
            <a:r>
              <a:rPr lang="en-US" sz="2000" dirty="0" smtClean="0"/>
              <a:t>Wayside detectors prevent railcar caused derailments</a:t>
            </a:r>
          </a:p>
          <a:p>
            <a:pPr lvl="1"/>
            <a:r>
              <a:rPr lang="en-US" sz="1400" dirty="0" smtClean="0"/>
              <a:t>Bearing temperature scanners (1,504 on our system)</a:t>
            </a:r>
          </a:p>
          <a:p>
            <a:pPr lvl="1"/>
            <a:r>
              <a:rPr lang="en-US" sz="1400" dirty="0" smtClean="0"/>
              <a:t>Wheel temperature scanners (236)</a:t>
            </a:r>
          </a:p>
          <a:p>
            <a:pPr lvl="1"/>
            <a:r>
              <a:rPr lang="en-US" sz="1400" dirty="0" smtClean="0"/>
              <a:t>Dragging equipment detectors (2,837)</a:t>
            </a:r>
          </a:p>
          <a:p>
            <a:pPr lvl="1"/>
            <a:r>
              <a:rPr lang="en-US" sz="1400" dirty="0" smtClean="0"/>
              <a:t>High/Wide shifted load detectors (106)</a:t>
            </a:r>
          </a:p>
          <a:p>
            <a:pPr lvl="1"/>
            <a:r>
              <a:rPr lang="en-US" sz="1400" dirty="0" smtClean="0"/>
              <a:t>Wheel Impact detectors (17)</a:t>
            </a:r>
          </a:p>
          <a:p>
            <a:pPr lvl="1"/>
            <a:r>
              <a:rPr lang="en-US" sz="1400" dirty="0" smtClean="0"/>
              <a:t>Acoustic bearing detectors ((7)</a:t>
            </a:r>
          </a:p>
          <a:p>
            <a:pPr lvl="1"/>
            <a:r>
              <a:rPr lang="en-US" sz="1400" dirty="0" smtClean="0"/>
              <a:t>Low Hose detectors (6)</a:t>
            </a:r>
          </a:p>
          <a:p>
            <a:pPr lvl="1"/>
            <a:r>
              <a:rPr lang="en-US" sz="1400" dirty="0" smtClean="0"/>
              <a:t>Wheel profile measuring systems (4)</a:t>
            </a:r>
          </a:p>
          <a:p>
            <a:pPr lvl="1"/>
            <a:r>
              <a:rPr lang="en-US" sz="1400" dirty="0" smtClean="0"/>
              <a:t>Sliding wheel detectors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24836" y="3643952"/>
            <a:ext cx="6323889" cy="252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Times" pitchFamily="-112" charset="0"/>
              <a:buNone/>
              <a:tabLst/>
              <a:defRPr/>
            </a:pP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+mn-cs"/>
            </a:endParaRPr>
          </a:p>
        </p:txBody>
      </p:sp>
      <p:pic>
        <p:nvPicPr>
          <p:cNvPr id="5" name="Picture 10" descr="IMG_13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682" y="2593074"/>
            <a:ext cx="3857768" cy="289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IMG_155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9591" y="4547926"/>
            <a:ext cx="2257567" cy="169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Rectangle 2"/>
          <p:cNvSpPr txBox="1">
            <a:spLocks noChangeArrowheads="1"/>
          </p:cNvSpPr>
          <p:nvPr/>
        </p:nvSpPr>
        <p:spPr bwMode="auto">
          <a:xfrm>
            <a:off x="174850" y="167558"/>
            <a:ext cx="88820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Key Union Pacific Railroad Corridors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411"/>
          <p:cNvGrpSpPr/>
          <p:nvPr/>
        </p:nvGrpSpPr>
        <p:grpSpPr>
          <a:xfrm>
            <a:off x="727788" y="954444"/>
            <a:ext cx="7201562" cy="5259744"/>
            <a:chOff x="3782055" y="1557422"/>
            <a:chExt cx="5917627" cy="4129092"/>
          </a:xfrm>
        </p:grpSpPr>
        <p:sp>
          <p:nvSpPr>
            <p:cNvPr id="240" name="Freeform 3"/>
            <p:cNvSpPr>
              <a:spLocks/>
            </p:cNvSpPr>
            <p:nvPr/>
          </p:nvSpPr>
          <p:spPr bwMode="auto">
            <a:xfrm>
              <a:off x="5604279" y="2419435"/>
              <a:ext cx="841375" cy="696912"/>
            </a:xfrm>
            <a:custGeom>
              <a:avLst/>
              <a:gdLst>
                <a:gd name="T0" fmla="*/ 394817933 w 1789"/>
                <a:gd name="T1" fmla="*/ 40361752 h 1520"/>
                <a:gd name="T2" fmla="*/ 393269690 w 1789"/>
                <a:gd name="T3" fmla="*/ 67900326 h 1520"/>
                <a:gd name="T4" fmla="*/ 391499934 w 1789"/>
                <a:gd name="T5" fmla="*/ 95438887 h 1520"/>
                <a:gd name="T6" fmla="*/ 390172735 w 1789"/>
                <a:gd name="T7" fmla="*/ 122136139 h 1520"/>
                <a:gd name="T8" fmla="*/ 389288092 w 1789"/>
                <a:gd name="T9" fmla="*/ 147992941 h 1520"/>
                <a:gd name="T10" fmla="*/ 390172735 w 1789"/>
                <a:gd name="T11" fmla="*/ 173219313 h 1520"/>
                <a:gd name="T12" fmla="*/ 390394249 w 1789"/>
                <a:gd name="T13" fmla="*/ 197814797 h 1520"/>
                <a:gd name="T14" fmla="*/ 390615292 w 1789"/>
                <a:gd name="T15" fmla="*/ 221779392 h 1520"/>
                <a:gd name="T16" fmla="*/ 390615292 w 1789"/>
                <a:gd name="T17" fmla="*/ 246164484 h 1520"/>
                <a:gd name="T18" fmla="*/ 391057848 w 1789"/>
                <a:gd name="T19" fmla="*/ 272021287 h 1520"/>
                <a:gd name="T20" fmla="*/ 392384577 w 1789"/>
                <a:gd name="T21" fmla="*/ 299980287 h 1520"/>
                <a:gd name="T22" fmla="*/ 390394249 w 1789"/>
                <a:gd name="T23" fmla="*/ 302292475 h 1520"/>
                <a:gd name="T24" fmla="*/ 389509135 w 1789"/>
                <a:gd name="T25" fmla="*/ 305655991 h 1520"/>
                <a:gd name="T26" fmla="*/ 389288092 w 1789"/>
                <a:gd name="T27" fmla="*/ 309439947 h 1520"/>
                <a:gd name="T28" fmla="*/ 389067049 w 1789"/>
                <a:gd name="T29" fmla="*/ 313223903 h 1520"/>
                <a:gd name="T30" fmla="*/ 388846006 w 1789"/>
                <a:gd name="T31" fmla="*/ 317428298 h 1520"/>
                <a:gd name="T32" fmla="*/ 370266156 w 1789"/>
                <a:gd name="T33" fmla="*/ 319530496 h 1520"/>
                <a:gd name="T34" fmla="*/ 342838938 w 1789"/>
                <a:gd name="T35" fmla="*/ 319110056 h 1520"/>
                <a:gd name="T36" fmla="*/ 314748590 w 1789"/>
                <a:gd name="T37" fmla="*/ 317848738 h 1520"/>
                <a:gd name="T38" fmla="*/ 286878815 w 1789"/>
                <a:gd name="T39" fmla="*/ 316377429 h 1520"/>
                <a:gd name="T40" fmla="*/ 258566954 w 1789"/>
                <a:gd name="T41" fmla="*/ 315326101 h 1520"/>
                <a:gd name="T42" fmla="*/ 238438802 w 1789"/>
                <a:gd name="T43" fmla="*/ 315326101 h 1520"/>
                <a:gd name="T44" fmla="*/ 218311180 w 1789"/>
                <a:gd name="T45" fmla="*/ 313854791 h 1520"/>
                <a:gd name="T46" fmla="*/ 183363792 w 1789"/>
                <a:gd name="T47" fmla="*/ 311752594 h 1520"/>
                <a:gd name="T48" fmla="*/ 144655850 w 1789"/>
                <a:gd name="T49" fmla="*/ 309019508 h 1520"/>
                <a:gd name="T50" fmla="*/ 113468518 w 1789"/>
                <a:gd name="T51" fmla="*/ 306917310 h 1520"/>
                <a:gd name="T52" fmla="*/ 100640021 w 1789"/>
                <a:gd name="T53" fmla="*/ 306286880 h 1520"/>
                <a:gd name="T54" fmla="*/ 91350096 w 1789"/>
                <a:gd name="T55" fmla="*/ 305025561 h 1520"/>
                <a:gd name="T56" fmla="*/ 68567605 w 1789"/>
                <a:gd name="T57" fmla="*/ 302292475 h 1520"/>
                <a:gd name="T58" fmla="*/ 40919329 w 1789"/>
                <a:gd name="T59" fmla="*/ 299139408 h 1520"/>
                <a:gd name="T60" fmla="*/ 15482902 w 1789"/>
                <a:gd name="T61" fmla="*/ 296406780 h 1520"/>
                <a:gd name="T62" fmla="*/ 884643 w 1789"/>
                <a:gd name="T63" fmla="*/ 294725022 h 1520"/>
                <a:gd name="T64" fmla="*/ 0 w 1789"/>
                <a:gd name="T65" fmla="*/ 285054912 h 1520"/>
                <a:gd name="T66" fmla="*/ 663600 w 1789"/>
                <a:gd name="T67" fmla="*/ 270339528 h 1520"/>
                <a:gd name="T68" fmla="*/ 2211843 w 1789"/>
                <a:gd name="T69" fmla="*/ 254993715 h 1520"/>
                <a:gd name="T70" fmla="*/ 3760085 w 1789"/>
                <a:gd name="T71" fmla="*/ 239227404 h 1520"/>
                <a:gd name="T72" fmla="*/ 5529842 w 1789"/>
                <a:gd name="T73" fmla="*/ 223040711 h 1520"/>
                <a:gd name="T74" fmla="*/ 8183772 w 1789"/>
                <a:gd name="T75" fmla="*/ 205172260 h 1520"/>
                <a:gd name="T76" fmla="*/ 11501771 w 1789"/>
                <a:gd name="T77" fmla="*/ 184991162 h 1520"/>
                <a:gd name="T78" fmla="*/ 13934656 w 1789"/>
                <a:gd name="T79" fmla="*/ 164390083 h 1520"/>
                <a:gd name="T80" fmla="*/ 15704416 w 1789"/>
                <a:gd name="T81" fmla="*/ 143788546 h 1520"/>
                <a:gd name="T82" fmla="*/ 17473701 w 1789"/>
                <a:gd name="T83" fmla="*/ 122767027 h 1520"/>
                <a:gd name="T84" fmla="*/ 19906586 w 1789"/>
                <a:gd name="T85" fmla="*/ 102165461 h 1520"/>
                <a:gd name="T86" fmla="*/ 20349143 w 1789"/>
                <a:gd name="T87" fmla="*/ 101955471 h 1520"/>
                <a:gd name="T88" fmla="*/ 20791699 w 1789"/>
                <a:gd name="T89" fmla="*/ 101745022 h 1520"/>
                <a:gd name="T90" fmla="*/ 21233786 w 1789"/>
                <a:gd name="T91" fmla="*/ 101114591 h 1520"/>
                <a:gd name="T92" fmla="*/ 22118429 w 1789"/>
                <a:gd name="T93" fmla="*/ 101114591 h 1520"/>
                <a:gd name="T94" fmla="*/ 22339942 w 1789"/>
                <a:gd name="T95" fmla="*/ 86609657 h 1520"/>
                <a:gd name="T96" fmla="*/ 23003542 w 1789"/>
                <a:gd name="T97" fmla="*/ 72525161 h 1520"/>
                <a:gd name="T98" fmla="*/ 24330741 w 1789"/>
                <a:gd name="T99" fmla="*/ 57809763 h 1520"/>
                <a:gd name="T100" fmla="*/ 25657470 w 1789"/>
                <a:gd name="T101" fmla="*/ 42884389 h 1520"/>
                <a:gd name="T102" fmla="*/ 27205712 w 1789"/>
                <a:gd name="T103" fmla="*/ 27959007 h 1520"/>
                <a:gd name="T104" fmla="*/ 29196511 w 1789"/>
                <a:gd name="T105" fmla="*/ 20180647 h 1520"/>
                <a:gd name="T106" fmla="*/ 30081154 w 1789"/>
                <a:gd name="T107" fmla="*/ 15345821 h 1520"/>
                <a:gd name="T108" fmla="*/ 29639068 w 1789"/>
                <a:gd name="T109" fmla="*/ 10300543 h 1520"/>
                <a:gd name="T110" fmla="*/ 30081154 w 1789"/>
                <a:gd name="T111" fmla="*/ 5886155 h 1520"/>
                <a:gd name="T112" fmla="*/ 31850917 w 1789"/>
                <a:gd name="T113" fmla="*/ 1891750 h 1520"/>
                <a:gd name="T114" fmla="*/ 56844780 w 1789"/>
                <a:gd name="T115" fmla="*/ 1891750 h 1520"/>
                <a:gd name="T116" fmla="*/ 124306714 w 1789"/>
                <a:gd name="T117" fmla="*/ 7147474 h 1520"/>
                <a:gd name="T118" fmla="*/ 191768604 w 1789"/>
                <a:gd name="T119" fmla="*/ 11772311 h 1520"/>
                <a:gd name="T120" fmla="*/ 259009510 w 1789"/>
                <a:gd name="T121" fmla="*/ 15766261 h 1520"/>
                <a:gd name="T122" fmla="*/ 326913486 w 1789"/>
                <a:gd name="T123" fmla="*/ 19129777 h 1520"/>
                <a:gd name="T124" fmla="*/ 395702576 w 1789"/>
                <a:gd name="T125" fmla="*/ 22072854 h 15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9"/>
                <a:gd name="T190" fmla="*/ 0 h 1520"/>
                <a:gd name="T191" fmla="*/ 1789 w 1789"/>
                <a:gd name="T192" fmla="*/ 1520 h 15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9" h="1520">
                  <a:moveTo>
                    <a:pt x="1789" y="105"/>
                  </a:moveTo>
                  <a:lnTo>
                    <a:pt x="1786" y="148"/>
                  </a:lnTo>
                  <a:lnTo>
                    <a:pt x="1785" y="192"/>
                  </a:lnTo>
                  <a:lnTo>
                    <a:pt x="1783" y="235"/>
                  </a:lnTo>
                  <a:lnTo>
                    <a:pt x="1781" y="279"/>
                  </a:lnTo>
                  <a:lnTo>
                    <a:pt x="1778" y="323"/>
                  </a:lnTo>
                  <a:lnTo>
                    <a:pt x="1775" y="366"/>
                  </a:lnTo>
                  <a:lnTo>
                    <a:pt x="1773" y="410"/>
                  </a:lnTo>
                  <a:lnTo>
                    <a:pt x="1770" y="454"/>
                  </a:lnTo>
                  <a:lnTo>
                    <a:pt x="1767" y="496"/>
                  </a:lnTo>
                  <a:lnTo>
                    <a:pt x="1765" y="539"/>
                  </a:lnTo>
                  <a:lnTo>
                    <a:pt x="1764" y="581"/>
                  </a:lnTo>
                  <a:lnTo>
                    <a:pt x="1761" y="623"/>
                  </a:lnTo>
                  <a:lnTo>
                    <a:pt x="1761" y="664"/>
                  </a:lnTo>
                  <a:lnTo>
                    <a:pt x="1760" y="704"/>
                  </a:lnTo>
                  <a:lnTo>
                    <a:pt x="1761" y="744"/>
                  </a:lnTo>
                  <a:lnTo>
                    <a:pt x="1762" y="785"/>
                  </a:lnTo>
                  <a:lnTo>
                    <a:pt x="1764" y="824"/>
                  </a:lnTo>
                  <a:lnTo>
                    <a:pt x="1764" y="864"/>
                  </a:lnTo>
                  <a:lnTo>
                    <a:pt x="1765" y="902"/>
                  </a:lnTo>
                  <a:lnTo>
                    <a:pt x="1765" y="941"/>
                  </a:lnTo>
                  <a:lnTo>
                    <a:pt x="1766" y="979"/>
                  </a:lnTo>
                  <a:lnTo>
                    <a:pt x="1766" y="1017"/>
                  </a:lnTo>
                  <a:lnTo>
                    <a:pt x="1766" y="1055"/>
                  </a:lnTo>
                  <a:lnTo>
                    <a:pt x="1766" y="1094"/>
                  </a:lnTo>
                  <a:lnTo>
                    <a:pt x="1766" y="1132"/>
                  </a:lnTo>
                  <a:lnTo>
                    <a:pt x="1766" y="1171"/>
                  </a:lnTo>
                  <a:lnTo>
                    <a:pt x="1767" y="1211"/>
                  </a:lnTo>
                  <a:lnTo>
                    <a:pt x="1767" y="1251"/>
                  </a:lnTo>
                  <a:lnTo>
                    <a:pt x="1768" y="1294"/>
                  </a:lnTo>
                  <a:lnTo>
                    <a:pt x="1769" y="1336"/>
                  </a:lnTo>
                  <a:lnTo>
                    <a:pt x="1772" y="1381"/>
                  </a:lnTo>
                  <a:lnTo>
                    <a:pt x="1774" y="1427"/>
                  </a:lnTo>
                  <a:lnTo>
                    <a:pt x="1770" y="1430"/>
                  </a:lnTo>
                  <a:lnTo>
                    <a:pt x="1767" y="1434"/>
                  </a:lnTo>
                  <a:lnTo>
                    <a:pt x="1765" y="1438"/>
                  </a:lnTo>
                  <a:lnTo>
                    <a:pt x="1764" y="1443"/>
                  </a:lnTo>
                  <a:lnTo>
                    <a:pt x="1762" y="1449"/>
                  </a:lnTo>
                  <a:lnTo>
                    <a:pt x="1761" y="1454"/>
                  </a:lnTo>
                  <a:lnTo>
                    <a:pt x="1761" y="1460"/>
                  </a:lnTo>
                  <a:lnTo>
                    <a:pt x="1760" y="1466"/>
                  </a:lnTo>
                  <a:lnTo>
                    <a:pt x="1760" y="1472"/>
                  </a:lnTo>
                  <a:lnTo>
                    <a:pt x="1760" y="1477"/>
                  </a:lnTo>
                  <a:lnTo>
                    <a:pt x="1760" y="1484"/>
                  </a:lnTo>
                  <a:lnTo>
                    <a:pt x="1759" y="1490"/>
                  </a:lnTo>
                  <a:lnTo>
                    <a:pt x="1759" y="1497"/>
                  </a:lnTo>
                  <a:lnTo>
                    <a:pt x="1758" y="1503"/>
                  </a:lnTo>
                  <a:lnTo>
                    <a:pt x="1758" y="1510"/>
                  </a:lnTo>
                  <a:lnTo>
                    <a:pt x="1757" y="1516"/>
                  </a:lnTo>
                  <a:lnTo>
                    <a:pt x="1715" y="1518"/>
                  </a:lnTo>
                  <a:lnTo>
                    <a:pt x="1674" y="1520"/>
                  </a:lnTo>
                  <a:lnTo>
                    <a:pt x="1632" y="1520"/>
                  </a:lnTo>
                  <a:lnTo>
                    <a:pt x="1591" y="1519"/>
                  </a:lnTo>
                  <a:lnTo>
                    <a:pt x="1550" y="1518"/>
                  </a:lnTo>
                  <a:lnTo>
                    <a:pt x="1507" y="1516"/>
                  </a:lnTo>
                  <a:lnTo>
                    <a:pt x="1466" y="1514"/>
                  </a:lnTo>
                  <a:lnTo>
                    <a:pt x="1423" y="1512"/>
                  </a:lnTo>
                  <a:lnTo>
                    <a:pt x="1381" y="1510"/>
                  </a:lnTo>
                  <a:lnTo>
                    <a:pt x="1338" y="1507"/>
                  </a:lnTo>
                  <a:lnTo>
                    <a:pt x="1297" y="1505"/>
                  </a:lnTo>
                  <a:lnTo>
                    <a:pt x="1254" y="1504"/>
                  </a:lnTo>
                  <a:lnTo>
                    <a:pt x="1212" y="1502"/>
                  </a:lnTo>
                  <a:lnTo>
                    <a:pt x="1169" y="1500"/>
                  </a:lnTo>
                  <a:lnTo>
                    <a:pt x="1128" y="1500"/>
                  </a:lnTo>
                  <a:lnTo>
                    <a:pt x="1086" y="1502"/>
                  </a:lnTo>
                  <a:lnTo>
                    <a:pt x="1078" y="1500"/>
                  </a:lnTo>
                  <a:lnTo>
                    <a:pt x="1059" y="1499"/>
                  </a:lnTo>
                  <a:lnTo>
                    <a:pt x="1028" y="1497"/>
                  </a:lnTo>
                  <a:lnTo>
                    <a:pt x="987" y="1493"/>
                  </a:lnTo>
                  <a:lnTo>
                    <a:pt x="939" y="1490"/>
                  </a:lnTo>
                  <a:lnTo>
                    <a:pt x="886" y="1487"/>
                  </a:lnTo>
                  <a:lnTo>
                    <a:pt x="829" y="1483"/>
                  </a:lnTo>
                  <a:lnTo>
                    <a:pt x="770" y="1479"/>
                  </a:lnTo>
                  <a:lnTo>
                    <a:pt x="712" y="1474"/>
                  </a:lnTo>
                  <a:lnTo>
                    <a:pt x="654" y="1470"/>
                  </a:lnTo>
                  <a:lnTo>
                    <a:pt x="601" y="1467"/>
                  </a:lnTo>
                  <a:lnTo>
                    <a:pt x="553" y="1464"/>
                  </a:lnTo>
                  <a:lnTo>
                    <a:pt x="513" y="1460"/>
                  </a:lnTo>
                  <a:lnTo>
                    <a:pt x="482" y="1458"/>
                  </a:lnTo>
                  <a:lnTo>
                    <a:pt x="462" y="1457"/>
                  </a:lnTo>
                  <a:lnTo>
                    <a:pt x="455" y="1457"/>
                  </a:lnTo>
                  <a:lnTo>
                    <a:pt x="449" y="1456"/>
                  </a:lnTo>
                  <a:lnTo>
                    <a:pt x="434" y="1453"/>
                  </a:lnTo>
                  <a:lnTo>
                    <a:pt x="413" y="1451"/>
                  </a:lnTo>
                  <a:lnTo>
                    <a:pt x="384" y="1448"/>
                  </a:lnTo>
                  <a:lnTo>
                    <a:pt x="349" y="1443"/>
                  </a:lnTo>
                  <a:lnTo>
                    <a:pt x="310" y="1438"/>
                  </a:lnTo>
                  <a:lnTo>
                    <a:pt x="269" y="1434"/>
                  </a:lnTo>
                  <a:lnTo>
                    <a:pt x="227" y="1429"/>
                  </a:lnTo>
                  <a:lnTo>
                    <a:pt x="185" y="1423"/>
                  </a:lnTo>
                  <a:lnTo>
                    <a:pt x="144" y="1419"/>
                  </a:lnTo>
                  <a:lnTo>
                    <a:pt x="104" y="1414"/>
                  </a:lnTo>
                  <a:lnTo>
                    <a:pt x="70" y="1410"/>
                  </a:lnTo>
                  <a:lnTo>
                    <a:pt x="41" y="1406"/>
                  </a:lnTo>
                  <a:lnTo>
                    <a:pt x="19" y="1404"/>
                  </a:lnTo>
                  <a:lnTo>
                    <a:pt x="4" y="1402"/>
                  </a:lnTo>
                  <a:lnTo>
                    <a:pt x="0" y="1402"/>
                  </a:lnTo>
                  <a:lnTo>
                    <a:pt x="0" y="1379"/>
                  </a:lnTo>
                  <a:lnTo>
                    <a:pt x="0" y="1356"/>
                  </a:lnTo>
                  <a:lnTo>
                    <a:pt x="1" y="1333"/>
                  </a:lnTo>
                  <a:lnTo>
                    <a:pt x="2" y="1308"/>
                  </a:lnTo>
                  <a:lnTo>
                    <a:pt x="3" y="1286"/>
                  </a:lnTo>
                  <a:lnTo>
                    <a:pt x="6" y="1261"/>
                  </a:lnTo>
                  <a:lnTo>
                    <a:pt x="8" y="1237"/>
                  </a:lnTo>
                  <a:lnTo>
                    <a:pt x="10" y="1213"/>
                  </a:lnTo>
                  <a:lnTo>
                    <a:pt x="13" y="1189"/>
                  </a:lnTo>
                  <a:lnTo>
                    <a:pt x="15" y="1164"/>
                  </a:lnTo>
                  <a:lnTo>
                    <a:pt x="17" y="1138"/>
                  </a:lnTo>
                  <a:lnTo>
                    <a:pt x="19" y="1113"/>
                  </a:lnTo>
                  <a:lnTo>
                    <a:pt x="23" y="1087"/>
                  </a:lnTo>
                  <a:lnTo>
                    <a:pt x="25" y="1061"/>
                  </a:lnTo>
                  <a:lnTo>
                    <a:pt x="27" y="1035"/>
                  </a:lnTo>
                  <a:lnTo>
                    <a:pt x="31" y="1009"/>
                  </a:lnTo>
                  <a:lnTo>
                    <a:pt x="37" y="976"/>
                  </a:lnTo>
                  <a:lnTo>
                    <a:pt x="42" y="945"/>
                  </a:lnTo>
                  <a:lnTo>
                    <a:pt x="48" y="913"/>
                  </a:lnTo>
                  <a:lnTo>
                    <a:pt x="52" y="880"/>
                  </a:lnTo>
                  <a:lnTo>
                    <a:pt x="56" y="848"/>
                  </a:lnTo>
                  <a:lnTo>
                    <a:pt x="60" y="816"/>
                  </a:lnTo>
                  <a:lnTo>
                    <a:pt x="63" y="782"/>
                  </a:lnTo>
                  <a:lnTo>
                    <a:pt x="65" y="749"/>
                  </a:lnTo>
                  <a:lnTo>
                    <a:pt x="69" y="716"/>
                  </a:lnTo>
                  <a:lnTo>
                    <a:pt x="71" y="684"/>
                  </a:lnTo>
                  <a:lnTo>
                    <a:pt x="73" y="650"/>
                  </a:lnTo>
                  <a:lnTo>
                    <a:pt x="76" y="617"/>
                  </a:lnTo>
                  <a:lnTo>
                    <a:pt x="79" y="584"/>
                  </a:lnTo>
                  <a:lnTo>
                    <a:pt x="81" y="550"/>
                  </a:lnTo>
                  <a:lnTo>
                    <a:pt x="85" y="518"/>
                  </a:lnTo>
                  <a:lnTo>
                    <a:pt x="90" y="486"/>
                  </a:lnTo>
                  <a:lnTo>
                    <a:pt x="90" y="485"/>
                  </a:lnTo>
                  <a:lnTo>
                    <a:pt x="91" y="485"/>
                  </a:lnTo>
                  <a:lnTo>
                    <a:pt x="92" y="485"/>
                  </a:lnTo>
                  <a:lnTo>
                    <a:pt x="92" y="484"/>
                  </a:lnTo>
                  <a:lnTo>
                    <a:pt x="93" y="484"/>
                  </a:lnTo>
                  <a:lnTo>
                    <a:pt x="94" y="484"/>
                  </a:lnTo>
                  <a:lnTo>
                    <a:pt x="95" y="482"/>
                  </a:lnTo>
                  <a:lnTo>
                    <a:pt x="96" y="482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9" y="481"/>
                  </a:lnTo>
                  <a:lnTo>
                    <a:pt x="100" y="481"/>
                  </a:lnTo>
                  <a:lnTo>
                    <a:pt x="100" y="458"/>
                  </a:lnTo>
                  <a:lnTo>
                    <a:pt x="101" y="435"/>
                  </a:lnTo>
                  <a:lnTo>
                    <a:pt x="101" y="412"/>
                  </a:lnTo>
                  <a:lnTo>
                    <a:pt x="102" y="391"/>
                  </a:lnTo>
                  <a:lnTo>
                    <a:pt x="103" y="368"/>
                  </a:lnTo>
                  <a:lnTo>
                    <a:pt x="104" y="345"/>
                  </a:lnTo>
                  <a:lnTo>
                    <a:pt x="107" y="320"/>
                  </a:lnTo>
                  <a:lnTo>
                    <a:pt x="108" y="298"/>
                  </a:lnTo>
                  <a:lnTo>
                    <a:pt x="110" y="275"/>
                  </a:lnTo>
                  <a:lnTo>
                    <a:pt x="111" y="252"/>
                  </a:lnTo>
                  <a:lnTo>
                    <a:pt x="114" y="227"/>
                  </a:lnTo>
                  <a:lnTo>
                    <a:pt x="116" y="204"/>
                  </a:lnTo>
                  <a:lnTo>
                    <a:pt x="118" y="180"/>
                  </a:lnTo>
                  <a:lnTo>
                    <a:pt x="121" y="157"/>
                  </a:lnTo>
                  <a:lnTo>
                    <a:pt x="123" y="133"/>
                  </a:lnTo>
                  <a:lnTo>
                    <a:pt x="126" y="110"/>
                  </a:lnTo>
                  <a:lnTo>
                    <a:pt x="130" y="103"/>
                  </a:lnTo>
                  <a:lnTo>
                    <a:pt x="132" y="96"/>
                  </a:lnTo>
                  <a:lnTo>
                    <a:pt x="134" y="88"/>
                  </a:lnTo>
                  <a:lnTo>
                    <a:pt x="136" y="82"/>
                  </a:lnTo>
                  <a:lnTo>
                    <a:pt x="136" y="73"/>
                  </a:lnTo>
                  <a:lnTo>
                    <a:pt x="136" y="65"/>
                  </a:lnTo>
                  <a:lnTo>
                    <a:pt x="136" y="57"/>
                  </a:lnTo>
                  <a:lnTo>
                    <a:pt x="134" y="49"/>
                  </a:lnTo>
                  <a:lnTo>
                    <a:pt x="134" y="42"/>
                  </a:lnTo>
                  <a:lnTo>
                    <a:pt x="134" y="34"/>
                  </a:lnTo>
                  <a:lnTo>
                    <a:pt x="136" y="28"/>
                  </a:lnTo>
                  <a:lnTo>
                    <a:pt x="137" y="21"/>
                  </a:lnTo>
                  <a:lnTo>
                    <a:pt x="140" y="15"/>
                  </a:lnTo>
                  <a:lnTo>
                    <a:pt x="144" y="9"/>
                  </a:lnTo>
                  <a:lnTo>
                    <a:pt x="149" y="3"/>
                  </a:lnTo>
                  <a:lnTo>
                    <a:pt x="156" y="0"/>
                  </a:lnTo>
                  <a:lnTo>
                    <a:pt x="257" y="9"/>
                  </a:lnTo>
                  <a:lnTo>
                    <a:pt x="360" y="18"/>
                  </a:lnTo>
                  <a:lnTo>
                    <a:pt x="461" y="26"/>
                  </a:lnTo>
                  <a:lnTo>
                    <a:pt x="562" y="34"/>
                  </a:lnTo>
                  <a:lnTo>
                    <a:pt x="664" y="42"/>
                  </a:lnTo>
                  <a:lnTo>
                    <a:pt x="766" y="49"/>
                  </a:lnTo>
                  <a:lnTo>
                    <a:pt x="867" y="56"/>
                  </a:lnTo>
                  <a:lnTo>
                    <a:pt x="968" y="63"/>
                  </a:lnTo>
                  <a:lnTo>
                    <a:pt x="1069" y="69"/>
                  </a:lnTo>
                  <a:lnTo>
                    <a:pt x="1171" y="75"/>
                  </a:lnTo>
                  <a:lnTo>
                    <a:pt x="1274" y="80"/>
                  </a:lnTo>
                  <a:lnTo>
                    <a:pt x="1376" y="86"/>
                  </a:lnTo>
                  <a:lnTo>
                    <a:pt x="1478" y="91"/>
                  </a:lnTo>
                  <a:lnTo>
                    <a:pt x="1581" y="95"/>
                  </a:lnTo>
                  <a:lnTo>
                    <a:pt x="1684" y="100"/>
                  </a:lnTo>
                  <a:lnTo>
                    <a:pt x="1789" y="105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41" name="Freeform 7"/>
            <p:cNvSpPr>
              <a:spLocks/>
            </p:cNvSpPr>
            <p:nvPr/>
          </p:nvSpPr>
          <p:spPr bwMode="auto">
            <a:xfrm>
              <a:off x="4420004" y="2711535"/>
              <a:ext cx="820737" cy="1212850"/>
            </a:xfrm>
            <a:custGeom>
              <a:avLst/>
              <a:gdLst>
                <a:gd name="T0" fmla="*/ 261604449 w 1749"/>
                <a:gd name="T1" fmla="*/ 36824035 h 2644"/>
                <a:gd name="T2" fmla="*/ 311811109 w 1749"/>
                <a:gd name="T3" fmla="*/ 46082334 h 2644"/>
                <a:gd name="T4" fmla="*/ 363779842 w 1749"/>
                <a:gd name="T5" fmla="*/ 54919989 h 2644"/>
                <a:gd name="T6" fmla="*/ 384038760 w 1749"/>
                <a:gd name="T7" fmla="*/ 65862255 h 2644"/>
                <a:gd name="T8" fmla="*/ 379854833 w 1749"/>
                <a:gd name="T9" fmla="*/ 101423426 h 2644"/>
                <a:gd name="T10" fmla="*/ 375450822 w 1749"/>
                <a:gd name="T11" fmla="*/ 136774533 h 2644"/>
                <a:gd name="T12" fmla="*/ 374569551 w 1749"/>
                <a:gd name="T13" fmla="*/ 145191085 h 2644"/>
                <a:gd name="T14" fmla="*/ 373248582 w 1749"/>
                <a:gd name="T15" fmla="*/ 147505774 h 2644"/>
                <a:gd name="T16" fmla="*/ 371927145 w 1749"/>
                <a:gd name="T17" fmla="*/ 150031015 h 2644"/>
                <a:gd name="T18" fmla="*/ 371266895 w 1749"/>
                <a:gd name="T19" fmla="*/ 152555797 h 2644"/>
                <a:gd name="T20" fmla="*/ 366642332 w 1749"/>
                <a:gd name="T21" fmla="*/ 187275680 h 2644"/>
                <a:gd name="T22" fmla="*/ 359595915 w 1749"/>
                <a:gd name="T23" fmla="*/ 239249769 h 2644"/>
                <a:gd name="T24" fmla="*/ 356292789 w 1749"/>
                <a:gd name="T25" fmla="*/ 265763250 h 2644"/>
                <a:gd name="T26" fmla="*/ 354971352 w 1749"/>
                <a:gd name="T27" fmla="*/ 266394445 h 2644"/>
                <a:gd name="T28" fmla="*/ 354090550 w 1749"/>
                <a:gd name="T29" fmla="*/ 267025641 h 2644"/>
                <a:gd name="T30" fmla="*/ 348365101 w 1749"/>
                <a:gd name="T31" fmla="*/ 313949707 h 2644"/>
                <a:gd name="T32" fmla="*/ 341318684 w 1749"/>
                <a:gd name="T33" fmla="*/ 360663223 h 2644"/>
                <a:gd name="T34" fmla="*/ 334932986 w 1749"/>
                <a:gd name="T35" fmla="*/ 408008392 h 2644"/>
                <a:gd name="T36" fmla="*/ 332950829 w 1749"/>
                <a:gd name="T37" fmla="*/ 426946093 h 2644"/>
                <a:gd name="T38" fmla="*/ 330088340 w 1749"/>
                <a:gd name="T39" fmla="*/ 451776022 h 2644"/>
                <a:gd name="T40" fmla="*/ 327886100 w 1749"/>
                <a:gd name="T41" fmla="*/ 472607768 h 2644"/>
                <a:gd name="T42" fmla="*/ 325684329 w 1749"/>
                <a:gd name="T43" fmla="*/ 477658250 h 2644"/>
                <a:gd name="T44" fmla="*/ 322160651 w 1749"/>
                <a:gd name="T45" fmla="*/ 481024894 h 2644"/>
                <a:gd name="T46" fmla="*/ 318857995 w 1749"/>
                <a:gd name="T47" fmla="*/ 484391882 h 2644"/>
                <a:gd name="T48" fmla="*/ 314013349 w 1749"/>
                <a:gd name="T49" fmla="*/ 485023077 h 2644"/>
                <a:gd name="T50" fmla="*/ 305645494 w 1749"/>
                <a:gd name="T51" fmla="*/ 479551837 h 2644"/>
                <a:gd name="T52" fmla="*/ 296176754 w 1749"/>
                <a:gd name="T53" fmla="*/ 475974756 h 2644"/>
                <a:gd name="T54" fmla="*/ 286928097 w 1749"/>
                <a:gd name="T55" fmla="*/ 479131193 h 2644"/>
                <a:gd name="T56" fmla="*/ 284725857 w 1749"/>
                <a:gd name="T57" fmla="*/ 484391882 h 2644"/>
                <a:gd name="T58" fmla="*/ 284725857 w 1749"/>
                <a:gd name="T59" fmla="*/ 489651997 h 2644"/>
                <a:gd name="T60" fmla="*/ 280101763 w 1749"/>
                <a:gd name="T61" fmla="*/ 493860732 h 2644"/>
                <a:gd name="T62" fmla="*/ 285606659 w 1749"/>
                <a:gd name="T63" fmla="*/ 508590157 h 2644"/>
                <a:gd name="T64" fmla="*/ 288469618 w 1749"/>
                <a:gd name="T65" fmla="*/ 525634271 h 2644"/>
                <a:gd name="T66" fmla="*/ 283845055 w 1749"/>
                <a:gd name="T67" fmla="*/ 540995350 h 2644"/>
                <a:gd name="T68" fmla="*/ 278780325 w 1749"/>
                <a:gd name="T69" fmla="*/ 546676569 h 2644"/>
                <a:gd name="T70" fmla="*/ 273935679 w 1749"/>
                <a:gd name="T71" fmla="*/ 551095396 h 2644"/>
                <a:gd name="T72" fmla="*/ 268870949 w 1749"/>
                <a:gd name="T73" fmla="*/ 554883028 h 2644"/>
                <a:gd name="T74" fmla="*/ 217342793 w 1749"/>
                <a:gd name="T75" fmla="*/ 491125398 h 2644"/>
                <a:gd name="T76" fmla="*/ 136307121 w 1749"/>
                <a:gd name="T77" fmla="*/ 383178463 h 2644"/>
                <a:gd name="T78" fmla="*/ 56152206 w 1749"/>
                <a:gd name="T79" fmla="*/ 275863296 h 2644"/>
                <a:gd name="T80" fmla="*/ 6606252 w 1749"/>
                <a:gd name="T81" fmla="*/ 210842759 h 2644"/>
                <a:gd name="T82" fmla="*/ 3523209 w 1749"/>
                <a:gd name="T83" fmla="*/ 207686323 h 2644"/>
                <a:gd name="T84" fmla="*/ 660719 w 1749"/>
                <a:gd name="T85" fmla="*/ 203899150 h 2644"/>
                <a:gd name="T86" fmla="*/ 1981688 w 1749"/>
                <a:gd name="T87" fmla="*/ 195271588 h 2644"/>
                <a:gd name="T88" fmla="*/ 9468744 w 1749"/>
                <a:gd name="T89" fmla="*/ 169600370 h 2644"/>
                <a:gd name="T90" fmla="*/ 15854915 w 1749"/>
                <a:gd name="T91" fmla="*/ 143086947 h 2644"/>
                <a:gd name="T92" fmla="*/ 24662936 w 1749"/>
                <a:gd name="T93" fmla="*/ 118467540 h 2644"/>
                <a:gd name="T94" fmla="*/ 28626780 w 1749"/>
                <a:gd name="T95" fmla="*/ 96162851 h 2644"/>
                <a:gd name="T96" fmla="*/ 35233038 w 1749"/>
                <a:gd name="T97" fmla="*/ 75120554 h 2644"/>
                <a:gd name="T98" fmla="*/ 42059372 w 1749"/>
                <a:gd name="T99" fmla="*/ 54288793 h 2644"/>
                <a:gd name="T100" fmla="*/ 45582581 w 1749"/>
                <a:gd name="T101" fmla="*/ 36824035 h 2644"/>
                <a:gd name="T102" fmla="*/ 49986591 w 1749"/>
                <a:gd name="T103" fmla="*/ 20831753 h 2644"/>
                <a:gd name="T104" fmla="*/ 53730352 w 1749"/>
                <a:gd name="T105" fmla="*/ 5471128 h 2644"/>
                <a:gd name="T106" fmla="*/ 70245524 w 1749"/>
                <a:gd name="T107" fmla="*/ 2525242 h 2644"/>
                <a:gd name="T108" fmla="*/ 139390163 w 1749"/>
                <a:gd name="T109" fmla="*/ 14729428 h 2644"/>
                <a:gd name="T110" fmla="*/ 208314689 w 1749"/>
                <a:gd name="T111" fmla="*/ 26512972 h 26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49"/>
                <a:gd name="T169" fmla="*/ 0 h 2644"/>
                <a:gd name="T170" fmla="*/ 1749 w 1749"/>
                <a:gd name="T171" fmla="*/ 2644 h 26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49" h="2644">
                  <a:moveTo>
                    <a:pt x="1018" y="140"/>
                  </a:moveTo>
                  <a:lnTo>
                    <a:pt x="1059" y="148"/>
                  </a:lnTo>
                  <a:lnTo>
                    <a:pt x="1101" y="157"/>
                  </a:lnTo>
                  <a:lnTo>
                    <a:pt x="1144" y="166"/>
                  </a:lnTo>
                  <a:lnTo>
                    <a:pt x="1188" y="175"/>
                  </a:lnTo>
                  <a:lnTo>
                    <a:pt x="1232" y="185"/>
                  </a:lnTo>
                  <a:lnTo>
                    <a:pt x="1276" y="193"/>
                  </a:lnTo>
                  <a:lnTo>
                    <a:pt x="1322" y="202"/>
                  </a:lnTo>
                  <a:lnTo>
                    <a:pt x="1368" y="211"/>
                  </a:lnTo>
                  <a:lnTo>
                    <a:pt x="1416" y="219"/>
                  </a:lnTo>
                  <a:lnTo>
                    <a:pt x="1462" y="228"/>
                  </a:lnTo>
                  <a:lnTo>
                    <a:pt x="1509" y="236"/>
                  </a:lnTo>
                  <a:lnTo>
                    <a:pt x="1557" y="244"/>
                  </a:lnTo>
                  <a:lnTo>
                    <a:pt x="1604" y="252"/>
                  </a:lnTo>
                  <a:lnTo>
                    <a:pt x="1652" y="261"/>
                  </a:lnTo>
                  <a:lnTo>
                    <a:pt x="1701" y="267"/>
                  </a:lnTo>
                  <a:lnTo>
                    <a:pt x="1749" y="275"/>
                  </a:lnTo>
                  <a:lnTo>
                    <a:pt x="1748" y="280"/>
                  </a:lnTo>
                  <a:lnTo>
                    <a:pt x="1747" y="293"/>
                  </a:lnTo>
                  <a:lnTo>
                    <a:pt x="1744" y="313"/>
                  </a:lnTo>
                  <a:lnTo>
                    <a:pt x="1741" y="340"/>
                  </a:lnTo>
                  <a:lnTo>
                    <a:pt x="1737" y="371"/>
                  </a:lnTo>
                  <a:lnTo>
                    <a:pt x="1734" y="405"/>
                  </a:lnTo>
                  <a:lnTo>
                    <a:pt x="1729" y="443"/>
                  </a:lnTo>
                  <a:lnTo>
                    <a:pt x="1725" y="482"/>
                  </a:lnTo>
                  <a:lnTo>
                    <a:pt x="1720" y="520"/>
                  </a:lnTo>
                  <a:lnTo>
                    <a:pt x="1716" y="558"/>
                  </a:lnTo>
                  <a:lnTo>
                    <a:pt x="1712" y="593"/>
                  </a:lnTo>
                  <a:lnTo>
                    <a:pt x="1709" y="624"/>
                  </a:lnTo>
                  <a:lnTo>
                    <a:pt x="1705" y="650"/>
                  </a:lnTo>
                  <a:lnTo>
                    <a:pt x="1703" y="671"/>
                  </a:lnTo>
                  <a:lnTo>
                    <a:pt x="1702" y="683"/>
                  </a:lnTo>
                  <a:lnTo>
                    <a:pt x="1702" y="689"/>
                  </a:lnTo>
                  <a:lnTo>
                    <a:pt x="1701" y="689"/>
                  </a:lnTo>
                  <a:lnTo>
                    <a:pt x="1701" y="690"/>
                  </a:lnTo>
                  <a:lnTo>
                    <a:pt x="1700" y="691"/>
                  </a:lnTo>
                  <a:lnTo>
                    <a:pt x="1698" y="694"/>
                  </a:lnTo>
                  <a:lnTo>
                    <a:pt x="1697" y="696"/>
                  </a:lnTo>
                  <a:lnTo>
                    <a:pt x="1696" y="698"/>
                  </a:lnTo>
                  <a:lnTo>
                    <a:pt x="1695" y="701"/>
                  </a:lnTo>
                  <a:lnTo>
                    <a:pt x="1694" y="704"/>
                  </a:lnTo>
                  <a:lnTo>
                    <a:pt x="1693" y="706"/>
                  </a:lnTo>
                  <a:lnTo>
                    <a:pt x="1691" y="709"/>
                  </a:lnTo>
                  <a:lnTo>
                    <a:pt x="1690" y="711"/>
                  </a:lnTo>
                  <a:lnTo>
                    <a:pt x="1689" y="713"/>
                  </a:lnTo>
                  <a:lnTo>
                    <a:pt x="1688" y="715"/>
                  </a:lnTo>
                  <a:lnTo>
                    <a:pt x="1687" y="717"/>
                  </a:lnTo>
                  <a:lnTo>
                    <a:pt x="1687" y="718"/>
                  </a:lnTo>
                  <a:lnTo>
                    <a:pt x="1687" y="719"/>
                  </a:lnTo>
                  <a:lnTo>
                    <a:pt x="1686" y="725"/>
                  </a:lnTo>
                  <a:lnTo>
                    <a:pt x="1683" y="742"/>
                  </a:lnTo>
                  <a:lnTo>
                    <a:pt x="1680" y="768"/>
                  </a:lnTo>
                  <a:lnTo>
                    <a:pt x="1675" y="804"/>
                  </a:lnTo>
                  <a:lnTo>
                    <a:pt x="1671" y="844"/>
                  </a:lnTo>
                  <a:lnTo>
                    <a:pt x="1665" y="890"/>
                  </a:lnTo>
                  <a:lnTo>
                    <a:pt x="1658" y="939"/>
                  </a:lnTo>
                  <a:lnTo>
                    <a:pt x="1652" y="991"/>
                  </a:lnTo>
                  <a:lnTo>
                    <a:pt x="1645" y="1042"/>
                  </a:lnTo>
                  <a:lnTo>
                    <a:pt x="1639" y="1091"/>
                  </a:lnTo>
                  <a:lnTo>
                    <a:pt x="1633" y="1137"/>
                  </a:lnTo>
                  <a:lnTo>
                    <a:pt x="1628" y="1177"/>
                  </a:lnTo>
                  <a:lnTo>
                    <a:pt x="1624" y="1213"/>
                  </a:lnTo>
                  <a:lnTo>
                    <a:pt x="1620" y="1239"/>
                  </a:lnTo>
                  <a:lnTo>
                    <a:pt x="1618" y="1257"/>
                  </a:lnTo>
                  <a:lnTo>
                    <a:pt x="1618" y="1263"/>
                  </a:lnTo>
                  <a:lnTo>
                    <a:pt x="1617" y="1263"/>
                  </a:lnTo>
                  <a:lnTo>
                    <a:pt x="1616" y="1263"/>
                  </a:lnTo>
                  <a:lnTo>
                    <a:pt x="1614" y="1265"/>
                  </a:lnTo>
                  <a:lnTo>
                    <a:pt x="1613" y="1266"/>
                  </a:lnTo>
                  <a:lnTo>
                    <a:pt x="1612" y="1266"/>
                  </a:lnTo>
                  <a:lnTo>
                    <a:pt x="1611" y="1266"/>
                  </a:lnTo>
                  <a:lnTo>
                    <a:pt x="1610" y="1267"/>
                  </a:lnTo>
                  <a:lnTo>
                    <a:pt x="1609" y="1268"/>
                  </a:lnTo>
                  <a:lnTo>
                    <a:pt x="1608" y="1268"/>
                  </a:lnTo>
                  <a:lnTo>
                    <a:pt x="1608" y="1269"/>
                  </a:lnTo>
                  <a:lnTo>
                    <a:pt x="1603" y="1314"/>
                  </a:lnTo>
                  <a:lnTo>
                    <a:pt x="1598" y="1359"/>
                  </a:lnTo>
                  <a:lnTo>
                    <a:pt x="1594" y="1402"/>
                  </a:lnTo>
                  <a:lnTo>
                    <a:pt x="1588" y="1447"/>
                  </a:lnTo>
                  <a:lnTo>
                    <a:pt x="1582" y="1492"/>
                  </a:lnTo>
                  <a:lnTo>
                    <a:pt x="1575" y="1536"/>
                  </a:lnTo>
                  <a:lnTo>
                    <a:pt x="1570" y="1581"/>
                  </a:lnTo>
                  <a:lnTo>
                    <a:pt x="1563" y="1624"/>
                  </a:lnTo>
                  <a:lnTo>
                    <a:pt x="1556" y="1669"/>
                  </a:lnTo>
                  <a:lnTo>
                    <a:pt x="1550" y="1714"/>
                  </a:lnTo>
                  <a:lnTo>
                    <a:pt x="1543" y="1759"/>
                  </a:lnTo>
                  <a:lnTo>
                    <a:pt x="1537" y="1803"/>
                  </a:lnTo>
                  <a:lnTo>
                    <a:pt x="1532" y="1848"/>
                  </a:lnTo>
                  <a:lnTo>
                    <a:pt x="1526" y="1894"/>
                  </a:lnTo>
                  <a:lnTo>
                    <a:pt x="1521" y="1939"/>
                  </a:lnTo>
                  <a:lnTo>
                    <a:pt x="1518" y="1986"/>
                  </a:lnTo>
                  <a:lnTo>
                    <a:pt x="1517" y="1988"/>
                  </a:lnTo>
                  <a:lnTo>
                    <a:pt x="1516" y="1998"/>
                  </a:lnTo>
                  <a:lnTo>
                    <a:pt x="1514" y="2010"/>
                  </a:lnTo>
                  <a:lnTo>
                    <a:pt x="1512" y="2029"/>
                  </a:lnTo>
                  <a:lnTo>
                    <a:pt x="1510" y="2048"/>
                  </a:lnTo>
                  <a:lnTo>
                    <a:pt x="1508" y="2071"/>
                  </a:lnTo>
                  <a:lnTo>
                    <a:pt x="1505" y="2096"/>
                  </a:lnTo>
                  <a:lnTo>
                    <a:pt x="1503" y="2122"/>
                  </a:lnTo>
                  <a:lnTo>
                    <a:pt x="1499" y="2147"/>
                  </a:lnTo>
                  <a:lnTo>
                    <a:pt x="1497" y="2172"/>
                  </a:lnTo>
                  <a:lnTo>
                    <a:pt x="1495" y="2195"/>
                  </a:lnTo>
                  <a:lnTo>
                    <a:pt x="1493" y="2215"/>
                  </a:lnTo>
                  <a:lnTo>
                    <a:pt x="1490" y="2233"/>
                  </a:lnTo>
                  <a:lnTo>
                    <a:pt x="1489" y="2246"/>
                  </a:lnTo>
                  <a:lnTo>
                    <a:pt x="1488" y="2255"/>
                  </a:lnTo>
                  <a:lnTo>
                    <a:pt x="1488" y="2258"/>
                  </a:lnTo>
                  <a:lnTo>
                    <a:pt x="1485" y="2262"/>
                  </a:lnTo>
                  <a:lnTo>
                    <a:pt x="1482" y="2266"/>
                  </a:lnTo>
                  <a:lnTo>
                    <a:pt x="1479" y="2270"/>
                  </a:lnTo>
                  <a:lnTo>
                    <a:pt x="1476" y="2273"/>
                  </a:lnTo>
                  <a:lnTo>
                    <a:pt x="1473" y="2277"/>
                  </a:lnTo>
                  <a:lnTo>
                    <a:pt x="1470" y="2280"/>
                  </a:lnTo>
                  <a:lnTo>
                    <a:pt x="1466" y="2284"/>
                  </a:lnTo>
                  <a:lnTo>
                    <a:pt x="1463" y="2286"/>
                  </a:lnTo>
                  <a:lnTo>
                    <a:pt x="1459" y="2289"/>
                  </a:lnTo>
                  <a:lnTo>
                    <a:pt x="1457" y="2293"/>
                  </a:lnTo>
                  <a:lnTo>
                    <a:pt x="1453" y="2295"/>
                  </a:lnTo>
                  <a:lnTo>
                    <a:pt x="1450" y="2299"/>
                  </a:lnTo>
                  <a:lnTo>
                    <a:pt x="1448" y="2302"/>
                  </a:lnTo>
                  <a:lnTo>
                    <a:pt x="1444" y="2305"/>
                  </a:lnTo>
                  <a:lnTo>
                    <a:pt x="1442" y="2309"/>
                  </a:lnTo>
                  <a:lnTo>
                    <a:pt x="1441" y="2314"/>
                  </a:lnTo>
                  <a:lnTo>
                    <a:pt x="1433" y="2310"/>
                  </a:lnTo>
                  <a:lnTo>
                    <a:pt x="1426" y="2305"/>
                  </a:lnTo>
                  <a:lnTo>
                    <a:pt x="1419" y="2301"/>
                  </a:lnTo>
                  <a:lnTo>
                    <a:pt x="1412" y="2295"/>
                  </a:lnTo>
                  <a:lnTo>
                    <a:pt x="1404" y="2291"/>
                  </a:lnTo>
                  <a:lnTo>
                    <a:pt x="1396" y="2285"/>
                  </a:lnTo>
                  <a:lnTo>
                    <a:pt x="1388" y="2279"/>
                  </a:lnTo>
                  <a:lnTo>
                    <a:pt x="1380" y="2274"/>
                  </a:lnTo>
                  <a:lnTo>
                    <a:pt x="1372" y="2270"/>
                  </a:lnTo>
                  <a:lnTo>
                    <a:pt x="1364" y="2265"/>
                  </a:lnTo>
                  <a:lnTo>
                    <a:pt x="1355" y="2263"/>
                  </a:lnTo>
                  <a:lnTo>
                    <a:pt x="1345" y="2262"/>
                  </a:lnTo>
                  <a:lnTo>
                    <a:pt x="1336" y="2262"/>
                  </a:lnTo>
                  <a:lnTo>
                    <a:pt x="1327" y="2263"/>
                  </a:lnTo>
                  <a:lnTo>
                    <a:pt x="1318" y="2266"/>
                  </a:lnTo>
                  <a:lnTo>
                    <a:pt x="1309" y="2273"/>
                  </a:lnTo>
                  <a:lnTo>
                    <a:pt x="1303" y="2277"/>
                  </a:lnTo>
                  <a:lnTo>
                    <a:pt x="1298" y="2281"/>
                  </a:lnTo>
                  <a:lnTo>
                    <a:pt x="1296" y="2286"/>
                  </a:lnTo>
                  <a:lnTo>
                    <a:pt x="1294" y="2292"/>
                  </a:lnTo>
                  <a:lnTo>
                    <a:pt x="1293" y="2296"/>
                  </a:lnTo>
                  <a:lnTo>
                    <a:pt x="1293" y="2302"/>
                  </a:lnTo>
                  <a:lnTo>
                    <a:pt x="1293" y="2307"/>
                  </a:lnTo>
                  <a:lnTo>
                    <a:pt x="1294" y="2312"/>
                  </a:lnTo>
                  <a:lnTo>
                    <a:pt x="1294" y="2317"/>
                  </a:lnTo>
                  <a:lnTo>
                    <a:pt x="1293" y="2323"/>
                  </a:lnTo>
                  <a:lnTo>
                    <a:pt x="1293" y="2327"/>
                  </a:lnTo>
                  <a:lnTo>
                    <a:pt x="1290" y="2332"/>
                  </a:lnTo>
                  <a:lnTo>
                    <a:pt x="1288" y="2335"/>
                  </a:lnTo>
                  <a:lnTo>
                    <a:pt x="1284" y="2340"/>
                  </a:lnTo>
                  <a:lnTo>
                    <a:pt x="1279" y="2343"/>
                  </a:lnTo>
                  <a:lnTo>
                    <a:pt x="1272" y="2347"/>
                  </a:lnTo>
                  <a:lnTo>
                    <a:pt x="1276" y="2358"/>
                  </a:lnTo>
                  <a:lnTo>
                    <a:pt x="1281" y="2372"/>
                  </a:lnTo>
                  <a:lnTo>
                    <a:pt x="1287" y="2386"/>
                  </a:lnTo>
                  <a:lnTo>
                    <a:pt x="1291" y="2401"/>
                  </a:lnTo>
                  <a:lnTo>
                    <a:pt x="1297" y="2417"/>
                  </a:lnTo>
                  <a:lnTo>
                    <a:pt x="1301" y="2433"/>
                  </a:lnTo>
                  <a:lnTo>
                    <a:pt x="1305" y="2449"/>
                  </a:lnTo>
                  <a:lnTo>
                    <a:pt x="1307" y="2465"/>
                  </a:lnTo>
                  <a:lnTo>
                    <a:pt x="1310" y="2481"/>
                  </a:lnTo>
                  <a:lnTo>
                    <a:pt x="1310" y="2498"/>
                  </a:lnTo>
                  <a:lnTo>
                    <a:pt x="1309" y="2513"/>
                  </a:lnTo>
                  <a:lnTo>
                    <a:pt x="1306" y="2529"/>
                  </a:lnTo>
                  <a:lnTo>
                    <a:pt x="1303" y="2544"/>
                  </a:lnTo>
                  <a:lnTo>
                    <a:pt x="1297" y="2558"/>
                  </a:lnTo>
                  <a:lnTo>
                    <a:pt x="1289" y="2571"/>
                  </a:lnTo>
                  <a:lnTo>
                    <a:pt x="1279" y="2583"/>
                  </a:lnTo>
                  <a:lnTo>
                    <a:pt x="1276" y="2587"/>
                  </a:lnTo>
                  <a:lnTo>
                    <a:pt x="1273" y="2590"/>
                  </a:lnTo>
                  <a:lnTo>
                    <a:pt x="1271" y="2594"/>
                  </a:lnTo>
                  <a:lnTo>
                    <a:pt x="1266" y="2598"/>
                  </a:lnTo>
                  <a:lnTo>
                    <a:pt x="1263" y="2602"/>
                  </a:lnTo>
                  <a:lnTo>
                    <a:pt x="1258" y="2606"/>
                  </a:lnTo>
                  <a:lnTo>
                    <a:pt x="1253" y="2611"/>
                  </a:lnTo>
                  <a:lnTo>
                    <a:pt x="1249" y="2616"/>
                  </a:lnTo>
                  <a:lnTo>
                    <a:pt x="1244" y="2619"/>
                  </a:lnTo>
                  <a:lnTo>
                    <a:pt x="1238" y="2624"/>
                  </a:lnTo>
                  <a:lnTo>
                    <a:pt x="1234" y="2627"/>
                  </a:lnTo>
                  <a:lnTo>
                    <a:pt x="1229" y="2631"/>
                  </a:lnTo>
                  <a:lnTo>
                    <a:pt x="1225" y="2635"/>
                  </a:lnTo>
                  <a:lnTo>
                    <a:pt x="1221" y="2637"/>
                  </a:lnTo>
                  <a:lnTo>
                    <a:pt x="1217" y="2641"/>
                  </a:lnTo>
                  <a:lnTo>
                    <a:pt x="1214" y="2644"/>
                  </a:lnTo>
                  <a:lnTo>
                    <a:pt x="1137" y="2540"/>
                  </a:lnTo>
                  <a:lnTo>
                    <a:pt x="1061" y="2436"/>
                  </a:lnTo>
                  <a:lnTo>
                    <a:pt x="987" y="2334"/>
                  </a:lnTo>
                  <a:lnTo>
                    <a:pt x="912" y="2231"/>
                  </a:lnTo>
                  <a:lnTo>
                    <a:pt x="838" y="2127"/>
                  </a:lnTo>
                  <a:lnTo>
                    <a:pt x="765" y="2025"/>
                  </a:lnTo>
                  <a:lnTo>
                    <a:pt x="691" y="1923"/>
                  </a:lnTo>
                  <a:lnTo>
                    <a:pt x="619" y="1821"/>
                  </a:lnTo>
                  <a:lnTo>
                    <a:pt x="546" y="1718"/>
                  </a:lnTo>
                  <a:lnTo>
                    <a:pt x="474" y="1616"/>
                  </a:lnTo>
                  <a:lnTo>
                    <a:pt x="402" y="1514"/>
                  </a:lnTo>
                  <a:lnTo>
                    <a:pt x="328" y="1412"/>
                  </a:lnTo>
                  <a:lnTo>
                    <a:pt x="255" y="1311"/>
                  </a:lnTo>
                  <a:lnTo>
                    <a:pt x="182" y="1209"/>
                  </a:lnTo>
                  <a:lnTo>
                    <a:pt x="108" y="1108"/>
                  </a:lnTo>
                  <a:lnTo>
                    <a:pt x="35" y="1007"/>
                  </a:lnTo>
                  <a:lnTo>
                    <a:pt x="32" y="1004"/>
                  </a:lnTo>
                  <a:lnTo>
                    <a:pt x="30" y="1002"/>
                  </a:lnTo>
                  <a:lnTo>
                    <a:pt x="28" y="998"/>
                  </a:lnTo>
                  <a:lnTo>
                    <a:pt x="26" y="996"/>
                  </a:lnTo>
                  <a:lnTo>
                    <a:pt x="22" y="992"/>
                  </a:lnTo>
                  <a:lnTo>
                    <a:pt x="19" y="990"/>
                  </a:lnTo>
                  <a:lnTo>
                    <a:pt x="16" y="987"/>
                  </a:lnTo>
                  <a:lnTo>
                    <a:pt x="13" y="983"/>
                  </a:lnTo>
                  <a:lnTo>
                    <a:pt x="9" y="980"/>
                  </a:lnTo>
                  <a:lnTo>
                    <a:pt x="7" y="976"/>
                  </a:lnTo>
                  <a:lnTo>
                    <a:pt x="5" y="973"/>
                  </a:lnTo>
                  <a:lnTo>
                    <a:pt x="3" y="969"/>
                  </a:lnTo>
                  <a:lnTo>
                    <a:pt x="1" y="965"/>
                  </a:lnTo>
                  <a:lnTo>
                    <a:pt x="0" y="961"/>
                  </a:lnTo>
                  <a:lnTo>
                    <a:pt x="0" y="957"/>
                  </a:lnTo>
                  <a:lnTo>
                    <a:pt x="1" y="952"/>
                  </a:lnTo>
                  <a:lnTo>
                    <a:pt x="9" y="928"/>
                  </a:lnTo>
                  <a:lnTo>
                    <a:pt x="16" y="905"/>
                  </a:lnTo>
                  <a:lnTo>
                    <a:pt x="23" y="881"/>
                  </a:lnTo>
                  <a:lnTo>
                    <a:pt x="30" y="856"/>
                  </a:lnTo>
                  <a:lnTo>
                    <a:pt x="36" y="831"/>
                  </a:lnTo>
                  <a:lnTo>
                    <a:pt x="43" y="806"/>
                  </a:lnTo>
                  <a:lnTo>
                    <a:pt x="49" y="781"/>
                  </a:lnTo>
                  <a:lnTo>
                    <a:pt x="54" y="756"/>
                  </a:lnTo>
                  <a:lnTo>
                    <a:pt x="60" y="730"/>
                  </a:lnTo>
                  <a:lnTo>
                    <a:pt x="66" y="705"/>
                  </a:lnTo>
                  <a:lnTo>
                    <a:pt x="72" y="680"/>
                  </a:lnTo>
                  <a:lnTo>
                    <a:pt x="78" y="656"/>
                  </a:lnTo>
                  <a:lnTo>
                    <a:pt x="85" y="632"/>
                  </a:lnTo>
                  <a:lnTo>
                    <a:pt x="93" y="607"/>
                  </a:lnTo>
                  <a:lnTo>
                    <a:pt x="101" y="584"/>
                  </a:lnTo>
                  <a:lnTo>
                    <a:pt x="112" y="563"/>
                  </a:lnTo>
                  <a:lnTo>
                    <a:pt x="114" y="541"/>
                  </a:lnTo>
                  <a:lnTo>
                    <a:pt x="118" y="519"/>
                  </a:lnTo>
                  <a:lnTo>
                    <a:pt x="121" y="498"/>
                  </a:lnTo>
                  <a:lnTo>
                    <a:pt x="126" y="478"/>
                  </a:lnTo>
                  <a:lnTo>
                    <a:pt x="130" y="457"/>
                  </a:lnTo>
                  <a:lnTo>
                    <a:pt x="136" y="437"/>
                  </a:lnTo>
                  <a:lnTo>
                    <a:pt x="142" y="417"/>
                  </a:lnTo>
                  <a:lnTo>
                    <a:pt x="147" y="397"/>
                  </a:lnTo>
                  <a:lnTo>
                    <a:pt x="153" y="377"/>
                  </a:lnTo>
                  <a:lnTo>
                    <a:pt x="160" y="357"/>
                  </a:lnTo>
                  <a:lnTo>
                    <a:pt x="166" y="337"/>
                  </a:lnTo>
                  <a:lnTo>
                    <a:pt x="173" y="317"/>
                  </a:lnTo>
                  <a:lnTo>
                    <a:pt x="178" y="297"/>
                  </a:lnTo>
                  <a:lnTo>
                    <a:pt x="185" y="278"/>
                  </a:lnTo>
                  <a:lnTo>
                    <a:pt x="191" y="258"/>
                  </a:lnTo>
                  <a:lnTo>
                    <a:pt x="197" y="239"/>
                  </a:lnTo>
                  <a:lnTo>
                    <a:pt x="198" y="223"/>
                  </a:lnTo>
                  <a:lnTo>
                    <a:pt x="200" y="207"/>
                  </a:lnTo>
                  <a:lnTo>
                    <a:pt x="204" y="190"/>
                  </a:lnTo>
                  <a:lnTo>
                    <a:pt x="207" y="175"/>
                  </a:lnTo>
                  <a:lnTo>
                    <a:pt x="211" y="159"/>
                  </a:lnTo>
                  <a:lnTo>
                    <a:pt x="214" y="144"/>
                  </a:lnTo>
                  <a:lnTo>
                    <a:pt x="219" y="128"/>
                  </a:lnTo>
                  <a:lnTo>
                    <a:pt x="222" y="113"/>
                  </a:lnTo>
                  <a:lnTo>
                    <a:pt x="227" y="99"/>
                  </a:lnTo>
                  <a:lnTo>
                    <a:pt x="230" y="84"/>
                  </a:lnTo>
                  <a:lnTo>
                    <a:pt x="235" y="69"/>
                  </a:lnTo>
                  <a:lnTo>
                    <a:pt x="238" y="55"/>
                  </a:lnTo>
                  <a:lnTo>
                    <a:pt x="242" y="40"/>
                  </a:lnTo>
                  <a:lnTo>
                    <a:pt x="244" y="26"/>
                  </a:lnTo>
                  <a:lnTo>
                    <a:pt x="246" y="12"/>
                  </a:lnTo>
                  <a:lnTo>
                    <a:pt x="249" y="0"/>
                  </a:lnTo>
                  <a:lnTo>
                    <a:pt x="257" y="1"/>
                  </a:lnTo>
                  <a:lnTo>
                    <a:pt x="281" y="5"/>
                  </a:lnTo>
                  <a:lnTo>
                    <a:pt x="319" y="12"/>
                  </a:lnTo>
                  <a:lnTo>
                    <a:pt x="368" y="22"/>
                  </a:lnTo>
                  <a:lnTo>
                    <a:pt x="427" y="32"/>
                  </a:lnTo>
                  <a:lnTo>
                    <a:pt x="491" y="43"/>
                  </a:lnTo>
                  <a:lnTo>
                    <a:pt x="561" y="56"/>
                  </a:lnTo>
                  <a:lnTo>
                    <a:pt x="633" y="70"/>
                  </a:lnTo>
                  <a:lnTo>
                    <a:pt x="704" y="82"/>
                  </a:lnTo>
                  <a:lnTo>
                    <a:pt x="774" y="95"/>
                  </a:lnTo>
                  <a:lnTo>
                    <a:pt x="838" y="107"/>
                  </a:lnTo>
                  <a:lnTo>
                    <a:pt x="897" y="117"/>
                  </a:lnTo>
                  <a:lnTo>
                    <a:pt x="946" y="126"/>
                  </a:lnTo>
                  <a:lnTo>
                    <a:pt x="984" y="133"/>
                  </a:lnTo>
                  <a:lnTo>
                    <a:pt x="1009" y="138"/>
                  </a:lnTo>
                  <a:lnTo>
                    <a:pt x="1018" y="140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42" name="Freeform 9"/>
            <p:cNvSpPr>
              <a:spLocks/>
            </p:cNvSpPr>
            <p:nvPr/>
          </p:nvSpPr>
          <p:spPr bwMode="auto">
            <a:xfrm>
              <a:off x="3953279" y="2589297"/>
              <a:ext cx="1076325" cy="1700213"/>
            </a:xfrm>
            <a:custGeom>
              <a:avLst/>
              <a:gdLst>
                <a:gd name="T0" fmla="*/ 326412470 w 2288"/>
                <a:gd name="T1" fmla="*/ 769698747 h 3706"/>
                <a:gd name="T2" fmla="*/ 292554348 w 2288"/>
                <a:gd name="T3" fmla="*/ 758964836 h 3706"/>
                <a:gd name="T4" fmla="*/ 289456152 w 2288"/>
                <a:gd name="T5" fmla="*/ 744021225 h 3706"/>
                <a:gd name="T6" fmla="*/ 279497797 w 2288"/>
                <a:gd name="T7" fmla="*/ 720658671 h 3706"/>
                <a:gd name="T8" fmla="*/ 243868950 w 2288"/>
                <a:gd name="T9" fmla="*/ 676669686 h 3706"/>
                <a:gd name="T10" fmla="*/ 235017028 w 2288"/>
                <a:gd name="T11" fmla="*/ 662147228 h 3706"/>
                <a:gd name="T12" fmla="*/ 212002123 w 2288"/>
                <a:gd name="T13" fmla="*/ 654149439 h 3706"/>
                <a:gd name="T14" fmla="*/ 185446355 w 2288"/>
                <a:gd name="T15" fmla="*/ 626787762 h 3706"/>
                <a:gd name="T16" fmla="*/ 150924469 w 2288"/>
                <a:gd name="T17" fmla="*/ 606793060 h 3706"/>
                <a:gd name="T18" fmla="*/ 130565094 w 2288"/>
                <a:gd name="T19" fmla="*/ 601741511 h 3706"/>
                <a:gd name="T20" fmla="*/ 116844749 w 2288"/>
                <a:gd name="T21" fmla="*/ 594585571 h 3706"/>
                <a:gd name="T22" fmla="*/ 117729612 w 2288"/>
                <a:gd name="T23" fmla="*/ 571223017 h 3706"/>
                <a:gd name="T24" fmla="*/ 118836043 w 2288"/>
                <a:gd name="T25" fmla="*/ 556279406 h 3706"/>
                <a:gd name="T26" fmla="*/ 117287416 w 2288"/>
                <a:gd name="T27" fmla="*/ 547018615 h 3706"/>
                <a:gd name="T28" fmla="*/ 109320356 w 2288"/>
                <a:gd name="T29" fmla="*/ 537757824 h 3706"/>
                <a:gd name="T30" fmla="*/ 106886395 w 2288"/>
                <a:gd name="T31" fmla="*/ 523024790 h 3706"/>
                <a:gd name="T32" fmla="*/ 96706472 w 2288"/>
                <a:gd name="T33" fmla="*/ 503450783 h 3706"/>
                <a:gd name="T34" fmla="*/ 85641687 w 2288"/>
                <a:gd name="T35" fmla="*/ 485560932 h 3706"/>
                <a:gd name="T36" fmla="*/ 76789764 w 2288"/>
                <a:gd name="T37" fmla="*/ 466618082 h 3706"/>
                <a:gd name="T38" fmla="*/ 65503880 w 2288"/>
                <a:gd name="T39" fmla="*/ 442834833 h 3706"/>
                <a:gd name="T40" fmla="*/ 77232431 w 2288"/>
                <a:gd name="T41" fmla="*/ 414420731 h 3706"/>
                <a:gd name="T42" fmla="*/ 76789764 w 2288"/>
                <a:gd name="T43" fmla="*/ 400318968 h 3706"/>
                <a:gd name="T44" fmla="*/ 68602077 w 2288"/>
                <a:gd name="T45" fmla="*/ 399267001 h 3706"/>
                <a:gd name="T46" fmla="*/ 55102845 w 2288"/>
                <a:gd name="T47" fmla="*/ 382429117 h 3706"/>
                <a:gd name="T48" fmla="*/ 54881747 w 2288"/>
                <a:gd name="T49" fmla="*/ 350226467 h 3706"/>
                <a:gd name="T50" fmla="*/ 59307473 w 2288"/>
                <a:gd name="T51" fmla="*/ 333389041 h 3706"/>
                <a:gd name="T52" fmla="*/ 67716743 w 2288"/>
                <a:gd name="T53" fmla="*/ 345596072 h 3706"/>
                <a:gd name="T54" fmla="*/ 65946547 w 2288"/>
                <a:gd name="T55" fmla="*/ 320129126 h 3706"/>
                <a:gd name="T56" fmla="*/ 71700273 w 2288"/>
                <a:gd name="T57" fmla="*/ 304764362 h 3706"/>
                <a:gd name="T58" fmla="*/ 61520336 w 2288"/>
                <a:gd name="T59" fmla="*/ 306448517 h 3706"/>
                <a:gd name="T60" fmla="*/ 52889982 w 2288"/>
                <a:gd name="T61" fmla="*/ 322654672 h 3706"/>
                <a:gd name="T62" fmla="*/ 35407235 w 2288"/>
                <a:gd name="T63" fmla="*/ 306448517 h 3706"/>
                <a:gd name="T64" fmla="*/ 34300803 w 2288"/>
                <a:gd name="T65" fmla="*/ 289189479 h 3706"/>
                <a:gd name="T66" fmla="*/ 25670442 w 2288"/>
                <a:gd name="T67" fmla="*/ 253409318 h 3706"/>
                <a:gd name="T68" fmla="*/ 19252951 w 2288"/>
                <a:gd name="T69" fmla="*/ 224995616 h 3706"/>
                <a:gd name="T70" fmla="*/ 19031382 w 2288"/>
                <a:gd name="T71" fmla="*/ 198054634 h 3706"/>
                <a:gd name="T72" fmla="*/ 22351147 w 2288"/>
                <a:gd name="T73" fmla="*/ 166904868 h 3706"/>
                <a:gd name="T74" fmla="*/ 221098 w 2288"/>
                <a:gd name="T75" fmla="*/ 121863916 h 3706"/>
                <a:gd name="T76" fmla="*/ 17924951 w 2288"/>
                <a:gd name="T77" fmla="*/ 83136569 h 3706"/>
                <a:gd name="T78" fmla="*/ 29211305 w 2288"/>
                <a:gd name="T79" fmla="*/ 51144940 h 3706"/>
                <a:gd name="T80" fmla="*/ 26997971 w 2288"/>
                <a:gd name="T81" fmla="*/ 24204409 h 3706"/>
                <a:gd name="T82" fmla="*/ 50677119 w 2288"/>
                <a:gd name="T83" fmla="*/ 3577971 h 3706"/>
                <a:gd name="T84" fmla="*/ 243868950 w 2288"/>
                <a:gd name="T85" fmla="*/ 49671362 h 3706"/>
                <a:gd name="T86" fmla="*/ 264892149 w 2288"/>
                <a:gd name="T87" fmla="*/ 89661238 h 3706"/>
                <a:gd name="T88" fmla="*/ 250729167 w 2288"/>
                <a:gd name="T89" fmla="*/ 139753767 h 3706"/>
                <a:gd name="T90" fmla="*/ 234131694 w 2288"/>
                <a:gd name="T91" fmla="*/ 199317636 h 3706"/>
                <a:gd name="T92" fmla="*/ 218198516 w 2288"/>
                <a:gd name="T93" fmla="*/ 258460408 h 3706"/>
                <a:gd name="T94" fmla="*/ 225279772 w 2288"/>
                <a:gd name="T95" fmla="*/ 267511080 h 3706"/>
                <a:gd name="T96" fmla="*/ 420020716 w 2288"/>
                <a:gd name="T97" fmla="*/ 525760911 h 3706"/>
                <a:gd name="T98" fmla="*/ 487073665 w 2288"/>
                <a:gd name="T99" fmla="*/ 625314642 h 3706"/>
                <a:gd name="T100" fmla="*/ 497032137 w 2288"/>
                <a:gd name="T101" fmla="*/ 641941950 h 3706"/>
                <a:gd name="T102" fmla="*/ 505220295 w 2288"/>
                <a:gd name="T103" fmla="*/ 661094803 h 3706"/>
                <a:gd name="T104" fmla="*/ 499687667 w 2288"/>
                <a:gd name="T105" fmla="*/ 673933564 h 3706"/>
                <a:gd name="T106" fmla="*/ 481762606 w 2288"/>
                <a:gd name="T107" fmla="*/ 689929600 h 3706"/>
                <a:gd name="T108" fmla="*/ 475787781 w 2288"/>
                <a:gd name="T109" fmla="*/ 713502731 h 3706"/>
                <a:gd name="T110" fmla="*/ 465386761 w 2288"/>
                <a:gd name="T111" fmla="*/ 730340615 h 3706"/>
                <a:gd name="T112" fmla="*/ 461182133 w 2288"/>
                <a:gd name="T113" fmla="*/ 749072315 h 3706"/>
                <a:gd name="T114" fmla="*/ 471583153 w 2288"/>
                <a:gd name="T115" fmla="*/ 757912411 h 3706"/>
                <a:gd name="T116" fmla="*/ 470476722 w 2288"/>
                <a:gd name="T117" fmla="*/ 770119900 h 3706"/>
                <a:gd name="T118" fmla="*/ 459633034 w 2288"/>
                <a:gd name="T119" fmla="*/ 778328266 h 37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88"/>
                <a:gd name="T181" fmla="*/ 0 h 3706"/>
                <a:gd name="T182" fmla="*/ 2288 w 2288"/>
                <a:gd name="T183" fmla="*/ 3706 h 37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88" h="3706">
                  <a:moveTo>
                    <a:pt x="2068" y="3706"/>
                  </a:moveTo>
                  <a:lnTo>
                    <a:pt x="2060" y="3705"/>
                  </a:lnTo>
                  <a:lnTo>
                    <a:pt x="2037" y="3703"/>
                  </a:lnTo>
                  <a:lnTo>
                    <a:pt x="2003" y="3701"/>
                  </a:lnTo>
                  <a:lnTo>
                    <a:pt x="1958" y="3697"/>
                  </a:lnTo>
                  <a:lnTo>
                    <a:pt x="1905" y="3693"/>
                  </a:lnTo>
                  <a:lnTo>
                    <a:pt x="1845" y="3688"/>
                  </a:lnTo>
                  <a:lnTo>
                    <a:pt x="1782" y="3682"/>
                  </a:lnTo>
                  <a:lnTo>
                    <a:pt x="1716" y="3678"/>
                  </a:lnTo>
                  <a:lnTo>
                    <a:pt x="1651" y="3672"/>
                  </a:lnTo>
                  <a:lnTo>
                    <a:pt x="1588" y="3666"/>
                  </a:lnTo>
                  <a:lnTo>
                    <a:pt x="1528" y="3662"/>
                  </a:lnTo>
                  <a:lnTo>
                    <a:pt x="1475" y="3657"/>
                  </a:lnTo>
                  <a:lnTo>
                    <a:pt x="1430" y="3654"/>
                  </a:lnTo>
                  <a:lnTo>
                    <a:pt x="1396" y="3651"/>
                  </a:lnTo>
                  <a:lnTo>
                    <a:pt x="1373" y="3649"/>
                  </a:lnTo>
                  <a:lnTo>
                    <a:pt x="1366" y="3649"/>
                  </a:lnTo>
                  <a:lnTo>
                    <a:pt x="1361" y="3640"/>
                  </a:lnTo>
                  <a:lnTo>
                    <a:pt x="1358" y="3633"/>
                  </a:lnTo>
                  <a:lnTo>
                    <a:pt x="1353" y="3627"/>
                  </a:lnTo>
                  <a:lnTo>
                    <a:pt x="1348" y="3621"/>
                  </a:lnTo>
                  <a:lnTo>
                    <a:pt x="1344" y="3618"/>
                  </a:lnTo>
                  <a:lnTo>
                    <a:pt x="1338" y="3614"/>
                  </a:lnTo>
                  <a:lnTo>
                    <a:pt x="1333" y="3611"/>
                  </a:lnTo>
                  <a:lnTo>
                    <a:pt x="1328" y="3609"/>
                  </a:lnTo>
                  <a:lnTo>
                    <a:pt x="1322" y="3606"/>
                  </a:lnTo>
                  <a:lnTo>
                    <a:pt x="1317" y="3603"/>
                  </a:lnTo>
                  <a:lnTo>
                    <a:pt x="1312" y="3600"/>
                  </a:lnTo>
                  <a:lnTo>
                    <a:pt x="1307" y="3596"/>
                  </a:lnTo>
                  <a:lnTo>
                    <a:pt x="1302" y="3591"/>
                  </a:lnTo>
                  <a:lnTo>
                    <a:pt x="1298" y="3586"/>
                  </a:lnTo>
                  <a:lnTo>
                    <a:pt x="1294" y="3579"/>
                  </a:lnTo>
                  <a:lnTo>
                    <a:pt x="1291" y="3571"/>
                  </a:lnTo>
                  <a:lnTo>
                    <a:pt x="1294" y="3565"/>
                  </a:lnTo>
                  <a:lnTo>
                    <a:pt x="1298" y="3559"/>
                  </a:lnTo>
                  <a:lnTo>
                    <a:pt x="1301" y="3554"/>
                  </a:lnTo>
                  <a:lnTo>
                    <a:pt x="1304" y="3548"/>
                  </a:lnTo>
                  <a:lnTo>
                    <a:pt x="1306" y="3542"/>
                  </a:lnTo>
                  <a:lnTo>
                    <a:pt x="1308" y="3535"/>
                  </a:lnTo>
                  <a:lnTo>
                    <a:pt x="1309" y="3529"/>
                  </a:lnTo>
                  <a:lnTo>
                    <a:pt x="1310" y="3523"/>
                  </a:lnTo>
                  <a:lnTo>
                    <a:pt x="1312" y="3516"/>
                  </a:lnTo>
                  <a:lnTo>
                    <a:pt x="1312" y="3509"/>
                  </a:lnTo>
                  <a:lnTo>
                    <a:pt x="1312" y="3502"/>
                  </a:lnTo>
                  <a:lnTo>
                    <a:pt x="1312" y="3496"/>
                  </a:lnTo>
                  <a:lnTo>
                    <a:pt x="1312" y="3489"/>
                  </a:lnTo>
                  <a:lnTo>
                    <a:pt x="1310" y="3482"/>
                  </a:lnTo>
                  <a:lnTo>
                    <a:pt x="1309" y="3477"/>
                  </a:lnTo>
                  <a:lnTo>
                    <a:pt x="1308" y="3471"/>
                  </a:lnTo>
                  <a:lnTo>
                    <a:pt x="1291" y="3456"/>
                  </a:lnTo>
                  <a:lnTo>
                    <a:pt x="1277" y="3440"/>
                  </a:lnTo>
                  <a:lnTo>
                    <a:pt x="1263" y="3424"/>
                  </a:lnTo>
                  <a:lnTo>
                    <a:pt x="1252" y="3407"/>
                  </a:lnTo>
                  <a:lnTo>
                    <a:pt x="1240" y="3389"/>
                  </a:lnTo>
                  <a:lnTo>
                    <a:pt x="1230" y="3372"/>
                  </a:lnTo>
                  <a:lnTo>
                    <a:pt x="1220" y="3355"/>
                  </a:lnTo>
                  <a:lnTo>
                    <a:pt x="1209" y="3338"/>
                  </a:lnTo>
                  <a:lnTo>
                    <a:pt x="1199" y="3319"/>
                  </a:lnTo>
                  <a:lnTo>
                    <a:pt x="1187" y="3302"/>
                  </a:lnTo>
                  <a:lnTo>
                    <a:pt x="1177" y="3286"/>
                  </a:lnTo>
                  <a:lnTo>
                    <a:pt x="1164" y="3270"/>
                  </a:lnTo>
                  <a:lnTo>
                    <a:pt x="1151" y="3254"/>
                  </a:lnTo>
                  <a:lnTo>
                    <a:pt x="1137" y="3240"/>
                  </a:lnTo>
                  <a:lnTo>
                    <a:pt x="1120" y="3226"/>
                  </a:lnTo>
                  <a:lnTo>
                    <a:pt x="1102" y="3215"/>
                  </a:lnTo>
                  <a:lnTo>
                    <a:pt x="1093" y="3212"/>
                  </a:lnTo>
                  <a:lnTo>
                    <a:pt x="1087" y="3210"/>
                  </a:lnTo>
                  <a:lnTo>
                    <a:pt x="1082" y="3207"/>
                  </a:lnTo>
                  <a:lnTo>
                    <a:pt x="1077" y="3202"/>
                  </a:lnTo>
                  <a:lnTo>
                    <a:pt x="1074" y="3197"/>
                  </a:lnTo>
                  <a:lnTo>
                    <a:pt x="1071" y="3192"/>
                  </a:lnTo>
                  <a:lnTo>
                    <a:pt x="1069" y="3186"/>
                  </a:lnTo>
                  <a:lnTo>
                    <a:pt x="1068" y="3179"/>
                  </a:lnTo>
                  <a:lnTo>
                    <a:pt x="1067" y="3173"/>
                  </a:lnTo>
                  <a:lnTo>
                    <a:pt x="1066" y="3166"/>
                  </a:lnTo>
                  <a:lnTo>
                    <a:pt x="1064" y="3160"/>
                  </a:lnTo>
                  <a:lnTo>
                    <a:pt x="1063" y="3153"/>
                  </a:lnTo>
                  <a:lnTo>
                    <a:pt x="1062" y="3146"/>
                  </a:lnTo>
                  <a:lnTo>
                    <a:pt x="1060" y="3140"/>
                  </a:lnTo>
                  <a:lnTo>
                    <a:pt x="1058" y="3134"/>
                  </a:lnTo>
                  <a:lnTo>
                    <a:pt x="1055" y="3130"/>
                  </a:lnTo>
                  <a:lnTo>
                    <a:pt x="1044" y="3130"/>
                  </a:lnTo>
                  <a:lnTo>
                    <a:pt x="1033" y="3131"/>
                  </a:lnTo>
                  <a:lnTo>
                    <a:pt x="1023" y="3130"/>
                  </a:lnTo>
                  <a:lnTo>
                    <a:pt x="1013" y="3129"/>
                  </a:lnTo>
                  <a:lnTo>
                    <a:pt x="1003" y="3126"/>
                  </a:lnTo>
                  <a:lnTo>
                    <a:pt x="994" y="3123"/>
                  </a:lnTo>
                  <a:lnTo>
                    <a:pt x="985" y="3120"/>
                  </a:lnTo>
                  <a:lnTo>
                    <a:pt x="976" y="3116"/>
                  </a:lnTo>
                  <a:lnTo>
                    <a:pt x="967" y="3112"/>
                  </a:lnTo>
                  <a:lnTo>
                    <a:pt x="958" y="3108"/>
                  </a:lnTo>
                  <a:lnTo>
                    <a:pt x="948" y="3103"/>
                  </a:lnTo>
                  <a:lnTo>
                    <a:pt x="940" y="3097"/>
                  </a:lnTo>
                  <a:lnTo>
                    <a:pt x="931" y="3093"/>
                  </a:lnTo>
                  <a:lnTo>
                    <a:pt x="922" y="3087"/>
                  </a:lnTo>
                  <a:lnTo>
                    <a:pt x="913" y="3083"/>
                  </a:lnTo>
                  <a:lnTo>
                    <a:pt x="905" y="3078"/>
                  </a:lnTo>
                  <a:lnTo>
                    <a:pt x="897" y="3062"/>
                  </a:lnTo>
                  <a:lnTo>
                    <a:pt x="889" y="3047"/>
                  </a:lnTo>
                  <a:lnTo>
                    <a:pt x="879" y="3033"/>
                  </a:lnTo>
                  <a:lnTo>
                    <a:pt x="870" y="3018"/>
                  </a:lnTo>
                  <a:lnTo>
                    <a:pt x="860" y="3004"/>
                  </a:lnTo>
                  <a:lnTo>
                    <a:pt x="848" y="2991"/>
                  </a:lnTo>
                  <a:lnTo>
                    <a:pt x="838" y="2978"/>
                  </a:lnTo>
                  <a:lnTo>
                    <a:pt x="825" y="2965"/>
                  </a:lnTo>
                  <a:lnTo>
                    <a:pt x="813" y="2954"/>
                  </a:lnTo>
                  <a:lnTo>
                    <a:pt x="800" y="2944"/>
                  </a:lnTo>
                  <a:lnTo>
                    <a:pt x="785" y="2934"/>
                  </a:lnTo>
                  <a:lnTo>
                    <a:pt x="771" y="2925"/>
                  </a:lnTo>
                  <a:lnTo>
                    <a:pt x="756" y="2918"/>
                  </a:lnTo>
                  <a:lnTo>
                    <a:pt x="740" y="2913"/>
                  </a:lnTo>
                  <a:lnTo>
                    <a:pt x="723" y="2908"/>
                  </a:lnTo>
                  <a:lnTo>
                    <a:pt x="707" y="2906"/>
                  </a:lnTo>
                  <a:lnTo>
                    <a:pt x="700" y="2900"/>
                  </a:lnTo>
                  <a:lnTo>
                    <a:pt x="694" y="2895"/>
                  </a:lnTo>
                  <a:lnTo>
                    <a:pt x="688" y="2888"/>
                  </a:lnTo>
                  <a:lnTo>
                    <a:pt x="682" y="2883"/>
                  </a:lnTo>
                  <a:lnTo>
                    <a:pt x="675" y="2876"/>
                  </a:lnTo>
                  <a:lnTo>
                    <a:pt x="668" y="2870"/>
                  </a:lnTo>
                  <a:lnTo>
                    <a:pt x="661" y="2864"/>
                  </a:lnTo>
                  <a:lnTo>
                    <a:pt x="654" y="2859"/>
                  </a:lnTo>
                  <a:lnTo>
                    <a:pt x="647" y="2854"/>
                  </a:lnTo>
                  <a:lnTo>
                    <a:pt x="640" y="2849"/>
                  </a:lnTo>
                  <a:lnTo>
                    <a:pt x="632" y="2847"/>
                  </a:lnTo>
                  <a:lnTo>
                    <a:pt x="625" y="2846"/>
                  </a:lnTo>
                  <a:lnTo>
                    <a:pt x="618" y="2846"/>
                  </a:lnTo>
                  <a:lnTo>
                    <a:pt x="610" y="2848"/>
                  </a:lnTo>
                  <a:lnTo>
                    <a:pt x="603" y="2852"/>
                  </a:lnTo>
                  <a:lnTo>
                    <a:pt x="597" y="2859"/>
                  </a:lnTo>
                  <a:lnTo>
                    <a:pt x="590" y="2859"/>
                  </a:lnTo>
                  <a:lnTo>
                    <a:pt x="584" y="2859"/>
                  </a:lnTo>
                  <a:lnTo>
                    <a:pt x="578" y="2857"/>
                  </a:lnTo>
                  <a:lnTo>
                    <a:pt x="574" y="2857"/>
                  </a:lnTo>
                  <a:lnTo>
                    <a:pt x="568" y="2855"/>
                  </a:lnTo>
                  <a:lnTo>
                    <a:pt x="562" y="2853"/>
                  </a:lnTo>
                  <a:lnTo>
                    <a:pt x="556" y="2850"/>
                  </a:lnTo>
                  <a:lnTo>
                    <a:pt x="552" y="2848"/>
                  </a:lnTo>
                  <a:lnTo>
                    <a:pt x="547" y="2845"/>
                  </a:lnTo>
                  <a:lnTo>
                    <a:pt x="542" y="2841"/>
                  </a:lnTo>
                  <a:lnTo>
                    <a:pt x="538" y="2838"/>
                  </a:lnTo>
                  <a:lnTo>
                    <a:pt x="534" y="2834"/>
                  </a:lnTo>
                  <a:lnTo>
                    <a:pt x="531" y="2830"/>
                  </a:lnTo>
                  <a:lnTo>
                    <a:pt x="528" y="2825"/>
                  </a:lnTo>
                  <a:lnTo>
                    <a:pt x="525" y="2821"/>
                  </a:lnTo>
                  <a:lnTo>
                    <a:pt x="523" y="2817"/>
                  </a:lnTo>
                  <a:lnTo>
                    <a:pt x="519" y="2806"/>
                  </a:lnTo>
                  <a:lnTo>
                    <a:pt x="518" y="2794"/>
                  </a:lnTo>
                  <a:lnTo>
                    <a:pt x="518" y="2785"/>
                  </a:lnTo>
                  <a:lnTo>
                    <a:pt x="519" y="2775"/>
                  </a:lnTo>
                  <a:lnTo>
                    <a:pt x="521" y="2765"/>
                  </a:lnTo>
                  <a:lnTo>
                    <a:pt x="523" y="2757"/>
                  </a:lnTo>
                  <a:lnTo>
                    <a:pt x="525" y="2748"/>
                  </a:lnTo>
                  <a:lnTo>
                    <a:pt x="528" y="2740"/>
                  </a:lnTo>
                  <a:lnTo>
                    <a:pt x="530" y="2731"/>
                  </a:lnTo>
                  <a:lnTo>
                    <a:pt x="531" y="2723"/>
                  </a:lnTo>
                  <a:lnTo>
                    <a:pt x="532" y="2714"/>
                  </a:lnTo>
                  <a:lnTo>
                    <a:pt x="533" y="2705"/>
                  </a:lnTo>
                  <a:lnTo>
                    <a:pt x="532" y="2697"/>
                  </a:lnTo>
                  <a:lnTo>
                    <a:pt x="531" y="2686"/>
                  </a:lnTo>
                  <a:lnTo>
                    <a:pt x="528" y="2677"/>
                  </a:lnTo>
                  <a:lnTo>
                    <a:pt x="523" y="2667"/>
                  </a:lnTo>
                  <a:lnTo>
                    <a:pt x="523" y="2666"/>
                  </a:lnTo>
                  <a:lnTo>
                    <a:pt x="524" y="2664"/>
                  </a:lnTo>
                  <a:lnTo>
                    <a:pt x="525" y="2662"/>
                  </a:lnTo>
                  <a:lnTo>
                    <a:pt x="526" y="2659"/>
                  </a:lnTo>
                  <a:lnTo>
                    <a:pt x="529" y="2655"/>
                  </a:lnTo>
                  <a:lnTo>
                    <a:pt x="531" y="2651"/>
                  </a:lnTo>
                  <a:lnTo>
                    <a:pt x="533" y="2646"/>
                  </a:lnTo>
                  <a:lnTo>
                    <a:pt x="537" y="2643"/>
                  </a:lnTo>
                  <a:lnTo>
                    <a:pt x="539" y="2638"/>
                  </a:lnTo>
                  <a:lnTo>
                    <a:pt x="541" y="2633"/>
                  </a:lnTo>
                  <a:lnTo>
                    <a:pt x="544" y="2629"/>
                  </a:lnTo>
                  <a:lnTo>
                    <a:pt x="546" y="2625"/>
                  </a:lnTo>
                  <a:lnTo>
                    <a:pt x="547" y="2622"/>
                  </a:lnTo>
                  <a:lnTo>
                    <a:pt x="548" y="2620"/>
                  </a:lnTo>
                  <a:lnTo>
                    <a:pt x="549" y="2618"/>
                  </a:lnTo>
                  <a:lnTo>
                    <a:pt x="551" y="2618"/>
                  </a:lnTo>
                  <a:lnTo>
                    <a:pt x="547" y="2613"/>
                  </a:lnTo>
                  <a:lnTo>
                    <a:pt x="542" y="2608"/>
                  </a:lnTo>
                  <a:lnTo>
                    <a:pt x="539" y="2605"/>
                  </a:lnTo>
                  <a:lnTo>
                    <a:pt x="534" y="2601"/>
                  </a:lnTo>
                  <a:lnTo>
                    <a:pt x="530" y="2599"/>
                  </a:lnTo>
                  <a:lnTo>
                    <a:pt x="525" y="2597"/>
                  </a:lnTo>
                  <a:lnTo>
                    <a:pt x="521" y="2594"/>
                  </a:lnTo>
                  <a:lnTo>
                    <a:pt x="515" y="2592"/>
                  </a:lnTo>
                  <a:lnTo>
                    <a:pt x="510" y="2591"/>
                  </a:lnTo>
                  <a:lnTo>
                    <a:pt x="507" y="2589"/>
                  </a:lnTo>
                  <a:lnTo>
                    <a:pt x="502" y="2586"/>
                  </a:lnTo>
                  <a:lnTo>
                    <a:pt x="499" y="2584"/>
                  </a:lnTo>
                  <a:lnTo>
                    <a:pt x="495" y="2581"/>
                  </a:lnTo>
                  <a:lnTo>
                    <a:pt x="493" y="2576"/>
                  </a:lnTo>
                  <a:lnTo>
                    <a:pt x="491" y="2571"/>
                  </a:lnTo>
                  <a:lnTo>
                    <a:pt x="491" y="2567"/>
                  </a:lnTo>
                  <a:lnTo>
                    <a:pt x="492" y="2561"/>
                  </a:lnTo>
                  <a:lnTo>
                    <a:pt x="494" y="2555"/>
                  </a:lnTo>
                  <a:lnTo>
                    <a:pt x="496" y="2549"/>
                  </a:lnTo>
                  <a:lnTo>
                    <a:pt x="499" y="2543"/>
                  </a:lnTo>
                  <a:lnTo>
                    <a:pt x="500" y="2537"/>
                  </a:lnTo>
                  <a:lnTo>
                    <a:pt x="502" y="2531"/>
                  </a:lnTo>
                  <a:lnTo>
                    <a:pt x="502" y="2524"/>
                  </a:lnTo>
                  <a:lnTo>
                    <a:pt x="503" y="2518"/>
                  </a:lnTo>
                  <a:lnTo>
                    <a:pt x="502" y="2513"/>
                  </a:lnTo>
                  <a:lnTo>
                    <a:pt x="502" y="2507"/>
                  </a:lnTo>
                  <a:lnTo>
                    <a:pt x="500" y="2502"/>
                  </a:lnTo>
                  <a:lnTo>
                    <a:pt x="498" y="2497"/>
                  </a:lnTo>
                  <a:lnTo>
                    <a:pt x="493" y="2493"/>
                  </a:lnTo>
                  <a:lnTo>
                    <a:pt x="488" y="2489"/>
                  </a:lnTo>
                  <a:lnTo>
                    <a:pt x="483" y="2485"/>
                  </a:lnTo>
                  <a:lnTo>
                    <a:pt x="476" y="2483"/>
                  </a:lnTo>
                  <a:lnTo>
                    <a:pt x="469" y="2477"/>
                  </a:lnTo>
                  <a:lnTo>
                    <a:pt x="464" y="2471"/>
                  </a:lnTo>
                  <a:lnTo>
                    <a:pt x="460" y="2464"/>
                  </a:lnTo>
                  <a:lnTo>
                    <a:pt x="457" y="2458"/>
                  </a:lnTo>
                  <a:lnTo>
                    <a:pt x="455" y="2450"/>
                  </a:lnTo>
                  <a:lnTo>
                    <a:pt x="453" y="2441"/>
                  </a:lnTo>
                  <a:lnTo>
                    <a:pt x="450" y="2433"/>
                  </a:lnTo>
                  <a:lnTo>
                    <a:pt x="448" y="2425"/>
                  </a:lnTo>
                  <a:lnTo>
                    <a:pt x="447" y="2416"/>
                  </a:lnTo>
                  <a:lnTo>
                    <a:pt x="444" y="2408"/>
                  </a:lnTo>
                  <a:lnTo>
                    <a:pt x="440" y="2400"/>
                  </a:lnTo>
                  <a:lnTo>
                    <a:pt x="437" y="2392"/>
                  </a:lnTo>
                  <a:lnTo>
                    <a:pt x="431" y="2385"/>
                  </a:lnTo>
                  <a:lnTo>
                    <a:pt x="425" y="2379"/>
                  </a:lnTo>
                  <a:lnTo>
                    <a:pt x="417" y="2374"/>
                  </a:lnTo>
                  <a:lnTo>
                    <a:pt x="408" y="2369"/>
                  </a:lnTo>
                  <a:lnTo>
                    <a:pt x="407" y="2361"/>
                  </a:lnTo>
                  <a:lnTo>
                    <a:pt x="405" y="2354"/>
                  </a:lnTo>
                  <a:lnTo>
                    <a:pt x="402" y="2347"/>
                  </a:lnTo>
                  <a:lnTo>
                    <a:pt x="400" y="2340"/>
                  </a:lnTo>
                  <a:lnTo>
                    <a:pt x="398" y="2334"/>
                  </a:lnTo>
                  <a:lnTo>
                    <a:pt x="395" y="2327"/>
                  </a:lnTo>
                  <a:lnTo>
                    <a:pt x="392" y="2320"/>
                  </a:lnTo>
                  <a:lnTo>
                    <a:pt x="390" y="2314"/>
                  </a:lnTo>
                  <a:lnTo>
                    <a:pt x="387" y="2307"/>
                  </a:lnTo>
                  <a:lnTo>
                    <a:pt x="385" y="2300"/>
                  </a:lnTo>
                  <a:lnTo>
                    <a:pt x="383" y="2293"/>
                  </a:lnTo>
                  <a:lnTo>
                    <a:pt x="382" y="2286"/>
                  </a:lnTo>
                  <a:lnTo>
                    <a:pt x="380" y="2280"/>
                  </a:lnTo>
                  <a:lnTo>
                    <a:pt x="379" y="2273"/>
                  </a:lnTo>
                  <a:lnTo>
                    <a:pt x="380" y="2265"/>
                  </a:lnTo>
                  <a:lnTo>
                    <a:pt x="382" y="2258"/>
                  </a:lnTo>
                  <a:lnTo>
                    <a:pt x="375" y="2251"/>
                  </a:lnTo>
                  <a:lnTo>
                    <a:pt x="368" y="2245"/>
                  </a:lnTo>
                  <a:lnTo>
                    <a:pt x="362" y="2238"/>
                  </a:lnTo>
                  <a:lnTo>
                    <a:pt x="357" y="2231"/>
                  </a:lnTo>
                  <a:lnTo>
                    <a:pt x="352" y="2224"/>
                  </a:lnTo>
                  <a:lnTo>
                    <a:pt x="347" y="2217"/>
                  </a:lnTo>
                  <a:lnTo>
                    <a:pt x="341" y="2209"/>
                  </a:lnTo>
                  <a:lnTo>
                    <a:pt x="337" y="2203"/>
                  </a:lnTo>
                  <a:lnTo>
                    <a:pt x="332" y="2194"/>
                  </a:lnTo>
                  <a:lnTo>
                    <a:pt x="327" y="2186"/>
                  </a:lnTo>
                  <a:lnTo>
                    <a:pt x="323" y="2178"/>
                  </a:lnTo>
                  <a:lnTo>
                    <a:pt x="318" y="2170"/>
                  </a:lnTo>
                  <a:lnTo>
                    <a:pt x="313" y="2161"/>
                  </a:lnTo>
                  <a:lnTo>
                    <a:pt x="308" y="2153"/>
                  </a:lnTo>
                  <a:lnTo>
                    <a:pt x="302" y="2145"/>
                  </a:lnTo>
                  <a:lnTo>
                    <a:pt x="296" y="2137"/>
                  </a:lnTo>
                  <a:lnTo>
                    <a:pt x="296" y="2126"/>
                  </a:lnTo>
                  <a:lnTo>
                    <a:pt x="296" y="2115"/>
                  </a:lnTo>
                  <a:lnTo>
                    <a:pt x="296" y="2104"/>
                  </a:lnTo>
                  <a:lnTo>
                    <a:pt x="296" y="2091"/>
                  </a:lnTo>
                  <a:lnTo>
                    <a:pt x="296" y="2078"/>
                  </a:lnTo>
                  <a:lnTo>
                    <a:pt x="296" y="2067"/>
                  </a:lnTo>
                  <a:lnTo>
                    <a:pt x="298" y="2054"/>
                  </a:lnTo>
                  <a:lnTo>
                    <a:pt x="299" y="2043"/>
                  </a:lnTo>
                  <a:lnTo>
                    <a:pt x="301" y="2030"/>
                  </a:lnTo>
                  <a:lnTo>
                    <a:pt x="303" y="2019"/>
                  </a:lnTo>
                  <a:lnTo>
                    <a:pt x="308" y="2008"/>
                  </a:lnTo>
                  <a:lnTo>
                    <a:pt x="314" y="1998"/>
                  </a:lnTo>
                  <a:lnTo>
                    <a:pt x="319" y="1989"/>
                  </a:lnTo>
                  <a:lnTo>
                    <a:pt x="327" y="1981"/>
                  </a:lnTo>
                  <a:lnTo>
                    <a:pt x="338" y="1974"/>
                  </a:lnTo>
                  <a:lnTo>
                    <a:pt x="349" y="1969"/>
                  </a:lnTo>
                  <a:lnTo>
                    <a:pt x="350" y="1964"/>
                  </a:lnTo>
                  <a:lnTo>
                    <a:pt x="352" y="1959"/>
                  </a:lnTo>
                  <a:lnTo>
                    <a:pt x="352" y="1954"/>
                  </a:lnTo>
                  <a:lnTo>
                    <a:pt x="353" y="1949"/>
                  </a:lnTo>
                  <a:lnTo>
                    <a:pt x="353" y="1944"/>
                  </a:lnTo>
                  <a:lnTo>
                    <a:pt x="353" y="1938"/>
                  </a:lnTo>
                  <a:lnTo>
                    <a:pt x="353" y="1933"/>
                  </a:lnTo>
                  <a:lnTo>
                    <a:pt x="353" y="1928"/>
                  </a:lnTo>
                  <a:lnTo>
                    <a:pt x="352" y="1922"/>
                  </a:lnTo>
                  <a:lnTo>
                    <a:pt x="350" y="1916"/>
                  </a:lnTo>
                  <a:lnTo>
                    <a:pt x="349" y="1912"/>
                  </a:lnTo>
                  <a:lnTo>
                    <a:pt x="348" y="1906"/>
                  </a:lnTo>
                  <a:lnTo>
                    <a:pt x="347" y="1902"/>
                  </a:lnTo>
                  <a:lnTo>
                    <a:pt x="345" y="1896"/>
                  </a:lnTo>
                  <a:lnTo>
                    <a:pt x="342" y="1891"/>
                  </a:lnTo>
                  <a:lnTo>
                    <a:pt x="341" y="1888"/>
                  </a:lnTo>
                  <a:lnTo>
                    <a:pt x="340" y="1888"/>
                  </a:lnTo>
                  <a:lnTo>
                    <a:pt x="339" y="1888"/>
                  </a:lnTo>
                  <a:lnTo>
                    <a:pt x="337" y="1889"/>
                  </a:lnTo>
                  <a:lnTo>
                    <a:pt x="333" y="1889"/>
                  </a:lnTo>
                  <a:lnTo>
                    <a:pt x="330" y="1890"/>
                  </a:lnTo>
                  <a:lnTo>
                    <a:pt x="326" y="1891"/>
                  </a:lnTo>
                  <a:lnTo>
                    <a:pt x="323" y="1892"/>
                  </a:lnTo>
                  <a:lnTo>
                    <a:pt x="318" y="1895"/>
                  </a:lnTo>
                  <a:lnTo>
                    <a:pt x="314" y="1896"/>
                  </a:lnTo>
                  <a:lnTo>
                    <a:pt x="310" y="1897"/>
                  </a:lnTo>
                  <a:lnTo>
                    <a:pt x="307" y="1898"/>
                  </a:lnTo>
                  <a:lnTo>
                    <a:pt x="303" y="1899"/>
                  </a:lnTo>
                  <a:lnTo>
                    <a:pt x="300" y="1899"/>
                  </a:lnTo>
                  <a:lnTo>
                    <a:pt x="298" y="1900"/>
                  </a:lnTo>
                  <a:lnTo>
                    <a:pt x="296" y="1900"/>
                  </a:lnTo>
                  <a:lnTo>
                    <a:pt x="296" y="1902"/>
                  </a:lnTo>
                  <a:lnTo>
                    <a:pt x="291" y="1889"/>
                  </a:lnTo>
                  <a:lnTo>
                    <a:pt x="284" y="1877"/>
                  </a:lnTo>
                  <a:lnTo>
                    <a:pt x="277" y="1866"/>
                  </a:lnTo>
                  <a:lnTo>
                    <a:pt x="270" y="1853"/>
                  </a:lnTo>
                  <a:lnTo>
                    <a:pt x="263" y="1842"/>
                  </a:lnTo>
                  <a:lnTo>
                    <a:pt x="256" y="1829"/>
                  </a:lnTo>
                  <a:lnTo>
                    <a:pt x="249" y="1817"/>
                  </a:lnTo>
                  <a:lnTo>
                    <a:pt x="242" y="1804"/>
                  </a:lnTo>
                  <a:lnTo>
                    <a:pt x="238" y="1790"/>
                  </a:lnTo>
                  <a:lnTo>
                    <a:pt x="233" y="1776"/>
                  </a:lnTo>
                  <a:lnTo>
                    <a:pt x="231" y="1764"/>
                  </a:lnTo>
                  <a:lnTo>
                    <a:pt x="229" y="1750"/>
                  </a:lnTo>
                  <a:lnTo>
                    <a:pt x="230" y="1735"/>
                  </a:lnTo>
                  <a:lnTo>
                    <a:pt x="232" y="1721"/>
                  </a:lnTo>
                  <a:lnTo>
                    <a:pt x="237" y="1706"/>
                  </a:lnTo>
                  <a:lnTo>
                    <a:pt x="245" y="1692"/>
                  </a:lnTo>
                  <a:lnTo>
                    <a:pt x="245" y="1684"/>
                  </a:lnTo>
                  <a:lnTo>
                    <a:pt x="246" y="1678"/>
                  </a:lnTo>
                  <a:lnTo>
                    <a:pt x="247" y="1671"/>
                  </a:lnTo>
                  <a:lnTo>
                    <a:pt x="248" y="1664"/>
                  </a:lnTo>
                  <a:lnTo>
                    <a:pt x="249" y="1657"/>
                  </a:lnTo>
                  <a:lnTo>
                    <a:pt x="250" y="1650"/>
                  </a:lnTo>
                  <a:lnTo>
                    <a:pt x="253" y="1643"/>
                  </a:lnTo>
                  <a:lnTo>
                    <a:pt x="254" y="1636"/>
                  </a:lnTo>
                  <a:lnTo>
                    <a:pt x="255" y="1629"/>
                  </a:lnTo>
                  <a:lnTo>
                    <a:pt x="256" y="1622"/>
                  </a:lnTo>
                  <a:lnTo>
                    <a:pt x="257" y="1615"/>
                  </a:lnTo>
                  <a:lnTo>
                    <a:pt x="258" y="1610"/>
                  </a:lnTo>
                  <a:lnTo>
                    <a:pt x="260" y="1603"/>
                  </a:lnTo>
                  <a:lnTo>
                    <a:pt x="260" y="1596"/>
                  </a:lnTo>
                  <a:lnTo>
                    <a:pt x="261" y="1590"/>
                  </a:lnTo>
                  <a:lnTo>
                    <a:pt x="262" y="1584"/>
                  </a:lnTo>
                  <a:lnTo>
                    <a:pt x="268" y="1584"/>
                  </a:lnTo>
                  <a:lnTo>
                    <a:pt x="272" y="1587"/>
                  </a:lnTo>
                  <a:lnTo>
                    <a:pt x="276" y="1590"/>
                  </a:lnTo>
                  <a:lnTo>
                    <a:pt x="279" y="1594"/>
                  </a:lnTo>
                  <a:lnTo>
                    <a:pt x="283" y="1598"/>
                  </a:lnTo>
                  <a:lnTo>
                    <a:pt x="284" y="1603"/>
                  </a:lnTo>
                  <a:lnTo>
                    <a:pt x="286" y="1607"/>
                  </a:lnTo>
                  <a:lnTo>
                    <a:pt x="288" y="1613"/>
                  </a:lnTo>
                  <a:lnTo>
                    <a:pt x="291" y="1619"/>
                  </a:lnTo>
                  <a:lnTo>
                    <a:pt x="292" y="1625"/>
                  </a:lnTo>
                  <a:lnTo>
                    <a:pt x="295" y="1629"/>
                  </a:lnTo>
                  <a:lnTo>
                    <a:pt x="298" y="1634"/>
                  </a:lnTo>
                  <a:lnTo>
                    <a:pt x="301" y="1638"/>
                  </a:lnTo>
                  <a:lnTo>
                    <a:pt x="306" y="1642"/>
                  </a:lnTo>
                  <a:lnTo>
                    <a:pt x="311" y="1645"/>
                  </a:lnTo>
                  <a:lnTo>
                    <a:pt x="318" y="1648"/>
                  </a:lnTo>
                  <a:lnTo>
                    <a:pt x="317" y="1636"/>
                  </a:lnTo>
                  <a:lnTo>
                    <a:pt x="316" y="1625"/>
                  </a:lnTo>
                  <a:lnTo>
                    <a:pt x="314" y="1612"/>
                  </a:lnTo>
                  <a:lnTo>
                    <a:pt x="311" y="1601"/>
                  </a:lnTo>
                  <a:lnTo>
                    <a:pt x="308" y="1589"/>
                  </a:lnTo>
                  <a:lnTo>
                    <a:pt x="306" y="1578"/>
                  </a:lnTo>
                  <a:lnTo>
                    <a:pt x="302" y="1566"/>
                  </a:lnTo>
                  <a:lnTo>
                    <a:pt x="300" y="1555"/>
                  </a:lnTo>
                  <a:lnTo>
                    <a:pt x="298" y="1543"/>
                  </a:lnTo>
                  <a:lnTo>
                    <a:pt x="298" y="1533"/>
                  </a:lnTo>
                  <a:lnTo>
                    <a:pt x="298" y="1521"/>
                  </a:lnTo>
                  <a:lnTo>
                    <a:pt x="300" y="1510"/>
                  </a:lnTo>
                  <a:lnTo>
                    <a:pt x="304" y="1499"/>
                  </a:lnTo>
                  <a:lnTo>
                    <a:pt x="310" y="1489"/>
                  </a:lnTo>
                  <a:lnTo>
                    <a:pt x="318" y="1478"/>
                  </a:lnTo>
                  <a:lnTo>
                    <a:pt x="330" y="1468"/>
                  </a:lnTo>
                  <a:lnTo>
                    <a:pt x="330" y="1465"/>
                  </a:lnTo>
                  <a:lnTo>
                    <a:pt x="330" y="1463"/>
                  </a:lnTo>
                  <a:lnTo>
                    <a:pt x="330" y="1459"/>
                  </a:lnTo>
                  <a:lnTo>
                    <a:pt x="330" y="1457"/>
                  </a:lnTo>
                  <a:lnTo>
                    <a:pt x="329" y="1455"/>
                  </a:lnTo>
                  <a:lnTo>
                    <a:pt x="327" y="1452"/>
                  </a:lnTo>
                  <a:lnTo>
                    <a:pt x="326" y="1450"/>
                  </a:lnTo>
                  <a:lnTo>
                    <a:pt x="324" y="1448"/>
                  </a:lnTo>
                  <a:lnTo>
                    <a:pt x="323" y="1447"/>
                  </a:lnTo>
                  <a:lnTo>
                    <a:pt x="321" y="1444"/>
                  </a:lnTo>
                  <a:lnTo>
                    <a:pt x="318" y="1442"/>
                  </a:lnTo>
                  <a:lnTo>
                    <a:pt x="316" y="1441"/>
                  </a:lnTo>
                  <a:lnTo>
                    <a:pt x="314" y="1440"/>
                  </a:lnTo>
                  <a:lnTo>
                    <a:pt x="311" y="1439"/>
                  </a:lnTo>
                  <a:lnTo>
                    <a:pt x="309" y="1437"/>
                  </a:lnTo>
                  <a:lnTo>
                    <a:pt x="308" y="1437"/>
                  </a:lnTo>
                  <a:lnTo>
                    <a:pt x="299" y="1439"/>
                  </a:lnTo>
                  <a:lnTo>
                    <a:pt x="292" y="1442"/>
                  </a:lnTo>
                  <a:lnTo>
                    <a:pt x="286" y="1447"/>
                  </a:lnTo>
                  <a:lnTo>
                    <a:pt x="281" y="1451"/>
                  </a:lnTo>
                  <a:lnTo>
                    <a:pt x="278" y="1456"/>
                  </a:lnTo>
                  <a:lnTo>
                    <a:pt x="275" y="1463"/>
                  </a:lnTo>
                  <a:lnTo>
                    <a:pt x="273" y="1468"/>
                  </a:lnTo>
                  <a:lnTo>
                    <a:pt x="271" y="1475"/>
                  </a:lnTo>
                  <a:lnTo>
                    <a:pt x="270" y="1482"/>
                  </a:lnTo>
                  <a:lnTo>
                    <a:pt x="269" y="1490"/>
                  </a:lnTo>
                  <a:lnTo>
                    <a:pt x="268" y="1498"/>
                  </a:lnTo>
                  <a:lnTo>
                    <a:pt x="267" y="1505"/>
                  </a:lnTo>
                  <a:lnTo>
                    <a:pt x="265" y="1513"/>
                  </a:lnTo>
                  <a:lnTo>
                    <a:pt x="263" y="1521"/>
                  </a:lnTo>
                  <a:lnTo>
                    <a:pt x="260" y="1528"/>
                  </a:lnTo>
                  <a:lnTo>
                    <a:pt x="256" y="1536"/>
                  </a:lnTo>
                  <a:lnTo>
                    <a:pt x="247" y="1535"/>
                  </a:lnTo>
                  <a:lnTo>
                    <a:pt x="239" y="1533"/>
                  </a:lnTo>
                  <a:lnTo>
                    <a:pt x="232" y="1529"/>
                  </a:lnTo>
                  <a:lnTo>
                    <a:pt x="225" y="1524"/>
                  </a:lnTo>
                  <a:lnTo>
                    <a:pt x="219" y="1518"/>
                  </a:lnTo>
                  <a:lnTo>
                    <a:pt x="214" y="1511"/>
                  </a:lnTo>
                  <a:lnTo>
                    <a:pt x="209" y="1503"/>
                  </a:lnTo>
                  <a:lnTo>
                    <a:pt x="203" y="1495"/>
                  </a:lnTo>
                  <a:lnTo>
                    <a:pt x="198" y="1487"/>
                  </a:lnTo>
                  <a:lnTo>
                    <a:pt x="193" y="1479"/>
                  </a:lnTo>
                  <a:lnTo>
                    <a:pt x="187" y="1472"/>
                  </a:lnTo>
                  <a:lnTo>
                    <a:pt x="181" y="1466"/>
                  </a:lnTo>
                  <a:lnTo>
                    <a:pt x="175" y="1462"/>
                  </a:lnTo>
                  <a:lnTo>
                    <a:pt x="168" y="1458"/>
                  </a:lnTo>
                  <a:lnTo>
                    <a:pt x="160" y="1456"/>
                  </a:lnTo>
                  <a:lnTo>
                    <a:pt x="152" y="1457"/>
                  </a:lnTo>
                  <a:lnTo>
                    <a:pt x="148" y="1449"/>
                  </a:lnTo>
                  <a:lnTo>
                    <a:pt x="146" y="1442"/>
                  </a:lnTo>
                  <a:lnTo>
                    <a:pt x="145" y="1435"/>
                  </a:lnTo>
                  <a:lnTo>
                    <a:pt x="145" y="1428"/>
                  </a:lnTo>
                  <a:lnTo>
                    <a:pt x="145" y="1421"/>
                  </a:lnTo>
                  <a:lnTo>
                    <a:pt x="146" y="1414"/>
                  </a:lnTo>
                  <a:lnTo>
                    <a:pt x="147" y="1408"/>
                  </a:lnTo>
                  <a:lnTo>
                    <a:pt x="149" y="1401"/>
                  </a:lnTo>
                  <a:lnTo>
                    <a:pt x="150" y="1394"/>
                  </a:lnTo>
                  <a:lnTo>
                    <a:pt x="152" y="1387"/>
                  </a:lnTo>
                  <a:lnTo>
                    <a:pt x="154" y="1380"/>
                  </a:lnTo>
                  <a:lnTo>
                    <a:pt x="155" y="1374"/>
                  </a:lnTo>
                  <a:lnTo>
                    <a:pt x="156" y="1367"/>
                  </a:lnTo>
                  <a:lnTo>
                    <a:pt x="157" y="1360"/>
                  </a:lnTo>
                  <a:lnTo>
                    <a:pt x="157" y="1355"/>
                  </a:lnTo>
                  <a:lnTo>
                    <a:pt x="157" y="1349"/>
                  </a:lnTo>
                  <a:lnTo>
                    <a:pt x="144" y="1335"/>
                  </a:lnTo>
                  <a:lnTo>
                    <a:pt x="134" y="1320"/>
                  </a:lnTo>
                  <a:lnTo>
                    <a:pt x="127" y="1305"/>
                  </a:lnTo>
                  <a:lnTo>
                    <a:pt x="123" y="1288"/>
                  </a:lnTo>
                  <a:lnTo>
                    <a:pt x="121" y="1272"/>
                  </a:lnTo>
                  <a:lnTo>
                    <a:pt x="118" y="1255"/>
                  </a:lnTo>
                  <a:lnTo>
                    <a:pt x="117" y="1237"/>
                  </a:lnTo>
                  <a:lnTo>
                    <a:pt x="117" y="1221"/>
                  </a:lnTo>
                  <a:lnTo>
                    <a:pt x="116" y="1204"/>
                  </a:lnTo>
                  <a:lnTo>
                    <a:pt x="115" y="1188"/>
                  </a:lnTo>
                  <a:lnTo>
                    <a:pt x="111" y="1172"/>
                  </a:lnTo>
                  <a:lnTo>
                    <a:pt x="107" y="1157"/>
                  </a:lnTo>
                  <a:lnTo>
                    <a:pt x="100" y="1143"/>
                  </a:lnTo>
                  <a:lnTo>
                    <a:pt x="89" y="1131"/>
                  </a:lnTo>
                  <a:lnTo>
                    <a:pt x="76" y="1120"/>
                  </a:lnTo>
                  <a:lnTo>
                    <a:pt x="60" y="1111"/>
                  </a:lnTo>
                  <a:lnTo>
                    <a:pt x="66" y="1105"/>
                  </a:lnTo>
                  <a:lnTo>
                    <a:pt x="72" y="1098"/>
                  </a:lnTo>
                  <a:lnTo>
                    <a:pt x="77" y="1092"/>
                  </a:lnTo>
                  <a:lnTo>
                    <a:pt x="81" y="1085"/>
                  </a:lnTo>
                  <a:lnTo>
                    <a:pt x="85" y="1077"/>
                  </a:lnTo>
                  <a:lnTo>
                    <a:pt x="87" y="1069"/>
                  </a:lnTo>
                  <a:lnTo>
                    <a:pt x="89" y="1059"/>
                  </a:lnTo>
                  <a:lnTo>
                    <a:pt x="91" y="1051"/>
                  </a:lnTo>
                  <a:lnTo>
                    <a:pt x="91" y="1042"/>
                  </a:lnTo>
                  <a:lnTo>
                    <a:pt x="91" y="1032"/>
                  </a:lnTo>
                  <a:lnTo>
                    <a:pt x="91" y="1023"/>
                  </a:lnTo>
                  <a:lnTo>
                    <a:pt x="89" y="1013"/>
                  </a:lnTo>
                  <a:lnTo>
                    <a:pt x="88" y="1003"/>
                  </a:lnTo>
                  <a:lnTo>
                    <a:pt x="87" y="994"/>
                  </a:lnTo>
                  <a:lnTo>
                    <a:pt x="86" y="985"/>
                  </a:lnTo>
                  <a:lnTo>
                    <a:pt x="85" y="976"/>
                  </a:lnTo>
                  <a:lnTo>
                    <a:pt x="84" y="964"/>
                  </a:lnTo>
                  <a:lnTo>
                    <a:pt x="85" y="953"/>
                  </a:lnTo>
                  <a:lnTo>
                    <a:pt x="86" y="941"/>
                  </a:lnTo>
                  <a:lnTo>
                    <a:pt x="88" y="930"/>
                  </a:lnTo>
                  <a:lnTo>
                    <a:pt x="91" y="919"/>
                  </a:lnTo>
                  <a:lnTo>
                    <a:pt x="93" y="908"/>
                  </a:lnTo>
                  <a:lnTo>
                    <a:pt x="96" y="896"/>
                  </a:lnTo>
                  <a:lnTo>
                    <a:pt x="100" y="886"/>
                  </a:lnTo>
                  <a:lnTo>
                    <a:pt x="102" y="874"/>
                  </a:lnTo>
                  <a:lnTo>
                    <a:pt x="104" y="863"/>
                  </a:lnTo>
                  <a:lnTo>
                    <a:pt x="107" y="851"/>
                  </a:lnTo>
                  <a:lnTo>
                    <a:pt x="107" y="840"/>
                  </a:lnTo>
                  <a:lnTo>
                    <a:pt x="108" y="829"/>
                  </a:lnTo>
                  <a:lnTo>
                    <a:pt x="107" y="817"/>
                  </a:lnTo>
                  <a:lnTo>
                    <a:pt x="104" y="804"/>
                  </a:lnTo>
                  <a:lnTo>
                    <a:pt x="101" y="793"/>
                  </a:lnTo>
                  <a:lnTo>
                    <a:pt x="98" y="773"/>
                  </a:lnTo>
                  <a:lnTo>
                    <a:pt x="92" y="756"/>
                  </a:lnTo>
                  <a:lnTo>
                    <a:pt x="85" y="739"/>
                  </a:lnTo>
                  <a:lnTo>
                    <a:pt x="77" y="723"/>
                  </a:lnTo>
                  <a:lnTo>
                    <a:pt x="66" y="707"/>
                  </a:lnTo>
                  <a:lnTo>
                    <a:pt x="56" y="692"/>
                  </a:lnTo>
                  <a:lnTo>
                    <a:pt x="46" y="676"/>
                  </a:lnTo>
                  <a:lnTo>
                    <a:pt x="37" y="661"/>
                  </a:lnTo>
                  <a:lnTo>
                    <a:pt x="26" y="646"/>
                  </a:lnTo>
                  <a:lnTo>
                    <a:pt x="18" y="630"/>
                  </a:lnTo>
                  <a:lnTo>
                    <a:pt x="10" y="614"/>
                  </a:lnTo>
                  <a:lnTo>
                    <a:pt x="4" y="596"/>
                  </a:lnTo>
                  <a:lnTo>
                    <a:pt x="1" y="579"/>
                  </a:lnTo>
                  <a:lnTo>
                    <a:pt x="0" y="561"/>
                  </a:lnTo>
                  <a:lnTo>
                    <a:pt x="2" y="541"/>
                  </a:lnTo>
                  <a:lnTo>
                    <a:pt x="8" y="521"/>
                  </a:lnTo>
                  <a:lnTo>
                    <a:pt x="19" y="510"/>
                  </a:lnTo>
                  <a:lnTo>
                    <a:pt x="30" y="499"/>
                  </a:lnTo>
                  <a:lnTo>
                    <a:pt x="39" y="487"/>
                  </a:lnTo>
                  <a:lnTo>
                    <a:pt x="48" y="476"/>
                  </a:lnTo>
                  <a:lnTo>
                    <a:pt x="55" y="463"/>
                  </a:lnTo>
                  <a:lnTo>
                    <a:pt x="62" y="451"/>
                  </a:lnTo>
                  <a:lnTo>
                    <a:pt x="69" y="438"/>
                  </a:lnTo>
                  <a:lnTo>
                    <a:pt x="73" y="424"/>
                  </a:lnTo>
                  <a:lnTo>
                    <a:pt x="78" y="410"/>
                  </a:lnTo>
                  <a:lnTo>
                    <a:pt x="81" y="395"/>
                  </a:lnTo>
                  <a:lnTo>
                    <a:pt x="84" y="382"/>
                  </a:lnTo>
                  <a:lnTo>
                    <a:pt x="86" y="367"/>
                  </a:lnTo>
                  <a:lnTo>
                    <a:pt x="87" y="352"/>
                  </a:lnTo>
                  <a:lnTo>
                    <a:pt x="88" y="337"/>
                  </a:lnTo>
                  <a:lnTo>
                    <a:pt x="88" y="322"/>
                  </a:lnTo>
                  <a:lnTo>
                    <a:pt x="88" y="307"/>
                  </a:lnTo>
                  <a:lnTo>
                    <a:pt x="94" y="298"/>
                  </a:lnTo>
                  <a:lnTo>
                    <a:pt x="100" y="289"/>
                  </a:lnTo>
                  <a:lnTo>
                    <a:pt x="107" y="279"/>
                  </a:lnTo>
                  <a:lnTo>
                    <a:pt x="114" y="270"/>
                  </a:lnTo>
                  <a:lnTo>
                    <a:pt x="119" y="261"/>
                  </a:lnTo>
                  <a:lnTo>
                    <a:pt x="126" y="252"/>
                  </a:lnTo>
                  <a:lnTo>
                    <a:pt x="132" y="243"/>
                  </a:lnTo>
                  <a:lnTo>
                    <a:pt x="137" y="233"/>
                  </a:lnTo>
                  <a:lnTo>
                    <a:pt x="141" y="223"/>
                  </a:lnTo>
                  <a:lnTo>
                    <a:pt x="145" y="213"/>
                  </a:lnTo>
                  <a:lnTo>
                    <a:pt x="147" y="202"/>
                  </a:lnTo>
                  <a:lnTo>
                    <a:pt x="148" y="192"/>
                  </a:lnTo>
                  <a:lnTo>
                    <a:pt x="148" y="181"/>
                  </a:lnTo>
                  <a:lnTo>
                    <a:pt x="147" y="169"/>
                  </a:lnTo>
                  <a:lnTo>
                    <a:pt x="144" y="158"/>
                  </a:lnTo>
                  <a:lnTo>
                    <a:pt x="140" y="146"/>
                  </a:lnTo>
                  <a:lnTo>
                    <a:pt x="131" y="138"/>
                  </a:lnTo>
                  <a:lnTo>
                    <a:pt x="126" y="130"/>
                  </a:lnTo>
                  <a:lnTo>
                    <a:pt x="123" y="123"/>
                  </a:lnTo>
                  <a:lnTo>
                    <a:pt x="122" y="115"/>
                  </a:lnTo>
                  <a:lnTo>
                    <a:pt x="123" y="108"/>
                  </a:lnTo>
                  <a:lnTo>
                    <a:pt x="126" y="100"/>
                  </a:lnTo>
                  <a:lnTo>
                    <a:pt x="130" y="92"/>
                  </a:lnTo>
                  <a:lnTo>
                    <a:pt x="134" y="83"/>
                  </a:lnTo>
                  <a:lnTo>
                    <a:pt x="139" y="75"/>
                  </a:lnTo>
                  <a:lnTo>
                    <a:pt x="145" y="66"/>
                  </a:lnTo>
                  <a:lnTo>
                    <a:pt x="149" y="55"/>
                  </a:lnTo>
                  <a:lnTo>
                    <a:pt x="154" y="46"/>
                  </a:lnTo>
                  <a:lnTo>
                    <a:pt x="157" y="36"/>
                  </a:lnTo>
                  <a:lnTo>
                    <a:pt x="161" y="24"/>
                  </a:lnTo>
                  <a:lnTo>
                    <a:pt x="162" y="12"/>
                  </a:lnTo>
                  <a:lnTo>
                    <a:pt x="162" y="0"/>
                  </a:lnTo>
                  <a:lnTo>
                    <a:pt x="229" y="17"/>
                  </a:lnTo>
                  <a:lnTo>
                    <a:pt x="296" y="35"/>
                  </a:lnTo>
                  <a:lnTo>
                    <a:pt x="363" y="52"/>
                  </a:lnTo>
                  <a:lnTo>
                    <a:pt x="431" y="70"/>
                  </a:lnTo>
                  <a:lnTo>
                    <a:pt x="499" y="87"/>
                  </a:lnTo>
                  <a:lnTo>
                    <a:pt x="565" y="105"/>
                  </a:lnTo>
                  <a:lnTo>
                    <a:pt x="633" y="122"/>
                  </a:lnTo>
                  <a:lnTo>
                    <a:pt x="701" y="138"/>
                  </a:lnTo>
                  <a:lnTo>
                    <a:pt x="768" y="155"/>
                  </a:lnTo>
                  <a:lnTo>
                    <a:pt x="836" y="171"/>
                  </a:lnTo>
                  <a:lnTo>
                    <a:pt x="902" y="189"/>
                  </a:lnTo>
                  <a:lnTo>
                    <a:pt x="969" y="205"/>
                  </a:lnTo>
                  <a:lnTo>
                    <a:pt x="1036" y="220"/>
                  </a:lnTo>
                  <a:lnTo>
                    <a:pt x="1102" y="236"/>
                  </a:lnTo>
                  <a:lnTo>
                    <a:pt x="1168" y="251"/>
                  </a:lnTo>
                  <a:lnTo>
                    <a:pt x="1235" y="267"/>
                  </a:lnTo>
                  <a:lnTo>
                    <a:pt x="1232" y="279"/>
                  </a:lnTo>
                  <a:lnTo>
                    <a:pt x="1230" y="293"/>
                  </a:lnTo>
                  <a:lnTo>
                    <a:pt x="1228" y="307"/>
                  </a:lnTo>
                  <a:lnTo>
                    <a:pt x="1224" y="322"/>
                  </a:lnTo>
                  <a:lnTo>
                    <a:pt x="1221" y="336"/>
                  </a:lnTo>
                  <a:lnTo>
                    <a:pt x="1216" y="351"/>
                  </a:lnTo>
                  <a:lnTo>
                    <a:pt x="1213" y="366"/>
                  </a:lnTo>
                  <a:lnTo>
                    <a:pt x="1208" y="380"/>
                  </a:lnTo>
                  <a:lnTo>
                    <a:pt x="1205" y="395"/>
                  </a:lnTo>
                  <a:lnTo>
                    <a:pt x="1200" y="411"/>
                  </a:lnTo>
                  <a:lnTo>
                    <a:pt x="1197" y="426"/>
                  </a:lnTo>
                  <a:lnTo>
                    <a:pt x="1193" y="442"/>
                  </a:lnTo>
                  <a:lnTo>
                    <a:pt x="1190" y="457"/>
                  </a:lnTo>
                  <a:lnTo>
                    <a:pt x="1186" y="474"/>
                  </a:lnTo>
                  <a:lnTo>
                    <a:pt x="1184" y="490"/>
                  </a:lnTo>
                  <a:lnTo>
                    <a:pt x="1183" y="506"/>
                  </a:lnTo>
                  <a:lnTo>
                    <a:pt x="1177" y="525"/>
                  </a:lnTo>
                  <a:lnTo>
                    <a:pt x="1171" y="545"/>
                  </a:lnTo>
                  <a:lnTo>
                    <a:pt x="1164" y="564"/>
                  </a:lnTo>
                  <a:lnTo>
                    <a:pt x="1159" y="585"/>
                  </a:lnTo>
                  <a:lnTo>
                    <a:pt x="1152" y="604"/>
                  </a:lnTo>
                  <a:lnTo>
                    <a:pt x="1146" y="624"/>
                  </a:lnTo>
                  <a:lnTo>
                    <a:pt x="1139" y="645"/>
                  </a:lnTo>
                  <a:lnTo>
                    <a:pt x="1133" y="664"/>
                  </a:lnTo>
                  <a:lnTo>
                    <a:pt x="1128" y="685"/>
                  </a:lnTo>
                  <a:lnTo>
                    <a:pt x="1122" y="704"/>
                  </a:lnTo>
                  <a:lnTo>
                    <a:pt x="1116" y="725"/>
                  </a:lnTo>
                  <a:lnTo>
                    <a:pt x="1112" y="746"/>
                  </a:lnTo>
                  <a:lnTo>
                    <a:pt x="1107" y="766"/>
                  </a:lnTo>
                  <a:lnTo>
                    <a:pt x="1104" y="787"/>
                  </a:lnTo>
                  <a:lnTo>
                    <a:pt x="1100" y="808"/>
                  </a:lnTo>
                  <a:lnTo>
                    <a:pt x="1098" y="830"/>
                  </a:lnTo>
                  <a:lnTo>
                    <a:pt x="1087" y="851"/>
                  </a:lnTo>
                  <a:lnTo>
                    <a:pt x="1079" y="874"/>
                  </a:lnTo>
                  <a:lnTo>
                    <a:pt x="1071" y="899"/>
                  </a:lnTo>
                  <a:lnTo>
                    <a:pt x="1064" y="923"/>
                  </a:lnTo>
                  <a:lnTo>
                    <a:pt x="1058" y="947"/>
                  </a:lnTo>
                  <a:lnTo>
                    <a:pt x="1052" y="972"/>
                  </a:lnTo>
                  <a:lnTo>
                    <a:pt x="1046" y="997"/>
                  </a:lnTo>
                  <a:lnTo>
                    <a:pt x="1040" y="1023"/>
                  </a:lnTo>
                  <a:lnTo>
                    <a:pt x="1035" y="1048"/>
                  </a:lnTo>
                  <a:lnTo>
                    <a:pt x="1029" y="1073"/>
                  </a:lnTo>
                  <a:lnTo>
                    <a:pt x="1022" y="1098"/>
                  </a:lnTo>
                  <a:lnTo>
                    <a:pt x="1016" y="1123"/>
                  </a:lnTo>
                  <a:lnTo>
                    <a:pt x="1009" y="1148"/>
                  </a:lnTo>
                  <a:lnTo>
                    <a:pt x="1002" y="1172"/>
                  </a:lnTo>
                  <a:lnTo>
                    <a:pt x="995" y="1195"/>
                  </a:lnTo>
                  <a:lnTo>
                    <a:pt x="987" y="1219"/>
                  </a:lnTo>
                  <a:lnTo>
                    <a:pt x="986" y="1224"/>
                  </a:lnTo>
                  <a:lnTo>
                    <a:pt x="986" y="1228"/>
                  </a:lnTo>
                  <a:lnTo>
                    <a:pt x="987" y="1232"/>
                  </a:lnTo>
                  <a:lnTo>
                    <a:pt x="989" y="1236"/>
                  </a:lnTo>
                  <a:lnTo>
                    <a:pt x="990" y="1240"/>
                  </a:lnTo>
                  <a:lnTo>
                    <a:pt x="992" y="1243"/>
                  </a:lnTo>
                  <a:lnTo>
                    <a:pt x="995" y="1247"/>
                  </a:lnTo>
                  <a:lnTo>
                    <a:pt x="998" y="1250"/>
                  </a:lnTo>
                  <a:lnTo>
                    <a:pt x="1001" y="1254"/>
                  </a:lnTo>
                  <a:lnTo>
                    <a:pt x="1003" y="1257"/>
                  </a:lnTo>
                  <a:lnTo>
                    <a:pt x="1007" y="1259"/>
                  </a:lnTo>
                  <a:lnTo>
                    <a:pt x="1010" y="1263"/>
                  </a:lnTo>
                  <a:lnTo>
                    <a:pt x="1013" y="1265"/>
                  </a:lnTo>
                  <a:lnTo>
                    <a:pt x="1016" y="1269"/>
                  </a:lnTo>
                  <a:lnTo>
                    <a:pt x="1018" y="1271"/>
                  </a:lnTo>
                  <a:lnTo>
                    <a:pt x="1021" y="1274"/>
                  </a:lnTo>
                  <a:lnTo>
                    <a:pt x="1094" y="1375"/>
                  </a:lnTo>
                  <a:lnTo>
                    <a:pt x="1168" y="1476"/>
                  </a:lnTo>
                  <a:lnTo>
                    <a:pt x="1241" y="1578"/>
                  </a:lnTo>
                  <a:lnTo>
                    <a:pt x="1314" y="1679"/>
                  </a:lnTo>
                  <a:lnTo>
                    <a:pt x="1388" y="1781"/>
                  </a:lnTo>
                  <a:lnTo>
                    <a:pt x="1460" y="1883"/>
                  </a:lnTo>
                  <a:lnTo>
                    <a:pt x="1532" y="1985"/>
                  </a:lnTo>
                  <a:lnTo>
                    <a:pt x="1605" y="2088"/>
                  </a:lnTo>
                  <a:lnTo>
                    <a:pt x="1677" y="2190"/>
                  </a:lnTo>
                  <a:lnTo>
                    <a:pt x="1751" y="2292"/>
                  </a:lnTo>
                  <a:lnTo>
                    <a:pt x="1824" y="2394"/>
                  </a:lnTo>
                  <a:lnTo>
                    <a:pt x="1898" y="2498"/>
                  </a:lnTo>
                  <a:lnTo>
                    <a:pt x="1973" y="2601"/>
                  </a:lnTo>
                  <a:lnTo>
                    <a:pt x="2047" y="2703"/>
                  </a:lnTo>
                  <a:lnTo>
                    <a:pt x="2123" y="2807"/>
                  </a:lnTo>
                  <a:lnTo>
                    <a:pt x="2200" y="2911"/>
                  </a:lnTo>
                  <a:lnTo>
                    <a:pt x="2197" y="2916"/>
                  </a:lnTo>
                  <a:lnTo>
                    <a:pt x="2195" y="2922"/>
                  </a:lnTo>
                  <a:lnTo>
                    <a:pt x="2193" y="2927"/>
                  </a:lnTo>
                  <a:lnTo>
                    <a:pt x="2192" y="2934"/>
                  </a:lnTo>
                  <a:lnTo>
                    <a:pt x="2193" y="2941"/>
                  </a:lnTo>
                  <a:lnTo>
                    <a:pt x="2195" y="2948"/>
                  </a:lnTo>
                  <a:lnTo>
                    <a:pt x="2196" y="2956"/>
                  </a:lnTo>
                  <a:lnTo>
                    <a:pt x="2198" y="2963"/>
                  </a:lnTo>
                  <a:lnTo>
                    <a:pt x="2201" y="2971"/>
                  </a:lnTo>
                  <a:lnTo>
                    <a:pt x="2205" y="2978"/>
                  </a:lnTo>
                  <a:lnTo>
                    <a:pt x="2208" y="2985"/>
                  </a:lnTo>
                  <a:lnTo>
                    <a:pt x="2213" y="2992"/>
                  </a:lnTo>
                  <a:lnTo>
                    <a:pt x="2218" y="2998"/>
                  </a:lnTo>
                  <a:lnTo>
                    <a:pt x="2222" y="3003"/>
                  </a:lnTo>
                  <a:lnTo>
                    <a:pt x="2227" y="3009"/>
                  </a:lnTo>
                  <a:lnTo>
                    <a:pt x="2231" y="3014"/>
                  </a:lnTo>
                  <a:lnTo>
                    <a:pt x="2235" y="3017"/>
                  </a:lnTo>
                  <a:lnTo>
                    <a:pt x="2238" y="3022"/>
                  </a:lnTo>
                  <a:lnTo>
                    <a:pt x="2241" y="3029"/>
                  </a:lnTo>
                  <a:lnTo>
                    <a:pt x="2243" y="3034"/>
                  </a:lnTo>
                  <a:lnTo>
                    <a:pt x="2244" y="3042"/>
                  </a:lnTo>
                  <a:lnTo>
                    <a:pt x="2246" y="3050"/>
                  </a:lnTo>
                  <a:lnTo>
                    <a:pt x="2247" y="3058"/>
                  </a:lnTo>
                  <a:lnTo>
                    <a:pt x="2250" y="3066"/>
                  </a:lnTo>
                  <a:lnTo>
                    <a:pt x="2251" y="3076"/>
                  </a:lnTo>
                  <a:lnTo>
                    <a:pt x="2252" y="3084"/>
                  </a:lnTo>
                  <a:lnTo>
                    <a:pt x="2254" y="3092"/>
                  </a:lnTo>
                  <a:lnTo>
                    <a:pt x="2257" y="3100"/>
                  </a:lnTo>
                  <a:lnTo>
                    <a:pt x="2259" y="3108"/>
                  </a:lnTo>
                  <a:lnTo>
                    <a:pt x="2262" y="3115"/>
                  </a:lnTo>
                  <a:lnTo>
                    <a:pt x="2267" y="3120"/>
                  </a:lnTo>
                  <a:lnTo>
                    <a:pt x="2272" y="3126"/>
                  </a:lnTo>
                  <a:lnTo>
                    <a:pt x="2275" y="3131"/>
                  </a:lnTo>
                  <a:lnTo>
                    <a:pt x="2280" y="3137"/>
                  </a:lnTo>
                  <a:lnTo>
                    <a:pt x="2283" y="3141"/>
                  </a:lnTo>
                  <a:lnTo>
                    <a:pt x="2285" y="3147"/>
                  </a:lnTo>
                  <a:lnTo>
                    <a:pt x="2287" y="3153"/>
                  </a:lnTo>
                  <a:lnTo>
                    <a:pt x="2288" y="3158"/>
                  </a:lnTo>
                  <a:lnTo>
                    <a:pt x="2288" y="3164"/>
                  </a:lnTo>
                  <a:lnTo>
                    <a:pt x="2288" y="3170"/>
                  </a:lnTo>
                  <a:lnTo>
                    <a:pt x="2287" y="3176"/>
                  </a:lnTo>
                  <a:lnTo>
                    <a:pt x="2284" y="3180"/>
                  </a:lnTo>
                  <a:lnTo>
                    <a:pt x="2282" y="3185"/>
                  </a:lnTo>
                  <a:lnTo>
                    <a:pt x="2279" y="3189"/>
                  </a:lnTo>
                  <a:lnTo>
                    <a:pt x="2274" y="3193"/>
                  </a:lnTo>
                  <a:lnTo>
                    <a:pt x="2269" y="3196"/>
                  </a:lnTo>
                  <a:lnTo>
                    <a:pt x="2264" y="3200"/>
                  </a:lnTo>
                  <a:lnTo>
                    <a:pt x="2258" y="3202"/>
                  </a:lnTo>
                  <a:lnTo>
                    <a:pt x="2251" y="3204"/>
                  </a:lnTo>
                  <a:lnTo>
                    <a:pt x="2244" y="3208"/>
                  </a:lnTo>
                  <a:lnTo>
                    <a:pt x="2236" y="3211"/>
                  </a:lnTo>
                  <a:lnTo>
                    <a:pt x="2229" y="3217"/>
                  </a:lnTo>
                  <a:lnTo>
                    <a:pt x="2222" y="3223"/>
                  </a:lnTo>
                  <a:lnTo>
                    <a:pt x="2215" y="3230"/>
                  </a:lnTo>
                  <a:lnTo>
                    <a:pt x="2208" y="3236"/>
                  </a:lnTo>
                  <a:lnTo>
                    <a:pt x="2203" y="3243"/>
                  </a:lnTo>
                  <a:lnTo>
                    <a:pt x="2197" y="3250"/>
                  </a:lnTo>
                  <a:lnTo>
                    <a:pt x="2191" y="3258"/>
                  </a:lnTo>
                  <a:lnTo>
                    <a:pt x="2185" y="3265"/>
                  </a:lnTo>
                  <a:lnTo>
                    <a:pt x="2182" y="3272"/>
                  </a:lnTo>
                  <a:lnTo>
                    <a:pt x="2177" y="3278"/>
                  </a:lnTo>
                  <a:lnTo>
                    <a:pt x="2175" y="3284"/>
                  </a:lnTo>
                  <a:lnTo>
                    <a:pt x="2173" y="3288"/>
                  </a:lnTo>
                  <a:lnTo>
                    <a:pt x="2172" y="3293"/>
                  </a:lnTo>
                  <a:lnTo>
                    <a:pt x="2170" y="3297"/>
                  </a:lnTo>
                  <a:lnTo>
                    <a:pt x="2169" y="3303"/>
                  </a:lnTo>
                  <a:lnTo>
                    <a:pt x="2168" y="3311"/>
                  </a:lnTo>
                  <a:lnTo>
                    <a:pt x="2166" y="3322"/>
                  </a:lnTo>
                  <a:lnTo>
                    <a:pt x="2164" y="3332"/>
                  </a:lnTo>
                  <a:lnTo>
                    <a:pt x="2161" y="3343"/>
                  </a:lnTo>
                  <a:lnTo>
                    <a:pt x="2159" y="3355"/>
                  </a:lnTo>
                  <a:lnTo>
                    <a:pt x="2157" y="3366"/>
                  </a:lnTo>
                  <a:lnTo>
                    <a:pt x="2153" y="3379"/>
                  </a:lnTo>
                  <a:lnTo>
                    <a:pt x="2150" y="3390"/>
                  </a:lnTo>
                  <a:lnTo>
                    <a:pt x="2146" y="3402"/>
                  </a:lnTo>
                  <a:lnTo>
                    <a:pt x="2142" y="3412"/>
                  </a:lnTo>
                  <a:lnTo>
                    <a:pt x="2137" y="3421"/>
                  </a:lnTo>
                  <a:lnTo>
                    <a:pt x="2133" y="3430"/>
                  </a:lnTo>
                  <a:lnTo>
                    <a:pt x="2128" y="3436"/>
                  </a:lnTo>
                  <a:lnTo>
                    <a:pt x="2123" y="3441"/>
                  </a:lnTo>
                  <a:lnTo>
                    <a:pt x="2118" y="3444"/>
                  </a:lnTo>
                  <a:lnTo>
                    <a:pt x="2114" y="3448"/>
                  </a:lnTo>
                  <a:lnTo>
                    <a:pt x="2111" y="3451"/>
                  </a:lnTo>
                  <a:lnTo>
                    <a:pt x="2108" y="3456"/>
                  </a:lnTo>
                  <a:lnTo>
                    <a:pt x="2106" y="3461"/>
                  </a:lnTo>
                  <a:lnTo>
                    <a:pt x="2104" y="3465"/>
                  </a:lnTo>
                  <a:lnTo>
                    <a:pt x="2103" y="3470"/>
                  </a:lnTo>
                  <a:lnTo>
                    <a:pt x="2100" y="3475"/>
                  </a:lnTo>
                  <a:lnTo>
                    <a:pt x="2099" y="3480"/>
                  </a:lnTo>
                  <a:lnTo>
                    <a:pt x="2098" y="3486"/>
                  </a:lnTo>
                  <a:lnTo>
                    <a:pt x="2097" y="3493"/>
                  </a:lnTo>
                  <a:lnTo>
                    <a:pt x="2096" y="3500"/>
                  </a:lnTo>
                  <a:lnTo>
                    <a:pt x="2095" y="3506"/>
                  </a:lnTo>
                  <a:lnTo>
                    <a:pt x="2093" y="3513"/>
                  </a:lnTo>
                  <a:lnTo>
                    <a:pt x="2091" y="3521"/>
                  </a:lnTo>
                  <a:lnTo>
                    <a:pt x="2089" y="3531"/>
                  </a:lnTo>
                  <a:lnTo>
                    <a:pt x="2085" y="3539"/>
                  </a:lnTo>
                  <a:lnTo>
                    <a:pt x="2084" y="3547"/>
                  </a:lnTo>
                  <a:lnTo>
                    <a:pt x="2083" y="3554"/>
                  </a:lnTo>
                  <a:lnTo>
                    <a:pt x="2084" y="3559"/>
                  </a:lnTo>
                  <a:lnTo>
                    <a:pt x="2084" y="3565"/>
                  </a:lnTo>
                  <a:lnTo>
                    <a:pt x="2085" y="3570"/>
                  </a:lnTo>
                  <a:lnTo>
                    <a:pt x="2088" y="3574"/>
                  </a:lnTo>
                  <a:lnTo>
                    <a:pt x="2090" y="3579"/>
                  </a:lnTo>
                  <a:lnTo>
                    <a:pt x="2093" y="3582"/>
                  </a:lnTo>
                  <a:lnTo>
                    <a:pt x="2097" y="3586"/>
                  </a:lnTo>
                  <a:lnTo>
                    <a:pt x="2101" y="3588"/>
                  </a:lnTo>
                  <a:lnTo>
                    <a:pt x="2106" y="3591"/>
                  </a:lnTo>
                  <a:lnTo>
                    <a:pt x="2111" y="3594"/>
                  </a:lnTo>
                  <a:lnTo>
                    <a:pt x="2115" y="3595"/>
                  </a:lnTo>
                  <a:lnTo>
                    <a:pt x="2121" y="3597"/>
                  </a:lnTo>
                  <a:lnTo>
                    <a:pt x="2127" y="3600"/>
                  </a:lnTo>
                  <a:lnTo>
                    <a:pt x="2131" y="3601"/>
                  </a:lnTo>
                  <a:lnTo>
                    <a:pt x="2136" y="3604"/>
                  </a:lnTo>
                  <a:lnTo>
                    <a:pt x="2138" y="3608"/>
                  </a:lnTo>
                  <a:lnTo>
                    <a:pt x="2141" y="3611"/>
                  </a:lnTo>
                  <a:lnTo>
                    <a:pt x="2142" y="3616"/>
                  </a:lnTo>
                  <a:lnTo>
                    <a:pt x="2142" y="3621"/>
                  </a:lnTo>
                  <a:lnTo>
                    <a:pt x="2142" y="3626"/>
                  </a:lnTo>
                  <a:lnTo>
                    <a:pt x="2141" y="3632"/>
                  </a:lnTo>
                  <a:lnTo>
                    <a:pt x="2138" y="3636"/>
                  </a:lnTo>
                  <a:lnTo>
                    <a:pt x="2136" y="3642"/>
                  </a:lnTo>
                  <a:lnTo>
                    <a:pt x="2134" y="3647"/>
                  </a:lnTo>
                  <a:lnTo>
                    <a:pt x="2131" y="3651"/>
                  </a:lnTo>
                  <a:lnTo>
                    <a:pt x="2129" y="3656"/>
                  </a:lnTo>
                  <a:lnTo>
                    <a:pt x="2126" y="3659"/>
                  </a:lnTo>
                  <a:lnTo>
                    <a:pt x="2123" y="3663"/>
                  </a:lnTo>
                  <a:lnTo>
                    <a:pt x="2121" y="3665"/>
                  </a:lnTo>
                  <a:lnTo>
                    <a:pt x="2118" y="3666"/>
                  </a:lnTo>
                  <a:lnTo>
                    <a:pt x="2114" y="3668"/>
                  </a:lnTo>
                  <a:lnTo>
                    <a:pt x="2110" y="3672"/>
                  </a:lnTo>
                  <a:lnTo>
                    <a:pt x="2106" y="3675"/>
                  </a:lnTo>
                  <a:lnTo>
                    <a:pt x="2101" y="3678"/>
                  </a:lnTo>
                  <a:lnTo>
                    <a:pt x="2097" y="3681"/>
                  </a:lnTo>
                  <a:lnTo>
                    <a:pt x="2092" y="3685"/>
                  </a:lnTo>
                  <a:lnTo>
                    <a:pt x="2089" y="3689"/>
                  </a:lnTo>
                  <a:lnTo>
                    <a:pt x="2084" y="3691"/>
                  </a:lnTo>
                  <a:lnTo>
                    <a:pt x="2081" y="3695"/>
                  </a:lnTo>
                  <a:lnTo>
                    <a:pt x="2077" y="3698"/>
                  </a:lnTo>
                  <a:lnTo>
                    <a:pt x="2074" y="3701"/>
                  </a:lnTo>
                  <a:lnTo>
                    <a:pt x="2072" y="3703"/>
                  </a:lnTo>
                  <a:lnTo>
                    <a:pt x="2069" y="3704"/>
                  </a:lnTo>
                  <a:lnTo>
                    <a:pt x="2068" y="3705"/>
                  </a:lnTo>
                  <a:lnTo>
                    <a:pt x="2068" y="3706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43" name="Freeform 5"/>
            <p:cNvSpPr>
              <a:spLocks/>
            </p:cNvSpPr>
            <p:nvPr/>
          </p:nvSpPr>
          <p:spPr bwMode="auto">
            <a:xfrm>
              <a:off x="4242204" y="1557422"/>
              <a:ext cx="869950" cy="598488"/>
            </a:xfrm>
            <a:custGeom>
              <a:avLst/>
              <a:gdLst>
                <a:gd name="T0" fmla="*/ 390131510 w 1853"/>
                <a:gd name="T1" fmla="*/ 151942809 h 1301"/>
                <a:gd name="T2" fmla="*/ 372718900 w 1853"/>
                <a:gd name="T3" fmla="*/ 245479008 h 1301"/>
                <a:gd name="T4" fmla="*/ 376245647 w 1853"/>
                <a:gd name="T5" fmla="*/ 261350664 h 1301"/>
                <a:gd name="T6" fmla="*/ 357951350 w 1853"/>
                <a:gd name="T7" fmla="*/ 272354835 h 1301"/>
                <a:gd name="T8" fmla="*/ 301305084 w 1853"/>
                <a:gd name="T9" fmla="*/ 260927444 h 1301"/>
                <a:gd name="T10" fmla="*/ 270006141 w 1853"/>
                <a:gd name="T11" fmla="*/ 250558103 h 1301"/>
                <a:gd name="T12" fmla="*/ 256561122 w 1853"/>
                <a:gd name="T13" fmla="*/ 254790300 h 1301"/>
                <a:gd name="T14" fmla="*/ 202559858 w 1853"/>
                <a:gd name="T15" fmla="*/ 255213519 h 1301"/>
                <a:gd name="T16" fmla="*/ 138419724 w 1853"/>
                <a:gd name="T17" fmla="*/ 257541227 h 1301"/>
                <a:gd name="T18" fmla="*/ 122769989 w 1853"/>
                <a:gd name="T19" fmla="*/ 246960276 h 1301"/>
                <a:gd name="T20" fmla="*/ 101390257 w 1853"/>
                <a:gd name="T21" fmla="*/ 246960276 h 1301"/>
                <a:gd name="T22" fmla="*/ 80010056 w 1853"/>
                <a:gd name="T23" fmla="*/ 248441545 h 1301"/>
                <a:gd name="T24" fmla="*/ 59732184 w 1853"/>
                <a:gd name="T25" fmla="*/ 237437317 h 1301"/>
                <a:gd name="T26" fmla="*/ 55103093 w 1853"/>
                <a:gd name="T27" fmla="*/ 213524487 h 1301"/>
                <a:gd name="T28" fmla="*/ 35045892 w 1853"/>
                <a:gd name="T29" fmla="*/ 188976368 h 1301"/>
                <a:gd name="T30" fmla="*/ 4408436 w 1853"/>
                <a:gd name="T31" fmla="*/ 170142174 h 1301"/>
                <a:gd name="T32" fmla="*/ 1101874 w 1853"/>
                <a:gd name="T33" fmla="*/ 160407662 h 1301"/>
                <a:gd name="T34" fmla="*/ 10579776 w 1853"/>
                <a:gd name="T35" fmla="*/ 154905807 h 1301"/>
                <a:gd name="T36" fmla="*/ 15869901 w 1853"/>
                <a:gd name="T37" fmla="*/ 150673150 h 1301"/>
                <a:gd name="T38" fmla="*/ 14326710 w 1853"/>
                <a:gd name="T39" fmla="*/ 144748075 h 1301"/>
                <a:gd name="T40" fmla="*/ 6832840 w 1853"/>
                <a:gd name="T41" fmla="*/ 144959685 h 1301"/>
                <a:gd name="T42" fmla="*/ 5951153 w 1853"/>
                <a:gd name="T43" fmla="*/ 137129662 h 1301"/>
                <a:gd name="T44" fmla="*/ 10579776 w 1853"/>
                <a:gd name="T45" fmla="*/ 131627346 h 1301"/>
                <a:gd name="T46" fmla="*/ 6832840 w 1853"/>
                <a:gd name="T47" fmla="*/ 122316054 h 1301"/>
                <a:gd name="T48" fmla="*/ 10579776 w 1853"/>
                <a:gd name="T49" fmla="*/ 110677025 h 1301"/>
                <a:gd name="T50" fmla="*/ 1763374 w 1853"/>
                <a:gd name="T51" fmla="*/ 59253524 h 1301"/>
                <a:gd name="T52" fmla="*/ 14106523 w 1853"/>
                <a:gd name="T53" fmla="*/ 24971346 h 1301"/>
                <a:gd name="T54" fmla="*/ 24465643 w 1853"/>
                <a:gd name="T55" fmla="*/ 34282185 h 1301"/>
                <a:gd name="T56" fmla="*/ 37911139 w 1853"/>
                <a:gd name="T57" fmla="*/ 45710036 h 1301"/>
                <a:gd name="T58" fmla="*/ 61495088 w 1853"/>
                <a:gd name="T59" fmla="*/ 53751209 h 1301"/>
                <a:gd name="T60" fmla="*/ 80230243 w 1853"/>
                <a:gd name="T61" fmla="*/ 56925816 h 1301"/>
                <a:gd name="T62" fmla="*/ 94557419 w 1853"/>
                <a:gd name="T63" fmla="*/ 63274125 h 1301"/>
                <a:gd name="T64" fmla="*/ 100949414 w 1853"/>
                <a:gd name="T65" fmla="*/ 70257709 h 1301"/>
                <a:gd name="T66" fmla="*/ 102051288 w 1853"/>
                <a:gd name="T67" fmla="*/ 81896710 h 1301"/>
                <a:gd name="T68" fmla="*/ 98524540 w 1853"/>
                <a:gd name="T69" fmla="*/ 87610635 h 1301"/>
                <a:gd name="T70" fmla="*/ 89047111 w 1853"/>
                <a:gd name="T71" fmla="*/ 89091903 h 1301"/>
                <a:gd name="T72" fmla="*/ 75822279 w 1853"/>
                <a:gd name="T73" fmla="*/ 102423782 h 1301"/>
                <a:gd name="T74" fmla="*/ 70091314 w 1853"/>
                <a:gd name="T75" fmla="*/ 109830586 h 1301"/>
                <a:gd name="T76" fmla="*/ 68989441 w 1853"/>
                <a:gd name="T77" fmla="*/ 113851633 h 1301"/>
                <a:gd name="T78" fmla="*/ 79349026 w 1853"/>
                <a:gd name="T79" fmla="*/ 115332901 h 1301"/>
                <a:gd name="T80" fmla="*/ 83977647 w 1853"/>
                <a:gd name="T81" fmla="*/ 119141878 h 1301"/>
                <a:gd name="T82" fmla="*/ 78467339 w 1853"/>
                <a:gd name="T83" fmla="*/ 126760320 h 1301"/>
                <a:gd name="T84" fmla="*/ 78246683 w 1853"/>
                <a:gd name="T85" fmla="*/ 132262176 h 1301"/>
                <a:gd name="T86" fmla="*/ 86842894 w 1853"/>
                <a:gd name="T87" fmla="*/ 133955514 h 1301"/>
                <a:gd name="T88" fmla="*/ 99626884 w 1853"/>
                <a:gd name="T89" fmla="*/ 119565098 h 1301"/>
                <a:gd name="T90" fmla="*/ 104916535 w 1853"/>
                <a:gd name="T91" fmla="*/ 99461245 h 1301"/>
                <a:gd name="T92" fmla="*/ 115496777 w 1853"/>
                <a:gd name="T93" fmla="*/ 84436487 h 1301"/>
                <a:gd name="T94" fmla="*/ 121668115 w 1853"/>
                <a:gd name="T95" fmla="*/ 71738978 h 1301"/>
                <a:gd name="T96" fmla="*/ 117700524 w 1853"/>
                <a:gd name="T97" fmla="*/ 54174889 h 1301"/>
                <a:gd name="T98" fmla="*/ 110867686 w 1853"/>
                <a:gd name="T99" fmla="*/ 44228307 h 1301"/>
                <a:gd name="T100" fmla="*/ 111529186 w 1853"/>
                <a:gd name="T101" fmla="*/ 40630940 h 1301"/>
                <a:gd name="T102" fmla="*/ 117921181 w 1853"/>
                <a:gd name="T103" fmla="*/ 41265769 h 1301"/>
                <a:gd name="T104" fmla="*/ 124092548 w 1853"/>
                <a:gd name="T105" fmla="*/ 40842550 h 1301"/>
                <a:gd name="T106" fmla="*/ 123872361 w 1853"/>
                <a:gd name="T107" fmla="*/ 34494255 h 1301"/>
                <a:gd name="T108" fmla="*/ 123872361 w 1853"/>
                <a:gd name="T109" fmla="*/ 27722274 h 1301"/>
                <a:gd name="T110" fmla="*/ 113953590 w 1853"/>
                <a:gd name="T111" fmla="*/ 13331882 h 1301"/>
                <a:gd name="T112" fmla="*/ 115496777 w 1853"/>
                <a:gd name="T113" fmla="*/ 423220 h 1301"/>
                <a:gd name="T114" fmla="*/ 152966618 w 1853"/>
                <a:gd name="T115" fmla="*/ 8041637 h 1301"/>
                <a:gd name="T116" fmla="*/ 316954321 w 1853"/>
                <a:gd name="T117" fmla="*/ 4105416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3"/>
                <a:gd name="T178" fmla="*/ 0 h 1301"/>
                <a:gd name="T179" fmla="*/ 1853 w 1853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3" h="1301">
                  <a:moveTo>
                    <a:pt x="1853" y="280"/>
                  </a:moveTo>
                  <a:lnTo>
                    <a:pt x="1841" y="334"/>
                  </a:lnTo>
                  <a:lnTo>
                    <a:pt x="1831" y="388"/>
                  </a:lnTo>
                  <a:lnTo>
                    <a:pt x="1820" y="443"/>
                  </a:lnTo>
                  <a:lnTo>
                    <a:pt x="1810" y="497"/>
                  </a:lnTo>
                  <a:lnTo>
                    <a:pt x="1800" y="553"/>
                  </a:lnTo>
                  <a:lnTo>
                    <a:pt x="1789" y="608"/>
                  </a:lnTo>
                  <a:lnTo>
                    <a:pt x="1779" y="663"/>
                  </a:lnTo>
                  <a:lnTo>
                    <a:pt x="1770" y="718"/>
                  </a:lnTo>
                  <a:lnTo>
                    <a:pt x="1759" y="773"/>
                  </a:lnTo>
                  <a:lnTo>
                    <a:pt x="1749" y="827"/>
                  </a:lnTo>
                  <a:lnTo>
                    <a:pt x="1738" y="882"/>
                  </a:lnTo>
                  <a:lnTo>
                    <a:pt x="1727" y="937"/>
                  </a:lnTo>
                  <a:lnTo>
                    <a:pt x="1717" y="991"/>
                  </a:lnTo>
                  <a:lnTo>
                    <a:pt x="1705" y="1047"/>
                  </a:lnTo>
                  <a:lnTo>
                    <a:pt x="1695" y="1101"/>
                  </a:lnTo>
                  <a:lnTo>
                    <a:pt x="1684" y="1155"/>
                  </a:lnTo>
                  <a:lnTo>
                    <a:pt x="1691" y="1160"/>
                  </a:lnTo>
                  <a:lnTo>
                    <a:pt x="1696" y="1167"/>
                  </a:lnTo>
                  <a:lnTo>
                    <a:pt x="1700" y="1174"/>
                  </a:lnTo>
                  <a:lnTo>
                    <a:pt x="1703" y="1181"/>
                  </a:lnTo>
                  <a:lnTo>
                    <a:pt x="1705" y="1189"/>
                  </a:lnTo>
                  <a:lnTo>
                    <a:pt x="1707" y="1197"/>
                  </a:lnTo>
                  <a:lnTo>
                    <a:pt x="1707" y="1206"/>
                  </a:lnTo>
                  <a:lnTo>
                    <a:pt x="1707" y="1216"/>
                  </a:lnTo>
                  <a:lnTo>
                    <a:pt x="1707" y="1225"/>
                  </a:lnTo>
                  <a:lnTo>
                    <a:pt x="1707" y="1235"/>
                  </a:lnTo>
                  <a:lnTo>
                    <a:pt x="1705" y="1244"/>
                  </a:lnTo>
                  <a:lnTo>
                    <a:pt x="1705" y="1255"/>
                  </a:lnTo>
                  <a:lnTo>
                    <a:pt x="1705" y="1266"/>
                  </a:lnTo>
                  <a:lnTo>
                    <a:pt x="1707" y="1276"/>
                  </a:lnTo>
                  <a:lnTo>
                    <a:pt x="1708" y="1288"/>
                  </a:lnTo>
                  <a:lnTo>
                    <a:pt x="1711" y="1301"/>
                  </a:lnTo>
                  <a:lnTo>
                    <a:pt x="1681" y="1296"/>
                  </a:lnTo>
                  <a:lnTo>
                    <a:pt x="1653" y="1291"/>
                  </a:lnTo>
                  <a:lnTo>
                    <a:pt x="1624" y="1287"/>
                  </a:lnTo>
                  <a:lnTo>
                    <a:pt x="1595" y="1281"/>
                  </a:lnTo>
                  <a:lnTo>
                    <a:pt x="1566" y="1275"/>
                  </a:lnTo>
                  <a:lnTo>
                    <a:pt x="1538" y="1270"/>
                  </a:lnTo>
                  <a:lnTo>
                    <a:pt x="1509" y="1264"/>
                  </a:lnTo>
                  <a:lnTo>
                    <a:pt x="1481" y="1258"/>
                  </a:lnTo>
                  <a:lnTo>
                    <a:pt x="1453" y="1252"/>
                  </a:lnTo>
                  <a:lnTo>
                    <a:pt x="1424" y="1245"/>
                  </a:lnTo>
                  <a:lnTo>
                    <a:pt x="1395" y="1238"/>
                  </a:lnTo>
                  <a:lnTo>
                    <a:pt x="1367" y="1233"/>
                  </a:lnTo>
                  <a:lnTo>
                    <a:pt x="1339" y="1226"/>
                  </a:lnTo>
                  <a:lnTo>
                    <a:pt x="1311" y="1219"/>
                  </a:lnTo>
                  <a:lnTo>
                    <a:pt x="1282" y="1212"/>
                  </a:lnTo>
                  <a:lnTo>
                    <a:pt x="1255" y="1206"/>
                  </a:lnTo>
                  <a:lnTo>
                    <a:pt x="1249" y="1198"/>
                  </a:lnTo>
                  <a:lnTo>
                    <a:pt x="1243" y="1191"/>
                  </a:lnTo>
                  <a:lnTo>
                    <a:pt x="1236" y="1188"/>
                  </a:lnTo>
                  <a:lnTo>
                    <a:pt x="1231" y="1186"/>
                  </a:lnTo>
                  <a:lnTo>
                    <a:pt x="1225" y="1184"/>
                  </a:lnTo>
                  <a:lnTo>
                    <a:pt x="1218" y="1184"/>
                  </a:lnTo>
                  <a:lnTo>
                    <a:pt x="1211" y="1186"/>
                  </a:lnTo>
                  <a:lnTo>
                    <a:pt x="1204" y="1188"/>
                  </a:lnTo>
                  <a:lnTo>
                    <a:pt x="1197" y="1190"/>
                  </a:lnTo>
                  <a:lnTo>
                    <a:pt x="1192" y="1193"/>
                  </a:lnTo>
                  <a:lnTo>
                    <a:pt x="1185" y="1196"/>
                  </a:lnTo>
                  <a:lnTo>
                    <a:pt x="1178" y="1199"/>
                  </a:lnTo>
                  <a:lnTo>
                    <a:pt x="1171" y="1202"/>
                  </a:lnTo>
                  <a:lnTo>
                    <a:pt x="1164" y="1204"/>
                  </a:lnTo>
                  <a:lnTo>
                    <a:pt x="1157" y="1205"/>
                  </a:lnTo>
                  <a:lnTo>
                    <a:pt x="1151" y="1206"/>
                  </a:lnTo>
                  <a:lnTo>
                    <a:pt x="1117" y="1205"/>
                  </a:lnTo>
                  <a:lnTo>
                    <a:pt x="1083" y="1205"/>
                  </a:lnTo>
                  <a:lnTo>
                    <a:pt x="1051" y="1205"/>
                  </a:lnTo>
                  <a:lnTo>
                    <a:pt x="1018" y="1206"/>
                  </a:lnTo>
                  <a:lnTo>
                    <a:pt x="985" y="1206"/>
                  </a:lnTo>
                  <a:lnTo>
                    <a:pt x="951" y="1206"/>
                  </a:lnTo>
                  <a:lnTo>
                    <a:pt x="919" y="1206"/>
                  </a:lnTo>
                  <a:lnTo>
                    <a:pt x="886" y="1207"/>
                  </a:lnTo>
                  <a:lnTo>
                    <a:pt x="854" y="1209"/>
                  </a:lnTo>
                  <a:lnTo>
                    <a:pt x="820" y="1209"/>
                  </a:lnTo>
                  <a:lnTo>
                    <a:pt x="788" y="1210"/>
                  </a:lnTo>
                  <a:lnTo>
                    <a:pt x="756" y="1211"/>
                  </a:lnTo>
                  <a:lnTo>
                    <a:pt x="724" y="1212"/>
                  </a:lnTo>
                  <a:lnTo>
                    <a:pt x="691" y="1213"/>
                  </a:lnTo>
                  <a:lnTo>
                    <a:pt x="659" y="1214"/>
                  </a:lnTo>
                  <a:lnTo>
                    <a:pt x="628" y="1217"/>
                  </a:lnTo>
                  <a:lnTo>
                    <a:pt x="624" y="1205"/>
                  </a:lnTo>
                  <a:lnTo>
                    <a:pt x="619" y="1195"/>
                  </a:lnTo>
                  <a:lnTo>
                    <a:pt x="612" y="1188"/>
                  </a:lnTo>
                  <a:lnTo>
                    <a:pt x="605" y="1181"/>
                  </a:lnTo>
                  <a:lnTo>
                    <a:pt x="597" y="1176"/>
                  </a:lnTo>
                  <a:lnTo>
                    <a:pt x="588" y="1173"/>
                  </a:lnTo>
                  <a:lnTo>
                    <a:pt x="578" y="1171"/>
                  </a:lnTo>
                  <a:lnTo>
                    <a:pt x="567" y="1168"/>
                  </a:lnTo>
                  <a:lnTo>
                    <a:pt x="557" y="1167"/>
                  </a:lnTo>
                  <a:lnTo>
                    <a:pt x="545" y="1166"/>
                  </a:lnTo>
                  <a:lnTo>
                    <a:pt x="534" y="1165"/>
                  </a:lnTo>
                  <a:lnTo>
                    <a:pt x="524" y="1164"/>
                  </a:lnTo>
                  <a:lnTo>
                    <a:pt x="512" y="1163"/>
                  </a:lnTo>
                  <a:lnTo>
                    <a:pt x="501" y="1160"/>
                  </a:lnTo>
                  <a:lnTo>
                    <a:pt x="490" y="1158"/>
                  </a:lnTo>
                  <a:lnTo>
                    <a:pt x="481" y="1155"/>
                  </a:lnTo>
                  <a:lnTo>
                    <a:pt x="471" y="1162"/>
                  </a:lnTo>
                  <a:lnTo>
                    <a:pt x="460" y="1167"/>
                  </a:lnTo>
                  <a:lnTo>
                    <a:pt x="450" y="1172"/>
                  </a:lnTo>
                  <a:lnTo>
                    <a:pt x="440" y="1175"/>
                  </a:lnTo>
                  <a:lnTo>
                    <a:pt x="428" y="1178"/>
                  </a:lnTo>
                  <a:lnTo>
                    <a:pt x="418" y="1179"/>
                  </a:lnTo>
                  <a:lnTo>
                    <a:pt x="406" y="1180"/>
                  </a:lnTo>
                  <a:lnTo>
                    <a:pt x="396" y="1180"/>
                  </a:lnTo>
                  <a:lnTo>
                    <a:pt x="384" y="1179"/>
                  </a:lnTo>
                  <a:lnTo>
                    <a:pt x="374" y="1176"/>
                  </a:lnTo>
                  <a:lnTo>
                    <a:pt x="363" y="1174"/>
                  </a:lnTo>
                  <a:lnTo>
                    <a:pt x="352" y="1172"/>
                  </a:lnTo>
                  <a:lnTo>
                    <a:pt x="341" y="1168"/>
                  </a:lnTo>
                  <a:lnTo>
                    <a:pt x="330" y="1165"/>
                  </a:lnTo>
                  <a:lnTo>
                    <a:pt x="320" y="1162"/>
                  </a:lnTo>
                  <a:lnTo>
                    <a:pt x="310" y="1158"/>
                  </a:lnTo>
                  <a:lnTo>
                    <a:pt x="297" y="1150"/>
                  </a:lnTo>
                  <a:lnTo>
                    <a:pt x="287" y="1142"/>
                  </a:lnTo>
                  <a:lnTo>
                    <a:pt x="278" y="1133"/>
                  </a:lnTo>
                  <a:lnTo>
                    <a:pt x="271" y="1122"/>
                  </a:lnTo>
                  <a:lnTo>
                    <a:pt x="265" y="1111"/>
                  </a:lnTo>
                  <a:lnTo>
                    <a:pt x="260" y="1099"/>
                  </a:lnTo>
                  <a:lnTo>
                    <a:pt x="257" y="1088"/>
                  </a:lnTo>
                  <a:lnTo>
                    <a:pt x="255" y="1075"/>
                  </a:lnTo>
                  <a:lnTo>
                    <a:pt x="253" y="1063"/>
                  </a:lnTo>
                  <a:lnTo>
                    <a:pt x="252" y="1049"/>
                  </a:lnTo>
                  <a:lnTo>
                    <a:pt x="251" y="1036"/>
                  </a:lnTo>
                  <a:lnTo>
                    <a:pt x="250" y="1023"/>
                  </a:lnTo>
                  <a:lnTo>
                    <a:pt x="250" y="1009"/>
                  </a:lnTo>
                  <a:lnTo>
                    <a:pt x="249" y="995"/>
                  </a:lnTo>
                  <a:lnTo>
                    <a:pt x="248" y="982"/>
                  </a:lnTo>
                  <a:lnTo>
                    <a:pt x="246" y="970"/>
                  </a:lnTo>
                  <a:lnTo>
                    <a:pt x="230" y="958"/>
                  </a:lnTo>
                  <a:lnTo>
                    <a:pt x="214" y="947"/>
                  </a:lnTo>
                  <a:lnTo>
                    <a:pt x="200" y="934"/>
                  </a:lnTo>
                  <a:lnTo>
                    <a:pt x="187" y="920"/>
                  </a:lnTo>
                  <a:lnTo>
                    <a:pt x="173" y="906"/>
                  </a:lnTo>
                  <a:lnTo>
                    <a:pt x="159" y="893"/>
                  </a:lnTo>
                  <a:lnTo>
                    <a:pt x="145" y="879"/>
                  </a:lnTo>
                  <a:lnTo>
                    <a:pt x="132" y="866"/>
                  </a:lnTo>
                  <a:lnTo>
                    <a:pt x="118" y="854"/>
                  </a:lnTo>
                  <a:lnTo>
                    <a:pt x="103" y="841"/>
                  </a:lnTo>
                  <a:lnTo>
                    <a:pt x="88" y="831"/>
                  </a:lnTo>
                  <a:lnTo>
                    <a:pt x="73" y="821"/>
                  </a:lnTo>
                  <a:lnTo>
                    <a:pt x="56" y="813"/>
                  </a:lnTo>
                  <a:lnTo>
                    <a:pt x="38" y="808"/>
                  </a:lnTo>
                  <a:lnTo>
                    <a:pt x="20" y="804"/>
                  </a:lnTo>
                  <a:lnTo>
                    <a:pt x="0" y="803"/>
                  </a:lnTo>
                  <a:lnTo>
                    <a:pt x="0" y="797"/>
                  </a:lnTo>
                  <a:lnTo>
                    <a:pt x="0" y="792"/>
                  </a:lnTo>
                  <a:lnTo>
                    <a:pt x="0" y="787"/>
                  </a:lnTo>
                  <a:lnTo>
                    <a:pt x="0" y="781"/>
                  </a:lnTo>
                  <a:lnTo>
                    <a:pt x="2" y="776"/>
                  </a:lnTo>
                  <a:lnTo>
                    <a:pt x="2" y="770"/>
                  </a:lnTo>
                  <a:lnTo>
                    <a:pt x="3" y="764"/>
                  </a:lnTo>
                  <a:lnTo>
                    <a:pt x="5" y="758"/>
                  </a:lnTo>
                  <a:lnTo>
                    <a:pt x="7" y="754"/>
                  </a:lnTo>
                  <a:lnTo>
                    <a:pt x="10" y="749"/>
                  </a:lnTo>
                  <a:lnTo>
                    <a:pt x="13" y="746"/>
                  </a:lnTo>
                  <a:lnTo>
                    <a:pt x="18" y="741"/>
                  </a:lnTo>
                  <a:lnTo>
                    <a:pt x="23" y="739"/>
                  </a:lnTo>
                  <a:lnTo>
                    <a:pt x="30" y="736"/>
                  </a:lnTo>
                  <a:lnTo>
                    <a:pt x="38" y="735"/>
                  </a:lnTo>
                  <a:lnTo>
                    <a:pt x="48" y="735"/>
                  </a:lnTo>
                  <a:lnTo>
                    <a:pt x="48" y="732"/>
                  </a:lnTo>
                  <a:lnTo>
                    <a:pt x="50" y="728"/>
                  </a:lnTo>
                  <a:lnTo>
                    <a:pt x="52" y="726"/>
                  </a:lnTo>
                  <a:lnTo>
                    <a:pt x="54" y="724"/>
                  </a:lnTo>
                  <a:lnTo>
                    <a:pt x="58" y="722"/>
                  </a:lnTo>
                  <a:lnTo>
                    <a:pt x="60" y="719"/>
                  </a:lnTo>
                  <a:lnTo>
                    <a:pt x="64" y="718"/>
                  </a:lnTo>
                  <a:lnTo>
                    <a:pt x="67" y="716"/>
                  </a:lnTo>
                  <a:lnTo>
                    <a:pt x="69" y="713"/>
                  </a:lnTo>
                  <a:lnTo>
                    <a:pt x="72" y="712"/>
                  </a:lnTo>
                  <a:lnTo>
                    <a:pt x="74" y="710"/>
                  </a:lnTo>
                  <a:lnTo>
                    <a:pt x="75" y="708"/>
                  </a:lnTo>
                  <a:lnTo>
                    <a:pt x="76" y="704"/>
                  </a:lnTo>
                  <a:lnTo>
                    <a:pt x="76" y="702"/>
                  </a:lnTo>
                  <a:lnTo>
                    <a:pt x="75" y="699"/>
                  </a:lnTo>
                  <a:lnTo>
                    <a:pt x="74" y="695"/>
                  </a:lnTo>
                  <a:lnTo>
                    <a:pt x="71" y="689"/>
                  </a:lnTo>
                  <a:lnTo>
                    <a:pt x="68" y="686"/>
                  </a:lnTo>
                  <a:lnTo>
                    <a:pt x="65" y="684"/>
                  </a:lnTo>
                  <a:lnTo>
                    <a:pt x="60" y="684"/>
                  </a:lnTo>
                  <a:lnTo>
                    <a:pt x="57" y="682"/>
                  </a:lnTo>
                  <a:lnTo>
                    <a:pt x="53" y="684"/>
                  </a:lnTo>
                  <a:lnTo>
                    <a:pt x="49" y="685"/>
                  </a:lnTo>
                  <a:lnTo>
                    <a:pt x="45" y="685"/>
                  </a:lnTo>
                  <a:lnTo>
                    <a:pt x="42" y="686"/>
                  </a:lnTo>
                  <a:lnTo>
                    <a:pt x="38" y="686"/>
                  </a:lnTo>
                  <a:lnTo>
                    <a:pt x="35" y="686"/>
                  </a:lnTo>
                  <a:lnTo>
                    <a:pt x="31" y="685"/>
                  </a:lnTo>
                  <a:lnTo>
                    <a:pt x="29" y="684"/>
                  </a:lnTo>
                  <a:lnTo>
                    <a:pt x="28" y="680"/>
                  </a:lnTo>
                  <a:lnTo>
                    <a:pt x="27" y="674"/>
                  </a:lnTo>
                  <a:lnTo>
                    <a:pt x="27" y="669"/>
                  </a:lnTo>
                  <a:lnTo>
                    <a:pt x="26" y="664"/>
                  </a:lnTo>
                  <a:lnTo>
                    <a:pt x="25" y="659"/>
                  </a:lnTo>
                  <a:lnTo>
                    <a:pt x="25" y="656"/>
                  </a:lnTo>
                  <a:lnTo>
                    <a:pt x="26" y="651"/>
                  </a:lnTo>
                  <a:lnTo>
                    <a:pt x="27" y="648"/>
                  </a:lnTo>
                  <a:lnTo>
                    <a:pt x="28" y="645"/>
                  </a:lnTo>
                  <a:lnTo>
                    <a:pt x="29" y="642"/>
                  </a:lnTo>
                  <a:lnTo>
                    <a:pt x="31" y="639"/>
                  </a:lnTo>
                  <a:lnTo>
                    <a:pt x="34" y="635"/>
                  </a:lnTo>
                  <a:lnTo>
                    <a:pt x="36" y="633"/>
                  </a:lnTo>
                  <a:lnTo>
                    <a:pt x="40" y="630"/>
                  </a:lnTo>
                  <a:lnTo>
                    <a:pt x="42" y="627"/>
                  </a:lnTo>
                  <a:lnTo>
                    <a:pt x="44" y="624"/>
                  </a:lnTo>
                  <a:lnTo>
                    <a:pt x="48" y="622"/>
                  </a:lnTo>
                  <a:lnTo>
                    <a:pt x="50" y="618"/>
                  </a:lnTo>
                  <a:lnTo>
                    <a:pt x="53" y="616"/>
                  </a:lnTo>
                  <a:lnTo>
                    <a:pt x="46" y="611"/>
                  </a:lnTo>
                  <a:lnTo>
                    <a:pt x="41" y="607"/>
                  </a:lnTo>
                  <a:lnTo>
                    <a:pt x="37" y="601"/>
                  </a:lnTo>
                  <a:lnTo>
                    <a:pt x="34" y="596"/>
                  </a:lnTo>
                  <a:lnTo>
                    <a:pt x="33" y="591"/>
                  </a:lnTo>
                  <a:lnTo>
                    <a:pt x="31" y="584"/>
                  </a:lnTo>
                  <a:lnTo>
                    <a:pt x="31" y="578"/>
                  </a:lnTo>
                  <a:lnTo>
                    <a:pt x="33" y="571"/>
                  </a:lnTo>
                  <a:lnTo>
                    <a:pt x="34" y="565"/>
                  </a:lnTo>
                  <a:lnTo>
                    <a:pt x="35" y="558"/>
                  </a:lnTo>
                  <a:lnTo>
                    <a:pt x="37" y="551"/>
                  </a:lnTo>
                  <a:lnTo>
                    <a:pt x="40" y="546"/>
                  </a:lnTo>
                  <a:lnTo>
                    <a:pt x="42" y="539"/>
                  </a:lnTo>
                  <a:lnTo>
                    <a:pt x="44" y="533"/>
                  </a:lnTo>
                  <a:lnTo>
                    <a:pt x="45" y="527"/>
                  </a:lnTo>
                  <a:lnTo>
                    <a:pt x="48" y="523"/>
                  </a:lnTo>
                  <a:lnTo>
                    <a:pt x="46" y="496"/>
                  </a:lnTo>
                  <a:lnTo>
                    <a:pt x="44" y="470"/>
                  </a:lnTo>
                  <a:lnTo>
                    <a:pt x="40" y="442"/>
                  </a:lnTo>
                  <a:lnTo>
                    <a:pt x="35" y="416"/>
                  </a:lnTo>
                  <a:lnTo>
                    <a:pt x="29" y="388"/>
                  </a:lnTo>
                  <a:lnTo>
                    <a:pt x="23" y="361"/>
                  </a:lnTo>
                  <a:lnTo>
                    <a:pt x="18" y="334"/>
                  </a:lnTo>
                  <a:lnTo>
                    <a:pt x="12" y="308"/>
                  </a:lnTo>
                  <a:lnTo>
                    <a:pt x="8" y="280"/>
                  </a:lnTo>
                  <a:lnTo>
                    <a:pt x="6" y="255"/>
                  </a:lnTo>
                  <a:lnTo>
                    <a:pt x="6" y="229"/>
                  </a:lnTo>
                  <a:lnTo>
                    <a:pt x="8" y="205"/>
                  </a:lnTo>
                  <a:lnTo>
                    <a:pt x="14" y="180"/>
                  </a:lnTo>
                  <a:lnTo>
                    <a:pt x="23" y="156"/>
                  </a:lnTo>
                  <a:lnTo>
                    <a:pt x="36" y="134"/>
                  </a:lnTo>
                  <a:lnTo>
                    <a:pt x="53" y="114"/>
                  </a:lnTo>
                  <a:lnTo>
                    <a:pt x="58" y="116"/>
                  </a:lnTo>
                  <a:lnTo>
                    <a:pt x="64" y="118"/>
                  </a:lnTo>
                  <a:lnTo>
                    <a:pt x="68" y="123"/>
                  </a:lnTo>
                  <a:lnTo>
                    <a:pt x="74" y="126"/>
                  </a:lnTo>
                  <a:lnTo>
                    <a:pt x="80" y="131"/>
                  </a:lnTo>
                  <a:lnTo>
                    <a:pt x="86" y="136"/>
                  </a:lnTo>
                  <a:lnTo>
                    <a:pt x="91" y="140"/>
                  </a:lnTo>
                  <a:lnTo>
                    <a:pt x="96" y="145"/>
                  </a:lnTo>
                  <a:lnTo>
                    <a:pt x="102" y="151"/>
                  </a:lnTo>
                  <a:lnTo>
                    <a:pt x="106" y="156"/>
                  </a:lnTo>
                  <a:lnTo>
                    <a:pt x="111" y="162"/>
                  </a:lnTo>
                  <a:lnTo>
                    <a:pt x="115" y="168"/>
                  </a:lnTo>
                  <a:lnTo>
                    <a:pt x="120" y="174"/>
                  </a:lnTo>
                  <a:lnTo>
                    <a:pt x="123" y="179"/>
                  </a:lnTo>
                  <a:lnTo>
                    <a:pt x="127" y="185"/>
                  </a:lnTo>
                  <a:lnTo>
                    <a:pt x="130" y="191"/>
                  </a:lnTo>
                  <a:lnTo>
                    <a:pt x="140" y="198"/>
                  </a:lnTo>
                  <a:lnTo>
                    <a:pt x="150" y="205"/>
                  </a:lnTo>
                  <a:lnTo>
                    <a:pt x="160" y="210"/>
                  </a:lnTo>
                  <a:lnTo>
                    <a:pt x="172" y="216"/>
                  </a:lnTo>
                  <a:lnTo>
                    <a:pt x="183" y="221"/>
                  </a:lnTo>
                  <a:lnTo>
                    <a:pt x="196" y="225"/>
                  </a:lnTo>
                  <a:lnTo>
                    <a:pt x="207" y="229"/>
                  </a:lnTo>
                  <a:lnTo>
                    <a:pt x="220" y="233"/>
                  </a:lnTo>
                  <a:lnTo>
                    <a:pt x="232" y="237"/>
                  </a:lnTo>
                  <a:lnTo>
                    <a:pt x="243" y="241"/>
                  </a:lnTo>
                  <a:lnTo>
                    <a:pt x="256" y="245"/>
                  </a:lnTo>
                  <a:lnTo>
                    <a:pt x="267" y="249"/>
                  </a:lnTo>
                  <a:lnTo>
                    <a:pt x="279" y="254"/>
                  </a:lnTo>
                  <a:lnTo>
                    <a:pt x="289" y="259"/>
                  </a:lnTo>
                  <a:lnTo>
                    <a:pt x="299" y="264"/>
                  </a:lnTo>
                  <a:lnTo>
                    <a:pt x="310" y="270"/>
                  </a:lnTo>
                  <a:lnTo>
                    <a:pt x="320" y="262"/>
                  </a:lnTo>
                  <a:lnTo>
                    <a:pt x="332" y="257"/>
                  </a:lnTo>
                  <a:lnTo>
                    <a:pt x="341" y="257"/>
                  </a:lnTo>
                  <a:lnTo>
                    <a:pt x="349" y="259"/>
                  </a:lnTo>
                  <a:lnTo>
                    <a:pt x="357" y="263"/>
                  </a:lnTo>
                  <a:lnTo>
                    <a:pt x="364" y="269"/>
                  </a:lnTo>
                  <a:lnTo>
                    <a:pt x="372" y="276"/>
                  </a:lnTo>
                  <a:lnTo>
                    <a:pt x="378" y="283"/>
                  </a:lnTo>
                  <a:lnTo>
                    <a:pt x="384" y="290"/>
                  </a:lnTo>
                  <a:lnTo>
                    <a:pt x="391" y="296"/>
                  </a:lnTo>
                  <a:lnTo>
                    <a:pt x="398" y="301"/>
                  </a:lnTo>
                  <a:lnTo>
                    <a:pt x="405" y="304"/>
                  </a:lnTo>
                  <a:lnTo>
                    <a:pt x="412" y="306"/>
                  </a:lnTo>
                  <a:lnTo>
                    <a:pt x="420" y="304"/>
                  </a:lnTo>
                  <a:lnTo>
                    <a:pt x="429" y="299"/>
                  </a:lnTo>
                  <a:lnTo>
                    <a:pt x="440" y="291"/>
                  </a:lnTo>
                  <a:lnTo>
                    <a:pt x="443" y="293"/>
                  </a:lnTo>
                  <a:lnTo>
                    <a:pt x="447" y="298"/>
                  </a:lnTo>
                  <a:lnTo>
                    <a:pt x="450" y="302"/>
                  </a:lnTo>
                  <a:lnTo>
                    <a:pt x="452" y="307"/>
                  </a:lnTo>
                  <a:lnTo>
                    <a:pt x="455" y="313"/>
                  </a:lnTo>
                  <a:lnTo>
                    <a:pt x="456" y="318"/>
                  </a:lnTo>
                  <a:lnTo>
                    <a:pt x="457" y="325"/>
                  </a:lnTo>
                  <a:lnTo>
                    <a:pt x="458" y="332"/>
                  </a:lnTo>
                  <a:lnTo>
                    <a:pt x="459" y="338"/>
                  </a:lnTo>
                  <a:lnTo>
                    <a:pt x="459" y="345"/>
                  </a:lnTo>
                  <a:lnTo>
                    <a:pt x="460" y="352"/>
                  </a:lnTo>
                  <a:lnTo>
                    <a:pt x="460" y="358"/>
                  </a:lnTo>
                  <a:lnTo>
                    <a:pt x="461" y="365"/>
                  </a:lnTo>
                  <a:lnTo>
                    <a:pt x="463" y="372"/>
                  </a:lnTo>
                  <a:lnTo>
                    <a:pt x="464" y="378"/>
                  </a:lnTo>
                  <a:lnTo>
                    <a:pt x="466" y="385"/>
                  </a:lnTo>
                  <a:lnTo>
                    <a:pt x="463" y="387"/>
                  </a:lnTo>
                  <a:lnTo>
                    <a:pt x="460" y="389"/>
                  </a:lnTo>
                  <a:lnTo>
                    <a:pt x="459" y="393"/>
                  </a:lnTo>
                  <a:lnTo>
                    <a:pt x="457" y="396"/>
                  </a:lnTo>
                  <a:lnTo>
                    <a:pt x="456" y="400"/>
                  </a:lnTo>
                  <a:lnTo>
                    <a:pt x="453" y="402"/>
                  </a:lnTo>
                  <a:lnTo>
                    <a:pt x="452" y="406"/>
                  </a:lnTo>
                  <a:lnTo>
                    <a:pt x="450" y="409"/>
                  </a:lnTo>
                  <a:lnTo>
                    <a:pt x="449" y="411"/>
                  </a:lnTo>
                  <a:lnTo>
                    <a:pt x="447" y="414"/>
                  </a:lnTo>
                  <a:lnTo>
                    <a:pt x="444" y="416"/>
                  </a:lnTo>
                  <a:lnTo>
                    <a:pt x="442" y="418"/>
                  </a:lnTo>
                  <a:lnTo>
                    <a:pt x="438" y="419"/>
                  </a:lnTo>
                  <a:lnTo>
                    <a:pt x="435" y="421"/>
                  </a:lnTo>
                  <a:lnTo>
                    <a:pt x="432" y="422"/>
                  </a:lnTo>
                  <a:lnTo>
                    <a:pt x="428" y="422"/>
                  </a:lnTo>
                  <a:lnTo>
                    <a:pt x="420" y="419"/>
                  </a:lnTo>
                  <a:lnTo>
                    <a:pt x="412" y="419"/>
                  </a:lnTo>
                  <a:lnTo>
                    <a:pt x="404" y="421"/>
                  </a:lnTo>
                  <a:lnTo>
                    <a:pt x="397" y="424"/>
                  </a:lnTo>
                  <a:lnTo>
                    <a:pt x="390" y="429"/>
                  </a:lnTo>
                  <a:lnTo>
                    <a:pt x="383" y="435"/>
                  </a:lnTo>
                  <a:lnTo>
                    <a:pt x="376" y="442"/>
                  </a:lnTo>
                  <a:lnTo>
                    <a:pt x="370" y="449"/>
                  </a:lnTo>
                  <a:lnTo>
                    <a:pt x="363" y="458"/>
                  </a:lnTo>
                  <a:lnTo>
                    <a:pt x="357" y="466"/>
                  </a:lnTo>
                  <a:lnTo>
                    <a:pt x="350" y="476"/>
                  </a:lnTo>
                  <a:lnTo>
                    <a:pt x="344" y="484"/>
                  </a:lnTo>
                  <a:lnTo>
                    <a:pt x="337" y="492"/>
                  </a:lnTo>
                  <a:lnTo>
                    <a:pt x="332" y="500"/>
                  </a:lnTo>
                  <a:lnTo>
                    <a:pt x="326" y="506"/>
                  </a:lnTo>
                  <a:lnTo>
                    <a:pt x="320" y="512"/>
                  </a:lnTo>
                  <a:lnTo>
                    <a:pt x="319" y="512"/>
                  </a:lnTo>
                  <a:lnTo>
                    <a:pt x="319" y="515"/>
                  </a:lnTo>
                  <a:lnTo>
                    <a:pt x="319" y="516"/>
                  </a:lnTo>
                  <a:lnTo>
                    <a:pt x="318" y="518"/>
                  </a:lnTo>
                  <a:lnTo>
                    <a:pt x="318" y="519"/>
                  </a:lnTo>
                  <a:lnTo>
                    <a:pt x="317" y="522"/>
                  </a:lnTo>
                  <a:lnTo>
                    <a:pt x="317" y="525"/>
                  </a:lnTo>
                  <a:lnTo>
                    <a:pt x="315" y="527"/>
                  </a:lnTo>
                  <a:lnTo>
                    <a:pt x="314" y="530"/>
                  </a:lnTo>
                  <a:lnTo>
                    <a:pt x="314" y="531"/>
                  </a:lnTo>
                  <a:lnTo>
                    <a:pt x="313" y="533"/>
                  </a:lnTo>
                  <a:lnTo>
                    <a:pt x="313" y="534"/>
                  </a:lnTo>
                  <a:lnTo>
                    <a:pt x="313" y="537"/>
                  </a:lnTo>
                  <a:lnTo>
                    <a:pt x="313" y="538"/>
                  </a:lnTo>
                  <a:lnTo>
                    <a:pt x="315" y="538"/>
                  </a:lnTo>
                  <a:lnTo>
                    <a:pt x="319" y="538"/>
                  </a:lnTo>
                  <a:lnTo>
                    <a:pt x="324" y="539"/>
                  </a:lnTo>
                  <a:lnTo>
                    <a:pt x="329" y="540"/>
                  </a:lnTo>
                  <a:lnTo>
                    <a:pt x="335" y="541"/>
                  </a:lnTo>
                  <a:lnTo>
                    <a:pt x="341" y="542"/>
                  </a:lnTo>
                  <a:lnTo>
                    <a:pt x="348" y="543"/>
                  </a:lnTo>
                  <a:lnTo>
                    <a:pt x="355" y="543"/>
                  </a:lnTo>
                  <a:lnTo>
                    <a:pt x="360" y="545"/>
                  </a:lnTo>
                  <a:lnTo>
                    <a:pt x="366" y="546"/>
                  </a:lnTo>
                  <a:lnTo>
                    <a:pt x="372" y="547"/>
                  </a:lnTo>
                  <a:lnTo>
                    <a:pt x="376" y="548"/>
                  </a:lnTo>
                  <a:lnTo>
                    <a:pt x="380" y="548"/>
                  </a:lnTo>
                  <a:lnTo>
                    <a:pt x="382" y="548"/>
                  </a:lnTo>
                  <a:lnTo>
                    <a:pt x="383" y="549"/>
                  </a:lnTo>
                  <a:lnTo>
                    <a:pt x="382" y="554"/>
                  </a:lnTo>
                  <a:lnTo>
                    <a:pt x="382" y="558"/>
                  </a:lnTo>
                  <a:lnTo>
                    <a:pt x="381" y="563"/>
                  </a:lnTo>
                  <a:lnTo>
                    <a:pt x="379" y="568"/>
                  </a:lnTo>
                  <a:lnTo>
                    <a:pt x="378" y="572"/>
                  </a:lnTo>
                  <a:lnTo>
                    <a:pt x="375" y="576"/>
                  </a:lnTo>
                  <a:lnTo>
                    <a:pt x="373" y="580"/>
                  </a:lnTo>
                  <a:lnTo>
                    <a:pt x="370" y="585"/>
                  </a:lnTo>
                  <a:lnTo>
                    <a:pt x="366" y="588"/>
                  </a:lnTo>
                  <a:lnTo>
                    <a:pt x="363" y="592"/>
                  </a:lnTo>
                  <a:lnTo>
                    <a:pt x="359" y="595"/>
                  </a:lnTo>
                  <a:lnTo>
                    <a:pt x="356" y="599"/>
                  </a:lnTo>
                  <a:lnTo>
                    <a:pt x="351" y="602"/>
                  </a:lnTo>
                  <a:lnTo>
                    <a:pt x="348" y="604"/>
                  </a:lnTo>
                  <a:lnTo>
                    <a:pt x="343" y="607"/>
                  </a:lnTo>
                  <a:lnTo>
                    <a:pt x="340" y="610"/>
                  </a:lnTo>
                  <a:lnTo>
                    <a:pt x="342" y="614"/>
                  </a:lnTo>
                  <a:lnTo>
                    <a:pt x="344" y="616"/>
                  </a:lnTo>
                  <a:lnTo>
                    <a:pt x="348" y="619"/>
                  </a:lnTo>
                  <a:lnTo>
                    <a:pt x="351" y="623"/>
                  </a:lnTo>
                  <a:lnTo>
                    <a:pt x="355" y="625"/>
                  </a:lnTo>
                  <a:lnTo>
                    <a:pt x="359" y="627"/>
                  </a:lnTo>
                  <a:lnTo>
                    <a:pt x="363" y="630"/>
                  </a:lnTo>
                  <a:lnTo>
                    <a:pt x="367" y="631"/>
                  </a:lnTo>
                  <a:lnTo>
                    <a:pt x="372" y="632"/>
                  </a:lnTo>
                  <a:lnTo>
                    <a:pt x="376" y="633"/>
                  </a:lnTo>
                  <a:lnTo>
                    <a:pt x="381" y="634"/>
                  </a:lnTo>
                  <a:lnTo>
                    <a:pt x="384" y="634"/>
                  </a:lnTo>
                  <a:lnTo>
                    <a:pt x="389" y="634"/>
                  </a:lnTo>
                  <a:lnTo>
                    <a:pt x="394" y="633"/>
                  </a:lnTo>
                  <a:lnTo>
                    <a:pt x="398" y="633"/>
                  </a:lnTo>
                  <a:lnTo>
                    <a:pt x="403" y="632"/>
                  </a:lnTo>
                  <a:lnTo>
                    <a:pt x="407" y="620"/>
                  </a:lnTo>
                  <a:lnTo>
                    <a:pt x="413" y="610"/>
                  </a:lnTo>
                  <a:lnTo>
                    <a:pt x="420" y="601"/>
                  </a:lnTo>
                  <a:lnTo>
                    <a:pt x="428" y="592"/>
                  </a:lnTo>
                  <a:lnTo>
                    <a:pt x="436" y="582"/>
                  </a:lnTo>
                  <a:lnTo>
                    <a:pt x="444" y="574"/>
                  </a:lnTo>
                  <a:lnTo>
                    <a:pt x="452" y="565"/>
                  </a:lnTo>
                  <a:lnTo>
                    <a:pt x="459" y="556"/>
                  </a:lnTo>
                  <a:lnTo>
                    <a:pt x="466" y="547"/>
                  </a:lnTo>
                  <a:lnTo>
                    <a:pt x="472" y="538"/>
                  </a:lnTo>
                  <a:lnTo>
                    <a:pt x="478" y="529"/>
                  </a:lnTo>
                  <a:lnTo>
                    <a:pt x="481" y="518"/>
                  </a:lnTo>
                  <a:lnTo>
                    <a:pt x="482" y="507"/>
                  </a:lnTo>
                  <a:lnTo>
                    <a:pt x="482" y="495"/>
                  </a:lnTo>
                  <a:lnTo>
                    <a:pt x="480" y="483"/>
                  </a:lnTo>
                  <a:lnTo>
                    <a:pt x="476" y="470"/>
                  </a:lnTo>
                  <a:lnTo>
                    <a:pt x="482" y="463"/>
                  </a:lnTo>
                  <a:lnTo>
                    <a:pt x="487" y="456"/>
                  </a:lnTo>
                  <a:lnTo>
                    <a:pt x="493" y="448"/>
                  </a:lnTo>
                  <a:lnTo>
                    <a:pt x="498" y="440"/>
                  </a:lnTo>
                  <a:lnTo>
                    <a:pt x="503" y="432"/>
                  </a:lnTo>
                  <a:lnTo>
                    <a:pt x="509" y="424"/>
                  </a:lnTo>
                  <a:lnTo>
                    <a:pt x="513" y="415"/>
                  </a:lnTo>
                  <a:lnTo>
                    <a:pt x="519" y="407"/>
                  </a:lnTo>
                  <a:lnTo>
                    <a:pt x="524" y="399"/>
                  </a:lnTo>
                  <a:lnTo>
                    <a:pt x="529" y="391"/>
                  </a:lnTo>
                  <a:lnTo>
                    <a:pt x="535" y="383"/>
                  </a:lnTo>
                  <a:lnTo>
                    <a:pt x="542" y="376"/>
                  </a:lnTo>
                  <a:lnTo>
                    <a:pt x="548" y="369"/>
                  </a:lnTo>
                  <a:lnTo>
                    <a:pt x="556" y="363"/>
                  </a:lnTo>
                  <a:lnTo>
                    <a:pt x="563" y="357"/>
                  </a:lnTo>
                  <a:lnTo>
                    <a:pt x="572" y="354"/>
                  </a:lnTo>
                  <a:lnTo>
                    <a:pt x="560" y="347"/>
                  </a:lnTo>
                  <a:lnTo>
                    <a:pt x="552" y="339"/>
                  </a:lnTo>
                  <a:lnTo>
                    <a:pt x="547" y="331"/>
                  </a:lnTo>
                  <a:lnTo>
                    <a:pt x="542" y="322"/>
                  </a:lnTo>
                  <a:lnTo>
                    <a:pt x="540" y="314"/>
                  </a:lnTo>
                  <a:lnTo>
                    <a:pt x="539" y="304"/>
                  </a:lnTo>
                  <a:lnTo>
                    <a:pt x="537" y="294"/>
                  </a:lnTo>
                  <a:lnTo>
                    <a:pt x="537" y="285"/>
                  </a:lnTo>
                  <a:lnTo>
                    <a:pt x="536" y="276"/>
                  </a:lnTo>
                  <a:lnTo>
                    <a:pt x="535" y="265"/>
                  </a:lnTo>
                  <a:lnTo>
                    <a:pt x="534" y="256"/>
                  </a:lnTo>
                  <a:lnTo>
                    <a:pt x="532" y="248"/>
                  </a:lnTo>
                  <a:lnTo>
                    <a:pt x="527" y="239"/>
                  </a:lnTo>
                  <a:lnTo>
                    <a:pt x="521" y="231"/>
                  </a:lnTo>
                  <a:lnTo>
                    <a:pt x="513" y="223"/>
                  </a:lnTo>
                  <a:lnTo>
                    <a:pt x="503" y="217"/>
                  </a:lnTo>
                  <a:lnTo>
                    <a:pt x="503" y="215"/>
                  </a:lnTo>
                  <a:lnTo>
                    <a:pt x="503" y="214"/>
                  </a:lnTo>
                  <a:lnTo>
                    <a:pt x="503" y="211"/>
                  </a:lnTo>
                  <a:lnTo>
                    <a:pt x="503" y="209"/>
                  </a:lnTo>
                  <a:lnTo>
                    <a:pt x="503" y="207"/>
                  </a:lnTo>
                  <a:lnTo>
                    <a:pt x="503" y="205"/>
                  </a:lnTo>
                  <a:lnTo>
                    <a:pt x="502" y="202"/>
                  </a:lnTo>
                  <a:lnTo>
                    <a:pt x="503" y="200"/>
                  </a:lnTo>
                  <a:lnTo>
                    <a:pt x="503" y="199"/>
                  </a:lnTo>
                  <a:lnTo>
                    <a:pt x="503" y="196"/>
                  </a:lnTo>
                  <a:lnTo>
                    <a:pt x="504" y="194"/>
                  </a:lnTo>
                  <a:lnTo>
                    <a:pt x="504" y="193"/>
                  </a:lnTo>
                  <a:lnTo>
                    <a:pt x="506" y="192"/>
                  </a:lnTo>
                  <a:lnTo>
                    <a:pt x="507" y="191"/>
                  </a:lnTo>
                  <a:lnTo>
                    <a:pt x="510" y="191"/>
                  </a:lnTo>
                  <a:lnTo>
                    <a:pt x="513" y="191"/>
                  </a:lnTo>
                  <a:lnTo>
                    <a:pt x="517" y="191"/>
                  </a:lnTo>
                  <a:lnTo>
                    <a:pt x="521" y="191"/>
                  </a:lnTo>
                  <a:lnTo>
                    <a:pt x="525" y="192"/>
                  </a:lnTo>
                  <a:lnTo>
                    <a:pt x="528" y="193"/>
                  </a:lnTo>
                  <a:lnTo>
                    <a:pt x="532" y="194"/>
                  </a:lnTo>
                  <a:lnTo>
                    <a:pt x="535" y="195"/>
                  </a:lnTo>
                  <a:lnTo>
                    <a:pt x="537" y="196"/>
                  </a:lnTo>
                  <a:lnTo>
                    <a:pt x="541" y="198"/>
                  </a:lnTo>
                  <a:lnTo>
                    <a:pt x="544" y="198"/>
                  </a:lnTo>
                  <a:lnTo>
                    <a:pt x="547" y="199"/>
                  </a:lnTo>
                  <a:lnTo>
                    <a:pt x="550" y="199"/>
                  </a:lnTo>
                  <a:lnTo>
                    <a:pt x="553" y="198"/>
                  </a:lnTo>
                  <a:lnTo>
                    <a:pt x="557" y="196"/>
                  </a:lnTo>
                  <a:lnTo>
                    <a:pt x="559" y="195"/>
                  </a:lnTo>
                  <a:lnTo>
                    <a:pt x="563" y="193"/>
                  </a:lnTo>
                  <a:lnTo>
                    <a:pt x="567" y="191"/>
                  </a:lnTo>
                  <a:lnTo>
                    <a:pt x="567" y="187"/>
                  </a:lnTo>
                  <a:lnTo>
                    <a:pt x="566" y="185"/>
                  </a:lnTo>
                  <a:lnTo>
                    <a:pt x="566" y="182"/>
                  </a:lnTo>
                  <a:lnTo>
                    <a:pt x="565" y="178"/>
                  </a:lnTo>
                  <a:lnTo>
                    <a:pt x="564" y="175"/>
                  </a:lnTo>
                  <a:lnTo>
                    <a:pt x="563" y="171"/>
                  </a:lnTo>
                  <a:lnTo>
                    <a:pt x="562" y="168"/>
                  </a:lnTo>
                  <a:lnTo>
                    <a:pt x="562" y="163"/>
                  </a:lnTo>
                  <a:lnTo>
                    <a:pt x="560" y="160"/>
                  </a:lnTo>
                  <a:lnTo>
                    <a:pt x="560" y="155"/>
                  </a:lnTo>
                  <a:lnTo>
                    <a:pt x="560" y="152"/>
                  </a:lnTo>
                  <a:lnTo>
                    <a:pt x="562" y="148"/>
                  </a:lnTo>
                  <a:lnTo>
                    <a:pt x="563" y="144"/>
                  </a:lnTo>
                  <a:lnTo>
                    <a:pt x="565" y="140"/>
                  </a:lnTo>
                  <a:lnTo>
                    <a:pt x="567" y="137"/>
                  </a:lnTo>
                  <a:lnTo>
                    <a:pt x="572" y="134"/>
                  </a:lnTo>
                  <a:lnTo>
                    <a:pt x="562" y="131"/>
                  </a:lnTo>
                  <a:lnTo>
                    <a:pt x="552" y="126"/>
                  </a:lnTo>
                  <a:lnTo>
                    <a:pt x="544" y="122"/>
                  </a:lnTo>
                  <a:lnTo>
                    <a:pt x="537" y="115"/>
                  </a:lnTo>
                  <a:lnTo>
                    <a:pt x="532" y="108"/>
                  </a:lnTo>
                  <a:lnTo>
                    <a:pt x="527" y="100"/>
                  </a:lnTo>
                  <a:lnTo>
                    <a:pt x="524" y="92"/>
                  </a:lnTo>
                  <a:lnTo>
                    <a:pt x="520" y="83"/>
                  </a:lnTo>
                  <a:lnTo>
                    <a:pt x="518" y="72"/>
                  </a:lnTo>
                  <a:lnTo>
                    <a:pt x="517" y="63"/>
                  </a:lnTo>
                  <a:lnTo>
                    <a:pt x="516" y="53"/>
                  </a:lnTo>
                  <a:lnTo>
                    <a:pt x="516" y="43"/>
                  </a:lnTo>
                  <a:lnTo>
                    <a:pt x="517" y="33"/>
                  </a:lnTo>
                  <a:lnTo>
                    <a:pt x="518" y="23"/>
                  </a:lnTo>
                  <a:lnTo>
                    <a:pt x="519" y="14"/>
                  </a:lnTo>
                  <a:lnTo>
                    <a:pt x="521" y="5"/>
                  </a:lnTo>
                  <a:lnTo>
                    <a:pt x="521" y="3"/>
                  </a:lnTo>
                  <a:lnTo>
                    <a:pt x="522" y="3"/>
                  </a:lnTo>
                  <a:lnTo>
                    <a:pt x="524" y="2"/>
                  </a:lnTo>
                  <a:lnTo>
                    <a:pt x="525" y="2"/>
                  </a:lnTo>
                  <a:lnTo>
                    <a:pt x="526" y="2"/>
                  </a:lnTo>
                  <a:lnTo>
                    <a:pt x="526" y="1"/>
                  </a:lnTo>
                  <a:lnTo>
                    <a:pt x="527" y="1"/>
                  </a:lnTo>
                  <a:lnTo>
                    <a:pt x="528" y="0"/>
                  </a:lnTo>
                  <a:lnTo>
                    <a:pt x="529" y="0"/>
                  </a:lnTo>
                  <a:lnTo>
                    <a:pt x="530" y="0"/>
                  </a:lnTo>
                  <a:lnTo>
                    <a:pt x="611" y="18"/>
                  </a:lnTo>
                  <a:lnTo>
                    <a:pt x="694" y="38"/>
                  </a:lnTo>
                  <a:lnTo>
                    <a:pt x="775" y="55"/>
                  </a:lnTo>
                  <a:lnTo>
                    <a:pt x="858" y="74"/>
                  </a:lnTo>
                  <a:lnTo>
                    <a:pt x="940" y="92"/>
                  </a:lnTo>
                  <a:lnTo>
                    <a:pt x="1023" y="109"/>
                  </a:lnTo>
                  <a:lnTo>
                    <a:pt x="1105" y="126"/>
                  </a:lnTo>
                  <a:lnTo>
                    <a:pt x="1188" y="144"/>
                  </a:lnTo>
                  <a:lnTo>
                    <a:pt x="1271" y="161"/>
                  </a:lnTo>
                  <a:lnTo>
                    <a:pt x="1355" y="177"/>
                  </a:lnTo>
                  <a:lnTo>
                    <a:pt x="1438" y="194"/>
                  </a:lnTo>
                  <a:lnTo>
                    <a:pt x="1520" y="211"/>
                  </a:lnTo>
                  <a:lnTo>
                    <a:pt x="1603" y="229"/>
                  </a:lnTo>
                  <a:lnTo>
                    <a:pt x="1686" y="245"/>
                  </a:lnTo>
                  <a:lnTo>
                    <a:pt x="1769" y="262"/>
                  </a:lnTo>
                  <a:lnTo>
                    <a:pt x="1853" y="280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44" name="Freeform 6"/>
            <p:cNvSpPr>
              <a:spLocks/>
            </p:cNvSpPr>
            <p:nvPr/>
          </p:nvSpPr>
          <p:spPr bwMode="auto">
            <a:xfrm>
              <a:off x="4027891" y="1927310"/>
              <a:ext cx="1046163" cy="849312"/>
            </a:xfrm>
            <a:custGeom>
              <a:avLst/>
              <a:gdLst>
                <a:gd name="T0" fmla="*/ 119588513 w 2221"/>
                <a:gd name="T1" fmla="*/ 5895171 h 1851"/>
                <a:gd name="T2" fmla="*/ 138447730 w 2221"/>
                <a:gd name="T3" fmla="*/ 21684758 h 1851"/>
                <a:gd name="T4" fmla="*/ 155088356 w 2221"/>
                <a:gd name="T5" fmla="*/ 37685414 h 1851"/>
                <a:gd name="T6" fmla="*/ 156197637 w 2221"/>
                <a:gd name="T7" fmla="*/ 54738640 h 1851"/>
                <a:gd name="T8" fmla="*/ 161744512 w 2221"/>
                <a:gd name="T9" fmla="*/ 69476118 h 1851"/>
                <a:gd name="T10" fmla="*/ 175722393 w 2221"/>
                <a:gd name="T11" fmla="*/ 76844620 h 1851"/>
                <a:gd name="T12" fmla="*/ 190143987 w 2221"/>
                <a:gd name="T13" fmla="*/ 79160842 h 1851"/>
                <a:gd name="T14" fmla="*/ 204565580 w 2221"/>
                <a:gd name="T15" fmla="*/ 75581435 h 1851"/>
                <a:gd name="T16" fmla="*/ 218321604 w 2221"/>
                <a:gd name="T17" fmla="*/ 76213257 h 1851"/>
                <a:gd name="T18" fmla="*/ 232299485 w 2221"/>
                <a:gd name="T19" fmla="*/ 78529020 h 1851"/>
                <a:gd name="T20" fmla="*/ 246277366 w 2221"/>
                <a:gd name="T21" fmla="*/ 86529344 h 1851"/>
                <a:gd name="T22" fmla="*/ 289542205 w 2221"/>
                <a:gd name="T23" fmla="*/ 85476766 h 1851"/>
                <a:gd name="T24" fmla="*/ 333251168 w 2221"/>
                <a:gd name="T25" fmla="*/ 84634796 h 1851"/>
                <a:gd name="T26" fmla="*/ 360097648 w 2221"/>
                <a:gd name="T27" fmla="*/ 84002974 h 1851"/>
                <a:gd name="T28" fmla="*/ 368972366 w 2221"/>
                <a:gd name="T29" fmla="*/ 80634634 h 1851"/>
                <a:gd name="T30" fmla="*/ 377181516 w 2221"/>
                <a:gd name="T31" fmla="*/ 83161004 h 1851"/>
                <a:gd name="T32" fmla="*/ 409574872 w 2221"/>
                <a:gd name="T33" fmla="*/ 92003298 h 1851"/>
                <a:gd name="T34" fmla="*/ 447514632 w 2221"/>
                <a:gd name="T35" fmla="*/ 99582408 h 1851"/>
                <a:gd name="T36" fmla="*/ 480573557 w 2221"/>
                <a:gd name="T37" fmla="*/ 106108940 h 1851"/>
                <a:gd name="T38" fmla="*/ 486120432 w 2221"/>
                <a:gd name="T39" fmla="*/ 115161842 h 1851"/>
                <a:gd name="T40" fmla="*/ 491223595 w 2221"/>
                <a:gd name="T41" fmla="*/ 124425380 h 1851"/>
                <a:gd name="T42" fmla="*/ 491001739 w 2221"/>
                <a:gd name="T43" fmla="*/ 131794341 h 1851"/>
                <a:gd name="T44" fmla="*/ 481239125 w 2221"/>
                <a:gd name="T45" fmla="*/ 142321035 h 1851"/>
                <a:gd name="T46" fmla="*/ 473695545 w 2221"/>
                <a:gd name="T47" fmla="*/ 150742115 h 1851"/>
                <a:gd name="T48" fmla="*/ 473695545 w 2221"/>
                <a:gd name="T49" fmla="*/ 157689861 h 1851"/>
                <a:gd name="T50" fmla="*/ 469480277 w 2221"/>
                <a:gd name="T51" fmla="*/ 164216393 h 1851"/>
                <a:gd name="T52" fmla="*/ 464377114 w 2221"/>
                <a:gd name="T53" fmla="*/ 172427325 h 1851"/>
                <a:gd name="T54" fmla="*/ 452395939 w 2221"/>
                <a:gd name="T55" fmla="*/ 188217366 h 1851"/>
                <a:gd name="T56" fmla="*/ 435089745 w 2221"/>
                <a:gd name="T57" fmla="*/ 199796638 h 1851"/>
                <a:gd name="T58" fmla="*/ 431983758 w 2221"/>
                <a:gd name="T59" fmla="*/ 216007435 h 1851"/>
                <a:gd name="T60" fmla="*/ 439527339 w 2221"/>
                <a:gd name="T61" fmla="*/ 222113211 h 1851"/>
                <a:gd name="T62" fmla="*/ 446627208 w 2221"/>
                <a:gd name="T63" fmla="*/ 228639743 h 1851"/>
                <a:gd name="T64" fmla="*/ 443299365 w 2221"/>
                <a:gd name="T65" fmla="*/ 236640067 h 1851"/>
                <a:gd name="T66" fmla="*/ 441302188 w 2221"/>
                <a:gd name="T67" fmla="*/ 245693026 h 1851"/>
                <a:gd name="T68" fmla="*/ 435755313 w 2221"/>
                <a:gd name="T69" fmla="*/ 252430166 h 1851"/>
                <a:gd name="T70" fmla="*/ 425105746 w 2221"/>
                <a:gd name="T71" fmla="*/ 307379399 h 1851"/>
                <a:gd name="T72" fmla="*/ 411349721 w 2221"/>
                <a:gd name="T73" fmla="*/ 376855488 h 1851"/>
                <a:gd name="T74" fmla="*/ 393156102 w 2221"/>
                <a:gd name="T75" fmla="*/ 386750360 h 1851"/>
                <a:gd name="T76" fmla="*/ 307735824 w 2221"/>
                <a:gd name="T77" fmla="*/ 372012897 h 1851"/>
                <a:gd name="T78" fmla="*/ 240286778 w 2221"/>
                <a:gd name="T79" fmla="*/ 360433625 h 1851"/>
                <a:gd name="T80" fmla="*/ 164628643 w 2221"/>
                <a:gd name="T81" fmla="*/ 343801613 h 1851"/>
                <a:gd name="T82" fmla="*/ 75214453 w 2221"/>
                <a:gd name="T83" fmla="*/ 322327011 h 1851"/>
                <a:gd name="T84" fmla="*/ 0 w 2221"/>
                <a:gd name="T85" fmla="*/ 300642259 h 1851"/>
                <a:gd name="T86" fmla="*/ 2440419 w 2221"/>
                <a:gd name="T87" fmla="*/ 282325848 h 1851"/>
                <a:gd name="T88" fmla="*/ 5103165 w 2221"/>
                <a:gd name="T89" fmla="*/ 264640800 h 1851"/>
                <a:gd name="T90" fmla="*/ 7765441 w 2221"/>
                <a:gd name="T91" fmla="*/ 242324227 h 1851"/>
                <a:gd name="T92" fmla="*/ 19081051 w 2221"/>
                <a:gd name="T93" fmla="*/ 216639257 h 1851"/>
                <a:gd name="T94" fmla="*/ 34833789 w 2221"/>
                <a:gd name="T95" fmla="*/ 193059499 h 1851"/>
                <a:gd name="T96" fmla="*/ 46149396 w 2221"/>
                <a:gd name="T97" fmla="*/ 166321549 h 1851"/>
                <a:gd name="T98" fmla="*/ 64342558 w 2221"/>
                <a:gd name="T99" fmla="*/ 113267294 h 1851"/>
                <a:gd name="T100" fmla="*/ 73883316 w 2221"/>
                <a:gd name="T101" fmla="*/ 89476928 h 1851"/>
                <a:gd name="T102" fmla="*/ 76545590 w 2221"/>
                <a:gd name="T103" fmla="*/ 83371152 h 1851"/>
                <a:gd name="T104" fmla="*/ 74105172 w 2221"/>
                <a:gd name="T105" fmla="*/ 75581435 h 1851"/>
                <a:gd name="T106" fmla="*/ 83645458 w 2221"/>
                <a:gd name="T107" fmla="*/ 65897170 h 1851"/>
                <a:gd name="T108" fmla="*/ 87195628 w 2221"/>
                <a:gd name="T109" fmla="*/ 47580745 h 1851"/>
                <a:gd name="T110" fmla="*/ 91854608 w 2221"/>
                <a:gd name="T111" fmla="*/ 29474934 h 1851"/>
                <a:gd name="T112" fmla="*/ 92076464 w 2221"/>
                <a:gd name="T113" fmla="*/ 18737633 h 1851"/>
                <a:gd name="T114" fmla="*/ 95404778 w 2221"/>
                <a:gd name="T115" fmla="*/ 8000328 h 18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21"/>
                <a:gd name="T175" fmla="*/ 0 h 1851"/>
                <a:gd name="T176" fmla="*/ 2221 w 2221"/>
                <a:gd name="T177" fmla="*/ 1851 h 18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21" h="1851">
                  <a:moveTo>
                    <a:pt x="451" y="0"/>
                  </a:moveTo>
                  <a:lnTo>
                    <a:pt x="471" y="1"/>
                  </a:lnTo>
                  <a:lnTo>
                    <a:pt x="489" y="5"/>
                  </a:lnTo>
                  <a:lnTo>
                    <a:pt x="507" y="10"/>
                  </a:lnTo>
                  <a:lnTo>
                    <a:pt x="524" y="18"/>
                  </a:lnTo>
                  <a:lnTo>
                    <a:pt x="539" y="28"/>
                  </a:lnTo>
                  <a:lnTo>
                    <a:pt x="554" y="38"/>
                  </a:lnTo>
                  <a:lnTo>
                    <a:pt x="569" y="51"/>
                  </a:lnTo>
                  <a:lnTo>
                    <a:pt x="583" y="63"/>
                  </a:lnTo>
                  <a:lnTo>
                    <a:pt x="596" y="76"/>
                  </a:lnTo>
                  <a:lnTo>
                    <a:pt x="610" y="90"/>
                  </a:lnTo>
                  <a:lnTo>
                    <a:pt x="624" y="103"/>
                  </a:lnTo>
                  <a:lnTo>
                    <a:pt x="638" y="117"/>
                  </a:lnTo>
                  <a:lnTo>
                    <a:pt x="651" y="131"/>
                  </a:lnTo>
                  <a:lnTo>
                    <a:pt x="665" y="144"/>
                  </a:lnTo>
                  <a:lnTo>
                    <a:pt x="681" y="155"/>
                  </a:lnTo>
                  <a:lnTo>
                    <a:pt x="697" y="167"/>
                  </a:lnTo>
                  <a:lnTo>
                    <a:pt x="699" y="179"/>
                  </a:lnTo>
                  <a:lnTo>
                    <a:pt x="700" y="192"/>
                  </a:lnTo>
                  <a:lnTo>
                    <a:pt x="701" y="206"/>
                  </a:lnTo>
                  <a:lnTo>
                    <a:pt x="701" y="220"/>
                  </a:lnTo>
                  <a:lnTo>
                    <a:pt x="702" y="233"/>
                  </a:lnTo>
                  <a:lnTo>
                    <a:pt x="703" y="246"/>
                  </a:lnTo>
                  <a:lnTo>
                    <a:pt x="704" y="260"/>
                  </a:lnTo>
                  <a:lnTo>
                    <a:pt x="706" y="272"/>
                  </a:lnTo>
                  <a:lnTo>
                    <a:pt x="708" y="285"/>
                  </a:lnTo>
                  <a:lnTo>
                    <a:pt x="711" y="296"/>
                  </a:lnTo>
                  <a:lnTo>
                    <a:pt x="716" y="308"/>
                  </a:lnTo>
                  <a:lnTo>
                    <a:pt x="722" y="319"/>
                  </a:lnTo>
                  <a:lnTo>
                    <a:pt x="729" y="330"/>
                  </a:lnTo>
                  <a:lnTo>
                    <a:pt x="738" y="339"/>
                  </a:lnTo>
                  <a:lnTo>
                    <a:pt x="748" y="347"/>
                  </a:lnTo>
                  <a:lnTo>
                    <a:pt x="761" y="355"/>
                  </a:lnTo>
                  <a:lnTo>
                    <a:pt x="771" y="359"/>
                  </a:lnTo>
                  <a:lnTo>
                    <a:pt x="781" y="362"/>
                  </a:lnTo>
                  <a:lnTo>
                    <a:pt x="792" y="365"/>
                  </a:lnTo>
                  <a:lnTo>
                    <a:pt x="803" y="369"/>
                  </a:lnTo>
                  <a:lnTo>
                    <a:pt x="814" y="371"/>
                  </a:lnTo>
                  <a:lnTo>
                    <a:pt x="825" y="373"/>
                  </a:lnTo>
                  <a:lnTo>
                    <a:pt x="835" y="375"/>
                  </a:lnTo>
                  <a:lnTo>
                    <a:pt x="847" y="376"/>
                  </a:lnTo>
                  <a:lnTo>
                    <a:pt x="857" y="376"/>
                  </a:lnTo>
                  <a:lnTo>
                    <a:pt x="869" y="376"/>
                  </a:lnTo>
                  <a:lnTo>
                    <a:pt x="879" y="375"/>
                  </a:lnTo>
                  <a:lnTo>
                    <a:pt x="891" y="372"/>
                  </a:lnTo>
                  <a:lnTo>
                    <a:pt x="901" y="369"/>
                  </a:lnTo>
                  <a:lnTo>
                    <a:pt x="911" y="364"/>
                  </a:lnTo>
                  <a:lnTo>
                    <a:pt x="922" y="359"/>
                  </a:lnTo>
                  <a:lnTo>
                    <a:pt x="932" y="352"/>
                  </a:lnTo>
                  <a:lnTo>
                    <a:pt x="941" y="355"/>
                  </a:lnTo>
                  <a:lnTo>
                    <a:pt x="952" y="357"/>
                  </a:lnTo>
                  <a:lnTo>
                    <a:pt x="962" y="360"/>
                  </a:lnTo>
                  <a:lnTo>
                    <a:pt x="973" y="361"/>
                  </a:lnTo>
                  <a:lnTo>
                    <a:pt x="984" y="362"/>
                  </a:lnTo>
                  <a:lnTo>
                    <a:pt x="995" y="363"/>
                  </a:lnTo>
                  <a:lnTo>
                    <a:pt x="1007" y="364"/>
                  </a:lnTo>
                  <a:lnTo>
                    <a:pt x="1017" y="365"/>
                  </a:lnTo>
                  <a:lnTo>
                    <a:pt x="1029" y="368"/>
                  </a:lnTo>
                  <a:lnTo>
                    <a:pt x="1038" y="370"/>
                  </a:lnTo>
                  <a:lnTo>
                    <a:pt x="1047" y="373"/>
                  </a:lnTo>
                  <a:lnTo>
                    <a:pt x="1056" y="378"/>
                  </a:lnTo>
                  <a:lnTo>
                    <a:pt x="1063" y="385"/>
                  </a:lnTo>
                  <a:lnTo>
                    <a:pt x="1070" y="392"/>
                  </a:lnTo>
                  <a:lnTo>
                    <a:pt x="1075" y="402"/>
                  </a:lnTo>
                  <a:lnTo>
                    <a:pt x="1079" y="414"/>
                  </a:lnTo>
                  <a:lnTo>
                    <a:pt x="1110" y="411"/>
                  </a:lnTo>
                  <a:lnTo>
                    <a:pt x="1142" y="410"/>
                  </a:lnTo>
                  <a:lnTo>
                    <a:pt x="1175" y="409"/>
                  </a:lnTo>
                  <a:lnTo>
                    <a:pt x="1207" y="408"/>
                  </a:lnTo>
                  <a:lnTo>
                    <a:pt x="1239" y="407"/>
                  </a:lnTo>
                  <a:lnTo>
                    <a:pt x="1271" y="406"/>
                  </a:lnTo>
                  <a:lnTo>
                    <a:pt x="1305" y="406"/>
                  </a:lnTo>
                  <a:lnTo>
                    <a:pt x="1337" y="404"/>
                  </a:lnTo>
                  <a:lnTo>
                    <a:pt x="1370" y="403"/>
                  </a:lnTo>
                  <a:lnTo>
                    <a:pt x="1402" y="403"/>
                  </a:lnTo>
                  <a:lnTo>
                    <a:pt x="1436" y="403"/>
                  </a:lnTo>
                  <a:lnTo>
                    <a:pt x="1469" y="403"/>
                  </a:lnTo>
                  <a:lnTo>
                    <a:pt x="1502" y="402"/>
                  </a:lnTo>
                  <a:lnTo>
                    <a:pt x="1534" y="402"/>
                  </a:lnTo>
                  <a:lnTo>
                    <a:pt x="1568" y="402"/>
                  </a:lnTo>
                  <a:lnTo>
                    <a:pt x="1602" y="403"/>
                  </a:lnTo>
                  <a:lnTo>
                    <a:pt x="1609" y="402"/>
                  </a:lnTo>
                  <a:lnTo>
                    <a:pt x="1616" y="401"/>
                  </a:lnTo>
                  <a:lnTo>
                    <a:pt x="1623" y="399"/>
                  </a:lnTo>
                  <a:lnTo>
                    <a:pt x="1630" y="396"/>
                  </a:lnTo>
                  <a:lnTo>
                    <a:pt x="1637" y="393"/>
                  </a:lnTo>
                  <a:lnTo>
                    <a:pt x="1643" y="390"/>
                  </a:lnTo>
                  <a:lnTo>
                    <a:pt x="1649" y="387"/>
                  </a:lnTo>
                  <a:lnTo>
                    <a:pt x="1656" y="385"/>
                  </a:lnTo>
                  <a:lnTo>
                    <a:pt x="1663" y="383"/>
                  </a:lnTo>
                  <a:lnTo>
                    <a:pt x="1669" y="381"/>
                  </a:lnTo>
                  <a:lnTo>
                    <a:pt x="1676" y="381"/>
                  </a:lnTo>
                  <a:lnTo>
                    <a:pt x="1682" y="383"/>
                  </a:lnTo>
                  <a:lnTo>
                    <a:pt x="1689" y="385"/>
                  </a:lnTo>
                  <a:lnTo>
                    <a:pt x="1694" y="388"/>
                  </a:lnTo>
                  <a:lnTo>
                    <a:pt x="1700" y="395"/>
                  </a:lnTo>
                  <a:lnTo>
                    <a:pt x="1706" y="403"/>
                  </a:lnTo>
                  <a:lnTo>
                    <a:pt x="1733" y="409"/>
                  </a:lnTo>
                  <a:lnTo>
                    <a:pt x="1762" y="416"/>
                  </a:lnTo>
                  <a:lnTo>
                    <a:pt x="1790" y="423"/>
                  </a:lnTo>
                  <a:lnTo>
                    <a:pt x="1818" y="430"/>
                  </a:lnTo>
                  <a:lnTo>
                    <a:pt x="1846" y="437"/>
                  </a:lnTo>
                  <a:lnTo>
                    <a:pt x="1875" y="442"/>
                  </a:lnTo>
                  <a:lnTo>
                    <a:pt x="1904" y="449"/>
                  </a:lnTo>
                  <a:lnTo>
                    <a:pt x="1932" y="455"/>
                  </a:lnTo>
                  <a:lnTo>
                    <a:pt x="1960" y="462"/>
                  </a:lnTo>
                  <a:lnTo>
                    <a:pt x="1989" y="468"/>
                  </a:lnTo>
                  <a:lnTo>
                    <a:pt x="2017" y="473"/>
                  </a:lnTo>
                  <a:lnTo>
                    <a:pt x="2046" y="478"/>
                  </a:lnTo>
                  <a:lnTo>
                    <a:pt x="2075" y="484"/>
                  </a:lnTo>
                  <a:lnTo>
                    <a:pt x="2104" y="488"/>
                  </a:lnTo>
                  <a:lnTo>
                    <a:pt x="2132" y="493"/>
                  </a:lnTo>
                  <a:lnTo>
                    <a:pt x="2162" y="498"/>
                  </a:lnTo>
                  <a:lnTo>
                    <a:pt x="2166" y="504"/>
                  </a:lnTo>
                  <a:lnTo>
                    <a:pt x="2169" y="511"/>
                  </a:lnTo>
                  <a:lnTo>
                    <a:pt x="2174" y="518"/>
                  </a:lnTo>
                  <a:lnTo>
                    <a:pt x="2178" y="526"/>
                  </a:lnTo>
                  <a:lnTo>
                    <a:pt x="2183" y="533"/>
                  </a:lnTo>
                  <a:lnTo>
                    <a:pt x="2188" y="540"/>
                  </a:lnTo>
                  <a:lnTo>
                    <a:pt x="2191" y="547"/>
                  </a:lnTo>
                  <a:lnTo>
                    <a:pt x="2196" y="554"/>
                  </a:lnTo>
                  <a:lnTo>
                    <a:pt x="2200" y="561"/>
                  </a:lnTo>
                  <a:lnTo>
                    <a:pt x="2204" y="568"/>
                  </a:lnTo>
                  <a:lnTo>
                    <a:pt x="2207" y="576"/>
                  </a:lnTo>
                  <a:lnTo>
                    <a:pt x="2210" y="583"/>
                  </a:lnTo>
                  <a:lnTo>
                    <a:pt x="2214" y="591"/>
                  </a:lnTo>
                  <a:lnTo>
                    <a:pt x="2216" y="599"/>
                  </a:lnTo>
                  <a:lnTo>
                    <a:pt x="2219" y="608"/>
                  </a:lnTo>
                  <a:lnTo>
                    <a:pt x="2221" y="617"/>
                  </a:lnTo>
                  <a:lnTo>
                    <a:pt x="2220" y="617"/>
                  </a:lnTo>
                  <a:lnTo>
                    <a:pt x="2216" y="620"/>
                  </a:lnTo>
                  <a:lnTo>
                    <a:pt x="2213" y="626"/>
                  </a:lnTo>
                  <a:lnTo>
                    <a:pt x="2207" y="632"/>
                  </a:lnTo>
                  <a:lnTo>
                    <a:pt x="2200" y="640"/>
                  </a:lnTo>
                  <a:lnTo>
                    <a:pt x="2193" y="648"/>
                  </a:lnTo>
                  <a:lnTo>
                    <a:pt x="2185" y="657"/>
                  </a:lnTo>
                  <a:lnTo>
                    <a:pt x="2177" y="666"/>
                  </a:lnTo>
                  <a:lnTo>
                    <a:pt x="2169" y="676"/>
                  </a:lnTo>
                  <a:lnTo>
                    <a:pt x="2161" y="685"/>
                  </a:lnTo>
                  <a:lnTo>
                    <a:pt x="2154" y="693"/>
                  </a:lnTo>
                  <a:lnTo>
                    <a:pt x="2147" y="701"/>
                  </a:lnTo>
                  <a:lnTo>
                    <a:pt x="2142" y="707"/>
                  </a:lnTo>
                  <a:lnTo>
                    <a:pt x="2138" y="712"/>
                  </a:lnTo>
                  <a:lnTo>
                    <a:pt x="2135" y="716"/>
                  </a:lnTo>
                  <a:lnTo>
                    <a:pt x="2135" y="717"/>
                  </a:lnTo>
                  <a:lnTo>
                    <a:pt x="2136" y="723"/>
                  </a:lnTo>
                  <a:lnTo>
                    <a:pt x="2136" y="730"/>
                  </a:lnTo>
                  <a:lnTo>
                    <a:pt x="2136" y="736"/>
                  </a:lnTo>
                  <a:lnTo>
                    <a:pt x="2136" y="742"/>
                  </a:lnTo>
                  <a:lnTo>
                    <a:pt x="2135" y="749"/>
                  </a:lnTo>
                  <a:lnTo>
                    <a:pt x="2132" y="755"/>
                  </a:lnTo>
                  <a:lnTo>
                    <a:pt x="2130" y="761"/>
                  </a:lnTo>
                  <a:lnTo>
                    <a:pt x="2128" y="766"/>
                  </a:lnTo>
                  <a:lnTo>
                    <a:pt x="2124" y="771"/>
                  </a:lnTo>
                  <a:lnTo>
                    <a:pt x="2121" y="776"/>
                  </a:lnTo>
                  <a:lnTo>
                    <a:pt x="2116" y="780"/>
                  </a:lnTo>
                  <a:lnTo>
                    <a:pt x="2112" y="785"/>
                  </a:lnTo>
                  <a:lnTo>
                    <a:pt x="2107" y="788"/>
                  </a:lnTo>
                  <a:lnTo>
                    <a:pt x="2102" y="792"/>
                  </a:lnTo>
                  <a:lnTo>
                    <a:pt x="2098" y="795"/>
                  </a:lnTo>
                  <a:lnTo>
                    <a:pt x="2093" y="799"/>
                  </a:lnTo>
                  <a:lnTo>
                    <a:pt x="2093" y="819"/>
                  </a:lnTo>
                  <a:lnTo>
                    <a:pt x="2091" y="838"/>
                  </a:lnTo>
                  <a:lnTo>
                    <a:pt x="2085" y="853"/>
                  </a:lnTo>
                  <a:lnTo>
                    <a:pt x="2076" y="865"/>
                  </a:lnTo>
                  <a:lnTo>
                    <a:pt x="2066" y="876"/>
                  </a:lnTo>
                  <a:lnTo>
                    <a:pt x="2053" y="886"/>
                  </a:lnTo>
                  <a:lnTo>
                    <a:pt x="2039" y="894"/>
                  </a:lnTo>
                  <a:lnTo>
                    <a:pt x="2024" y="902"/>
                  </a:lnTo>
                  <a:lnTo>
                    <a:pt x="2010" y="910"/>
                  </a:lnTo>
                  <a:lnTo>
                    <a:pt x="1996" y="918"/>
                  </a:lnTo>
                  <a:lnTo>
                    <a:pt x="1983" y="926"/>
                  </a:lnTo>
                  <a:lnTo>
                    <a:pt x="1970" y="936"/>
                  </a:lnTo>
                  <a:lnTo>
                    <a:pt x="1961" y="949"/>
                  </a:lnTo>
                  <a:lnTo>
                    <a:pt x="1953" y="963"/>
                  </a:lnTo>
                  <a:lnTo>
                    <a:pt x="1948" y="980"/>
                  </a:lnTo>
                  <a:lnTo>
                    <a:pt x="1948" y="1001"/>
                  </a:lnTo>
                  <a:lnTo>
                    <a:pt x="1946" y="1010"/>
                  </a:lnTo>
                  <a:lnTo>
                    <a:pt x="1946" y="1019"/>
                  </a:lnTo>
                  <a:lnTo>
                    <a:pt x="1947" y="1026"/>
                  </a:lnTo>
                  <a:lnTo>
                    <a:pt x="1951" y="1033"/>
                  </a:lnTo>
                  <a:lnTo>
                    <a:pt x="1955" y="1037"/>
                  </a:lnTo>
                  <a:lnTo>
                    <a:pt x="1961" y="1043"/>
                  </a:lnTo>
                  <a:lnTo>
                    <a:pt x="1967" y="1047"/>
                  </a:lnTo>
                  <a:lnTo>
                    <a:pt x="1974" y="1051"/>
                  </a:lnTo>
                  <a:lnTo>
                    <a:pt x="1981" y="1055"/>
                  </a:lnTo>
                  <a:lnTo>
                    <a:pt x="1987" y="1058"/>
                  </a:lnTo>
                  <a:lnTo>
                    <a:pt x="1993" y="1063"/>
                  </a:lnTo>
                  <a:lnTo>
                    <a:pt x="2000" y="1067"/>
                  </a:lnTo>
                  <a:lnTo>
                    <a:pt x="2005" y="1072"/>
                  </a:lnTo>
                  <a:lnTo>
                    <a:pt x="2009" y="1079"/>
                  </a:lnTo>
                  <a:lnTo>
                    <a:pt x="2013" y="1086"/>
                  </a:lnTo>
                  <a:lnTo>
                    <a:pt x="2015" y="1094"/>
                  </a:lnTo>
                  <a:lnTo>
                    <a:pt x="2009" y="1098"/>
                  </a:lnTo>
                  <a:lnTo>
                    <a:pt x="2006" y="1104"/>
                  </a:lnTo>
                  <a:lnTo>
                    <a:pt x="2002" y="1110"/>
                  </a:lnTo>
                  <a:lnTo>
                    <a:pt x="2000" y="1117"/>
                  </a:lnTo>
                  <a:lnTo>
                    <a:pt x="1998" y="1124"/>
                  </a:lnTo>
                  <a:lnTo>
                    <a:pt x="1996" y="1132"/>
                  </a:lnTo>
                  <a:lnTo>
                    <a:pt x="1994" y="1139"/>
                  </a:lnTo>
                  <a:lnTo>
                    <a:pt x="1993" y="1147"/>
                  </a:lnTo>
                  <a:lnTo>
                    <a:pt x="1992" y="1154"/>
                  </a:lnTo>
                  <a:lnTo>
                    <a:pt x="1990" y="1160"/>
                  </a:lnTo>
                  <a:lnTo>
                    <a:pt x="1989" y="1167"/>
                  </a:lnTo>
                  <a:lnTo>
                    <a:pt x="1985" y="1173"/>
                  </a:lnTo>
                  <a:lnTo>
                    <a:pt x="1982" y="1179"/>
                  </a:lnTo>
                  <a:lnTo>
                    <a:pt x="1978" y="1185"/>
                  </a:lnTo>
                  <a:lnTo>
                    <a:pt x="1973" y="1188"/>
                  </a:lnTo>
                  <a:lnTo>
                    <a:pt x="1967" y="1193"/>
                  </a:lnTo>
                  <a:lnTo>
                    <a:pt x="1964" y="1199"/>
                  </a:lnTo>
                  <a:lnTo>
                    <a:pt x="1961" y="1220"/>
                  </a:lnTo>
                  <a:lnTo>
                    <a:pt x="1955" y="1252"/>
                  </a:lnTo>
                  <a:lnTo>
                    <a:pt x="1947" y="1295"/>
                  </a:lnTo>
                  <a:lnTo>
                    <a:pt x="1938" y="1344"/>
                  </a:lnTo>
                  <a:lnTo>
                    <a:pt x="1928" y="1401"/>
                  </a:lnTo>
                  <a:lnTo>
                    <a:pt x="1916" y="1460"/>
                  </a:lnTo>
                  <a:lnTo>
                    <a:pt x="1905" y="1521"/>
                  </a:lnTo>
                  <a:lnTo>
                    <a:pt x="1893" y="1582"/>
                  </a:lnTo>
                  <a:lnTo>
                    <a:pt x="1882" y="1642"/>
                  </a:lnTo>
                  <a:lnTo>
                    <a:pt x="1871" y="1698"/>
                  </a:lnTo>
                  <a:lnTo>
                    <a:pt x="1862" y="1747"/>
                  </a:lnTo>
                  <a:lnTo>
                    <a:pt x="1854" y="1790"/>
                  </a:lnTo>
                  <a:lnTo>
                    <a:pt x="1848" y="1822"/>
                  </a:lnTo>
                  <a:lnTo>
                    <a:pt x="1845" y="1843"/>
                  </a:lnTo>
                  <a:lnTo>
                    <a:pt x="1844" y="1851"/>
                  </a:lnTo>
                  <a:lnTo>
                    <a:pt x="1835" y="1849"/>
                  </a:lnTo>
                  <a:lnTo>
                    <a:pt x="1810" y="1844"/>
                  </a:lnTo>
                  <a:lnTo>
                    <a:pt x="1772" y="1837"/>
                  </a:lnTo>
                  <a:lnTo>
                    <a:pt x="1723" y="1828"/>
                  </a:lnTo>
                  <a:lnTo>
                    <a:pt x="1664" y="1818"/>
                  </a:lnTo>
                  <a:lnTo>
                    <a:pt x="1600" y="1806"/>
                  </a:lnTo>
                  <a:lnTo>
                    <a:pt x="1530" y="1793"/>
                  </a:lnTo>
                  <a:lnTo>
                    <a:pt x="1459" y="1781"/>
                  </a:lnTo>
                  <a:lnTo>
                    <a:pt x="1387" y="1767"/>
                  </a:lnTo>
                  <a:lnTo>
                    <a:pt x="1317" y="1754"/>
                  </a:lnTo>
                  <a:lnTo>
                    <a:pt x="1253" y="1743"/>
                  </a:lnTo>
                  <a:lnTo>
                    <a:pt x="1194" y="1733"/>
                  </a:lnTo>
                  <a:lnTo>
                    <a:pt x="1145" y="1723"/>
                  </a:lnTo>
                  <a:lnTo>
                    <a:pt x="1107" y="1716"/>
                  </a:lnTo>
                  <a:lnTo>
                    <a:pt x="1083" y="1712"/>
                  </a:lnTo>
                  <a:lnTo>
                    <a:pt x="1075" y="1711"/>
                  </a:lnTo>
                  <a:lnTo>
                    <a:pt x="1008" y="1695"/>
                  </a:lnTo>
                  <a:lnTo>
                    <a:pt x="942" y="1680"/>
                  </a:lnTo>
                  <a:lnTo>
                    <a:pt x="876" y="1664"/>
                  </a:lnTo>
                  <a:lnTo>
                    <a:pt x="809" y="1649"/>
                  </a:lnTo>
                  <a:lnTo>
                    <a:pt x="742" y="1633"/>
                  </a:lnTo>
                  <a:lnTo>
                    <a:pt x="676" y="1615"/>
                  </a:lnTo>
                  <a:lnTo>
                    <a:pt x="608" y="1599"/>
                  </a:lnTo>
                  <a:lnTo>
                    <a:pt x="541" y="1582"/>
                  </a:lnTo>
                  <a:lnTo>
                    <a:pt x="473" y="1566"/>
                  </a:lnTo>
                  <a:lnTo>
                    <a:pt x="405" y="1549"/>
                  </a:lnTo>
                  <a:lnTo>
                    <a:pt x="339" y="1531"/>
                  </a:lnTo>
                  <a:lnTo>
                    <a:pt x="271" y="1514"/>
                  </a:lnTo>
                  <a:lnTo>
                    <a:pt x="203" y="1496"/>
                  </a:lnTo>
                  <a:lnTo>
                    <a:pt x="136" y="1479"/>
                  </a:lnTo>
                  <a:lnTo>
                    <a:pt x="69" y="1461"/>
                  </a:lnTo>
                  <a:lnTo>
                    <a:pt x="2" y="1444"/>
                  </a:lnTo>
                  <a:lnTo>
                    <a:pt x="0" y="1428"/>
                  </a:lnTo>
                  <a:lnTo>
                    <a:pt x="0" y="1412"/>
                  </a:lnTo>
                  <a:lnTo>
                    <a:pt x="1" y="1397"/>
                  </a:lnTo>
                  <a:lnTo>
                    <a:pt x="2" y="1383"/>
                  </a:lnTo>
                  <a:lnTo>
                    <a:pt x="5" y="1368"/>
                  </a:lnTo>
                  <a:lnTo>
                    <a:pt x="8" y="1355"/>
                  </a:lnTo>
                  <a:lnTo>
                    <a:pt x="11" y="1341"/>
                  </a:lnTo>
                  <a:lnTo>
                    <a:pt x="15" y="1327"/>
                  </a:lnTo>
                  <a:lnTo>
                    <a:pt x="18" y="1312"/>
                  </a:lnTo>
                  <a:lnTo>
                    <a:pt x="20" y="1298"/>
                  </a:lnTo>
                  <a:lnTo>
                    <a:pt x="21" y="1284"/>
                  </a:lnTo>
                  <a:lnTo>
                    <a:pt x="23" y="1271"/>
                  </a:lnTo>
                  <a:lnTo>
                    <a:pt x="23" y="1257"/>
                  </a:lnTo>
                  <a:lnTo>
                    <a:pt x="20" y="1242"/>
                  </a:lnTo>
                  <a:lnTo>
                    <a:pt x="17" y="1227"/>
                  </a:lnTo>
                  <a:lnTo>
                    <a:pt x="12" y="1213"/>
                  </a:lnTo>
                  <a:lnTo>
                    <a:pt x="20" y="1193"/>
                  </a:lnTo>
                  <a:lnTo>
                    <a:pt x="28" y="1172"/>
                  </a:lnTo>
                  <a:lnTo>
                    <a:pt x="35" y="1151"/>
                  </a:lnTo>
                  <a:lnTo>
                    <a:pt x="43" y="1131"/>
                  </a:lnTo>
                  <a:lnTo>
                    <a:pt x="51" y="1111"/>
                  </a:lnTo>
                  <a:lnTo>
                    <a:pt x="59" y="1090"/>
                  </a:lnTo>
                  <a:lnTo>
                    <a:pt x="67" y="1070"/>
                  </a:lnTo>
                  <a:lnTo>
                    <a:pt x="77" y="1050"/>
                  </a:lnTo>
                  <a:lnTo>
                    <a:pt x="86" y="1029"/>
                  </a:lnTo>
                  <a:lnTo>
                    <a:pt x="96" y="1010"/>
                  </a:lnTo>
                  <a:lnTo>
                    <a:pt x="107" y="990"/>
                  </a:lnTo>
                  <a:lnTo>
                    <a:pt x="117" y="972"/>
                  </a:lnTo>
                  <a:lnTo>
                    <a:pt x="130" y="952"/>
                  </a:lnTo>
                  <a:lnTo>
                    <a:pt x="143" y="934"/>
                  </a:lnTo>
                  <a:lnTo>
                    <a:pt x="157" y="917"/>
                  </a:lnTo>
                  <a:lnTo>
                    <a:pt x="173" y="900"/>
                  </a:lnTo>
                  <a:lnTo>
                    <a:pt x="174" y="894"/>
                  </a:lnTo>
                  <a:lnTo>
                    <a:pt x="179" y="879"/>
                  </a:lnTo>
                  <a:lnTo>
                    <a:pt x="187" y="856"/>
                  </a:lnTo>
                  <a:lnTo>
                    <a:pt x="196" y="826"/>
                  </a:lnTo>
                  <a:lnTo>
                    <a:pt x="208" y="790"/>
                  </a:lnTo>
                  <a:lnTo>
                    <a:pt x="222" y="750"/>
                  </a:lnTo>
                  <a:lnTo>
                    <a:pt x="235" y="708"/>
                  </a:lnTo>
                  <a:lnTo>
                    <a:pt x="249" y="664"/>
                  </a:lnTo>
                  <a:lnTo>
                    <a:pt x="263" y="620"/>
                  </a:lnTo>
                  <a:lnTo>
                    <a:pt x="277" y="578"/>
                  </a:lnTo>
                  <a:lnTo>
                    <a:pt x="290" y="538"/>
                  </a:lnTo>
                  <a:lnTo>
                    <a:pt x="302" y="502"/>
                  </a:lnTo>
                  <a:lnTo>
                    <a:pt x="311" y="472"/>
                  </a:lnTo>
                  <a:lnTo>
                    <a:pt x="319" y="449"/>
                  </a:lnTo>
                  <a:lnTo>
                    <a:pt x="324" y="434"/>
                  </a:lnTo>
                  <a:lnTo>
                    <a:pt x="326" y="430"/>
                  </a:lnTo>
                  <a:lnTo>
                    <a:pt x="333" y="425"/>
                  </a:lnTo>
                  <a:lnTo>
                    <a:pt x="339" y="422"/>
                  </a:lnTo>
                  <a:lnTo>
                    <a:pt x="342" y="417"/>
                  </a:lnTo>
                  <a:lnTo>
                    <a:pt x="345" y="413"/>
                  </a:lnTo>
                  <a:lnTo>
                    <a:pt x="346" y="408"/>
                  </a:lnTo>
                  <a:lnTo>
                    <a:pt x="346" y="402"/>
                  </a:lnTo>
                  <a:lnTo>
                    <a:pt x="345" y="396"/>
                  </a:lnTo>
                  <a:lnTo>
                    <a:pt x="343" y="391"/>
                  </a:lnTo>
                  <a:lnTo>
                    <a:pt x="341" y="384"/>
                  </a:lnTo>
                  <a:lnTo>
                    <a:pt x="339" y="378"/>
                  </a:lnTo>
                  <a:lnTo>
                    <a:pt x="338" y="371"/>
                  </a:lnTo>
                  <a:lnTo>
                    <a:pt x="335" y="365"/>
                  </a:lnTo>
                  <a:lnTo>
                    <a:pt x="334" y="359"/>
                  </a:lnTo>
                  <a:lnTo>
                    <a:pt x="334" y="353"/>
                  </a:lnTo>
                  <a:lnTo>
                    <a:pt x="334" y="346"/>
                  </a:lnTo>
                  <a:lnTo>
                    <a:pt x="336" y="340"/>
                  </a:lnTo>
                  <a:lnTo>
                    <a:pt x="353" y="332"/>
                  </a:lnTo>
                  <a:lnTo>
                    <a:pt x="366" y="323"/>
                  </a:lnTo>
                  <a:lnTo>
                    <a:pt x="377" y="313"/>
                  </a:lnTo>
                  <a:lnTo>
                    <a:pt x="384" y="300"/>
                  </a:lnTo>
                  <a:lnTo>
                    <a:pt x="388" y="286"/>
                  </a:lnTo>
                  <a:lnTo>
                    <a:pt x="391" y="272"/>
                  </a:lnTo>
                  <a:lnTo>
                    <a:pt x="392" y="257"/>
                  </a:lnTo>
                  <a:lnTo>
                    <a:pt x="393" y="242"/>
                  </a:lnTo>
                  <a:lnTo>
                    <a:pt x="393" y="226"/>
                  </a:lnTo>
                  <a:lnTo>
                    <a:pt x="393" y="211"/>
                  </a:lnTo>
                  <a:lnTo>
                    <a:pt x="394" y="195"/>
                  </a:lnTo>
                  <a:lnTo>
                    <a:pt x="396" y="180"/>
                  </a:lnTo>
                  <a:lnTo>
                    <a:pt x="400" y="167"/>
                  </a:lnTo>
                  <a:lnTo>
                    <a:pt x="405" y="153"/>
                  </a:lnTo>
                  <a:lnTo>
                    <a:pt x="414" y="140"/>
                  </a:lnTo>
                  <a:lnTo>
                    <a:pt x="425" y="130"/>
                  </a:lnTo>
                  <a:lnTo>
                    <a:pt x="420" y="122"/>
                  </a:lnTo>
                  <a:lnTo>
                    <a:pt x="418" y="113"/>
                  </a:lnTo>
                  <a:lnTo>
                    <a:pt x="416" y="105"/>
                  </a:lnTo>
                  <a:lnTo>
                    <a:pt x="415" y="97"/>
                  </a:lnTo>
                  <a:lnTo>
                    <a:pt x="415" y="89"/>
                  </a:lnTo>
                  <a:lnTo>
                    <a:pt x="416" y="79"/>
                  </a:lnTo>
                  <a:lnTo>
                    <a:pt x="417" y="71"/>
                  </a:lnTo>
                  <a:lnTo>
                    <a:pt x="419" y="63"/>
                  </a:lnTo>
                  <a:lnTo>
                    <a:pt x="423" y="55"/>
                  </a:lnTo>
                  <a:lnTo>
                    <a:pt x="425" y="46"/>
                  </a:lnTo>
                  <a:lnTo>
                    <a:pt x="430" y="38"/>
                  </a:lnTo>
                  <a:lnTo>
                    <a:pt x="433" y="30"/>
                  </a:lnTo>
                  <a:lnTo>
                    <a:pt x="438" y="22"/>
                  </a:lnTo>
                  <a:lnTo>
                    <a:pt x="442" y="15"/>
                  </a:lnTo>
                  <a:lnTo>
                    <a:pt x="447" y="7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FFFFFF"/>
            </a:solidFill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45" name="Freeform 10"/>
            <p:cNvSpPr>
              <a:spLocks/>
            </p:cNvSpPr>
            <p:nvPr/>
          </p:nvSpPr>
          <p:spPr bwMode="auto">
            <a:xfrm>
              <a:off x="6432954" y="2781385"/>
              <a:ext cx="1068387" cy="488950"/>
            </a:xfrm>
            <a:custGeom>
              <a:avLst/>
              <a:gdLst>
                <a:gd name="T0" fmla="*/ 78677627 w 2279"/>
                <a:gd name="T1" fmla="*/ 2284349 h 1073"/>
                <a:gd name="T2" fmla="*/ 177573965 w 2279"/>
                <a:gd name="T3" fmla="*/ 3945321 h 1073"/>
                <a:gd name="T4" fmla="*/ 274492950 w 2279"/>
                <a:gd name="T5" fmla="*/ 4983371 h 1073"/>
                <a:gd name="T6" fmla="*/ 314051380 w 2279"/>
                <a:gd name="T7" fmla="*/ 6021876 h 1073"/>
                <a:gd name="T8" fmla="*/ 320204799 w 2279"/>
                <a:gd name="T9" fmla="*/ 8513562 h 1073"/>
                <a:gd name="T10" fmla="*/ 325699091 w 2279"/>
                <a:gd name="T11" fmla="*/ 10382326 h 1073"/>
                <a:gd name="T12" fmla="*/ 330754120 w 2279"/>
                <a:gd name="T13" fmla="*/ 11835960 h 1073"/>
                <a:gd name="T14" fmla="*/ 337566666 w 2279"/>
                <a:gd name="T15" fmla="*/ 15366154 h 1073"/>
                <a:gd name="T16" fmla="*/ 344379682 w 2279"/>
                <a:gd name="T17" fmla="*/ 18272967 h 1073"/>
                <a:gd name="T18" fmla="*/ 352291555 w 2279"/>
                <a:gd name="T19" fmla="*/ 15366154 h 1073"/>
                <a:gd name="T20" fmla="*/ 363499535 w 2279"/>
                <a:gd name="T21" fmla="*/ 12251089 h 1073"/>
                <a:gd name="T22" fmla="*/ 376465969 w 2279"/>
                <a:gd name="T23" fmla="*/ 12874010 h 1073"/>
                <a:gd name="T24" fmla="*/ 388993141 w 2279"/>
                <a:gd name="T25" fmla="*/ 12666674 h 1073"/>
                <a:gd name="T26" fmla="*/ 402838568 w 2279"/>
                <a:gd name="T27" fmla="*/ 21595365 h 1073"/>
                <a:gd name="T28" fmla="*/ 417343122 w 2279"/>
                <a:gd name="T29" fmla="*/ 29070874 h 1073"/>
                <a:gd name="T30" fmla="*/ 432947004 w 2279"/>
                <a:gd name="T31" fmla="*/ 35715677 h 1073"/>
                <a:gd name="T32" fmla="*/ 439979416 w 2279"/>
                <a:gd name="T33" fmla="*/ 46928712 h 1073"/>
                <a:gd name="T34" fmla="*/ 447891289 w 2279"/>
                <a:gd name="T35" fmla="*/ 56065192 h 1073"/>
                <a:gd name="T36" fmla="*/ 455803163 w 2279"/>
                <a:gd name="T37" fmla="*/ 63332923 h 1073"/>
                <a:gd name="T38" fmla="*/ 455143566 w 2279"/>
                <a:gd name="T39" fmla="*/ 69562134 h 1073"/>
                <a:gd name="T40" fmla="*/ 455583297 w 2279"/>
                <a:gd name="T41" fmla="*/ 74753751 h 1073"/>
                <a:gd name="T42" fmla="*/ 458000879 w 2279"/>
                <a:gd name="T43" fmla="*/ 80360041 h 1073"/>
                <a:gd name="T44" fmla="*/ 456023028 w 2279"/>
                <a:gd name="T45" fmla="*/ 89289184 h 1073"/>
                <a:gd name="T46" fmla="*/ 461077589 w 2279"/>
                <a:gd name="T47" fmla="*/ 97594951 h 1073"/>
                <a:gd name="T48" fmla="*/ 467011142 w 2279"/>
                <a:gd name="T49" fmla="*/ 106108510 h 1073"/>
                <a:gd name="T50" fmla="*/ 465253157 w 2279"/>
                <a:gd name="T51" fmla="*/ 117736674 h 1073"/>
                <a:gd name="T52" fmla="*/ 468329866 w 2279"/>
                <a:gd name="T53" fmla="*/ 128326817 h 1073"/>
                <a:gd name="T54" fmla="*/ 470307717 w 2279"/>
                <a:gd name="T55" fmla="*/ 138501803 h 1073"/>
                <a:gd name="T56" fmla="*/ 468549731 w 2279"/>
                <a:gd name="T57" fmla="*/ 147015362 h 1073"/>
                <a:gd name="T58" fmla="*/ 472945165 w 2279"/>
                <a:gd name="T59" fmla="*/ 155321128 h 1073"/>
                <a:gd name="T60" fmla="*/ 476900867 w 2279"/>
                <a:gd name="T61" fmla="*/ 164665401 h 1073"/>
                <a:gd name="T62" fmla="*/ 481955896 w 2279"/>
                <a:gd name="T63" fmla="*/ 169441433 h 1073"/>
                <a:gd name="T64" fmla="*/ 488548577 w 2279"/>
                <a:gd name="T65" fmla="*/ 183353945 h 1073"/>
                <a:gd name="T66" fmla="*/ 495361710 w 2279"/>
                <a:gd name="T67" fmla="*/ 196435744 h 1073"/>
                <a:gd name="T68" fmla="*/ 500196874 w 2279"/>
                <a:gd name="T69" fmla="*/ 212217020 h 1073"/>
                <a:gd name="T70" fmla="*/ 402398837 w 2279"/>
                <a:gd name="T71" fmla="*/ 219484736 h 1073"/>
                <a:gd name="T72" fmla="*/ 281965093 w 2279"/>
                <a:gd name="T73" fmla="*/ 221976421 h 1073"/>
                <a:gd name="T74" fmla="*/ 166146120 w 2279"/>
                <a:gd name="T75" fmla="*/ 222807134 h 1073"/>
                <a:gd name="T76" fmla="*/ 121752497 w 2279"/>
                <a:gd name="T77" fmla="*/ 215539417 h 1073"/>
                <a:gd name="T78" fmla="*/ 121752497 w 2279"/>
                <a:gd name="T79" fmla="*/ 186883679 h 1073"/>
                <a:gd name="T80" fmla="*/ 121752497 w 2279"/>
                <a:gd name="T81" fmla="*/ 158228397 h 1073"/>
                <a:gd name="T82" fmla="*/ 106588346 w 2279"/>
                <a:gd name="T83" fmla="*/ 151375809 h 1073"/>
                <a:gd name="T84" fmla="*/ 68348640 w 2279"/>
                <a:gd name="T85" fmla="*/ 152206523 h 1073"/>
                <a:gd name="T86" fmla="*/ 30328309 w 2279"/>
                <a:gd name="T87" fmla="*/ 152829444 h 1073"/>
                <a:gd name="T88" fmla="*/ 219865 w 2279"/>
                <a:gd name="T89" fmla="*/ 150545552 h 1073"/>
                <a:gd name="T90" fmla="*/ 878993 w 2279"/>
                <a:gd name="T91" fmla="*/ 143692964 h 1073"/>
                <a:gd name="T92" fmla="*/ 1098859 w 2279"/>
                <a:gd name="T93" fmla="*/ 137878882 h 1073"/>
                <a:gd name="T94" fmla="*/ 3736307 w 2279"/>
                <a:gd name="T95" fmla="*/ 133310642 h 1073"/>
                <a:gd name="T96" fmla="*/ 2197718 w 2279"/>
                <a:gd name="T97" fmla="*/ 88458471 h 1073"/>
                <a:gd name="T98" fmla="*/ 1977852 w 2279"/>
                <a:gd name="T99" fmla="*/ 48174554 h 1073"/>
                <a:gd name="T100" fmla="*/ 1538590 w 2279"/>
                <a:gd name="T101" fmla="*/ 8098434 h 10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79"/>
                <a:gd name="T154" fmla="*/ 0 h 1073"/>
                <a:gd name="T155" fmla="*/ 2279 w 2279"/>
                <a:gd name="T156" fmla="*/ 1073 h 10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79" h="1073">
                  <a:moveTo>
                    <a:pt x="5" y="0"/>
                  </a:moveTo>
                  <a:lnTo>
                    <a:pt x="93" y="3"/>
                  </a:lnTo>
                  <a:lnTo>
                    <a:pt x="180" y="5"/>
                  </a:lnTo>
                  <a:lnTo>
                    <a:pt x="270" y="9"/>
                  </a:lnTo>
                  <a:lnTo>
                    <a:pt x="358" y="11"/>
                  </a:lnTo>
                  <a:lnTo>
                    <a:pt x="448" y="13"/>
                  </a:lnTo>
                  <a:lnTo>
                    <a:pt x="539" y="15"/>
                  </a:lnTo>
                  <a:lnTo>
                    <a:pt x="628" y="17"/>
                  </a:lnTo>
                  <a:lnTo>
                    <a:pt x="718" y="18"/>
                  </a:lnTo>
                  <a:lnTo>
                    <a:pt x="808" y="19"/>
                  </a:lnTo>
                  <a:lnTo>
                    <a:pt x="898" y="20"/>
                  </a:lnTo>
                  <a:lnTo>
                    <a:pt x="986" y="21"/>
                  </a:lnTo>
                  <a:lnTo>
                    <a:pt x="1075" y="23"/>
                  </a:lnTo>
                  <a:lnTo>
                    <a:pt x="1162" y="23"/>
                  </a:lnTo>
                  <a:lnTo>
                    <a:pt x="1249" y="24"/>
                  </a:lnTo>
                  <a:lnTo>
                    <a:pt x="1334" y="25"/>
                  </a:lnTo>
                  <a:lnTo>
                    <a:pt x="1419" y="26"/>
                  </a:lnTo>
                  <a:lnTo>
                    <a:pt x="1422" y="26"/>
                  </a:lnTo>
                  <a:lnTo>
                    <a:pt x="1425" y="28"/>
                  </a:lnTo>
                  <a:lnTo>
                    <a:pt x="1429" y="29"/>
                  </a:lnTo>
                  <a:lnTo>
                    <a:pt x="1434" y="32"/>
                  </a:lnTo>
                  <a:lnTo>
                    <a:pt x="1440" y="33"/>
                  </a:lnTo>
                  <a:lnTo>
                    <a:pt x="1446" y="35"/>
                  </a:lnTo>
                  <a:lnTo>
                    <a:pt x="1452" y="39"/>
                  </a:lnTo>
                  <a:lnTo>
                    <a:pt x="1457" y="41"/>
                  </a:lnTo>
                  <a:lnTo>
                    <a:pt x="1463" y="43"/>
                  </a:lnTo>
                  <a:lnTo>
                    <a:pt x="1469" y="44"/>
                  </a:lnTo>
                  <a:lnTo>
                    <a:pt x="1475" y="47"/>
                  </a:lnTo>
                  <a:lnTo>
                    <a:pt x="1478" y="48"/>
                  </a:lnTo>
                  <a:lnTo>
                    <a:pt x="1482" y="50"/>
                  </a:lnTo>
                  <a:lnTo>
                    <a:pt x="1484" y="50"/>
                  </a:lnTo>
                  <a:lnTo>
                    <a:pt x="1485" y="51"/>
                  </a:lnTo>
                  <a:lnTo>
                    <a:pt x="1491" y="52"/>
                  </a:lnTo>
                  <a:lnTo>
                    <a:pt x="1498" y="55"/>
                  </a:lnTo>
                  <a:lnTo>
                    <a:pt x="1505" y="57"/>
                  </a:lnTo>
                  <a:lnTo>
                    <a:pt x="1510" y="61"/>
                  </a:lnTo>
                  <a:lnTo>
                    <a:pt x="1517" y="64"/>
                  </a:lnTo>
                  <a:lnTo>
                    <a:pt x="1523" y="67"/>
                  </a:lnTo>
                  <a:lnTo>
                    <a:pt x="1529" y="71"/>
                  </a:lnTo>
                  <a:lnTo>
                    <a:pt x="1536" y="74"/>
                  </a:lnTo>
                  <a:lnTo>
                    <a:pt x="1541" y="78"/>
                  </a:lnTo>
                  <a:lnTo>
                    <a:pt x="1548" y="81"/>
                  </a:lnTo>
                  <a:lnTo>
                    <a:pt x="1554" y="83"/>
                  </a:lnTo>
                  <a:lnTo>
                    <a:pt x="1561" y="86"/>
                  </a:lnTo>
                  <a:lnTo>
                    <a:pt x="1567" y="88"/>
                  </a:lnTo>
                  <a:lnTo>
                    <a:pt x="1574" y="90"/>
                  </a:lnTo>
                  <a:lnTo>
                    <a:pt x="1580" y="92"/>
                  </a:lnTo>
                  <a:lnTo>
                    <a:pt x="1588" y="93"/>
                  </a:lnTo>
                  <a:lnTo>
                    <a:pt x="1595" y="81"/>
                  </a:lnTo>
                  <a:lnTo>
                    <a:pt x="1603" y="74"/>
                  </a:lnTo>
                  <a:lnTo>
                    <a:pt x="1613" y="67"/>
                  </a:lnTo>
                  <a:lnTo>
                    <a:pt x="1622" y="64"/>
                  </a:lnTo>
                  <a:lnTo>
                    <a:pt x="1632" y="62"/>
                  </a:lnTo>
                  <a:lnTo>
                    <a:pt x="1643" y="59"/>
                  </a:lnTo>
                  <a:lnTo>
                    <a:pt x="1654" y="59"/>
                  </a:lnTo>
                  <a:lnTo>
                    <a:pt x="1666" y="59"/>
                  </a:lnTo>
                  <a:lnTo>
                    <a:pt x="1677" y="61"/>
                  </a:lnTo>
                  <a:lnTo>
                    <a:pt x="1689" y="62"/>
                  </a:lnTo>
                  <a:lnTo>
                    <a:pt x="1700" y="62"/>
                  </a:lnTo>
                  <a:lnTo>
                    <a:pt x="1713" y="62"/>
                  </a:lnTo>
                  <a:lnTo>
                    <a:pt x="1724" y="61"/>
                  </a:lnTo>
                  <a:lnTo>
                    <a:pt x="1736" y="59"/>
                  </a:lnTo>
                  <a:lnTo>
                    <a:pt x="1747" y="56"/>
                  </a:lnTo>
                  <a:lnTo>
                    <a:pt x="1759" y="51"/>
                  </a:lnTo>
                  <a:lnTo>
                    <a:pt x="1770" y="61"/>
                  </a:lnTo>
                  <a:lnTo>
                    <a:pt x="1783" y="70"/>
                  </a:lnTo>
                  <a:lnTo>
                    <a:pt x="1795" y="79"/>
                  </a:lnTo>
                  <a:lnTo>
                    <a:pt x="1807" y="87"/>
                  </a:lnTo>
                  <a:lnTo>
                    <a:pt x="1820" y="96"/>
                  </a:lnTo>
                  <a:lnTo>
                    <a:pt x="1833" y="104"/>
                  </a:lnTo>
                  <a:lnTo>
                    <a:pt x="1846" y="111"/>
                  </a:lnTo>
                  <a:lnTo>
                    <a:pt x="1859" y="119"/>
                  </a:lnTo>
                  <a:lnTo>
                    <a:pt x="1872" y="126"/>
                  </a:lnTo>
                  <a:lnTo>
                    <a:pt x="1886" y="133"/>
                  </a:lnTo>
                  <a:lnTo>
                    <a:pt x="1899" y="140"/>
                  </a:lnTo>
                  <a:lnTo>
                    <a:pt x="1913" y="147"/>
                  </a:lnTo>
                  <a:lnTo>
                    <a:pt x="1927" y="152"/>
                  </a:lnTo>
                  <a:lnTo>
                    <a:pt x="1941" y="159"/>
                  </a:lnTo>
                  <a:lnTo>
                    <a:pt x="1955" y="165"/>
                  </a:lnTo>
                  <a:lnTo>
                    <a:pt x="1970" y="172"/>
                  </a:lnTo>
                  <a:lnTo>
                    <a:pt x="1976" y="183"/>
                  </a:lnTo>
                  <a:lnTo>
                    <a:pt x="1983" y="195"/>
                  </a:lnTo>
                  <a:lnTo>
                    <a:pt x="1989" y="205"/>
                  </a:lnTo>
                  <a:lnTo>
                    <a:pt x="1995" y="216"/>
                  </a:lnTo>
                  <a:lnTo>
                    <a:pt x="2002" y="226"/>
                  </a:lnTo>
                  <a:lnTo>
                    <a:pt x="2009" y="235"/>
                  </a:lnTo>
                  <a:lnTo>
                    <a:pt x="2016" y="244"/>
                  </a:lnTo>
                  <a:lnTo>
                    <a:pt x="2023" y="252"/>
                  </a:lnTo>
                  <a:lnTo>
                    <a:pt x="2030" y="262"/>
                  </a:lnTo>
                  <a:lnTo>
                    <a:pt x="2038" y="270"/>
                  </a:lnTo>
                  <a:lnTo>
                    <a:pt x="2045" y="276"/>
                  </a:lnTo>
                  <a:lnTo>
                    <a:pt x="2052" y="285"/>
                  </a:lnTo>
                  <a:lnTo>
                    <a:pt x="2059" y="291"/>
                  </a:lnTo>
                  <a:lnTo>
                    <a:pt x="2067" y="298"/>
                  </a:lnTo>
                  <a:lnTo>
                    <a:pt x="2074" y="305"/>
                  </a:lnTo>
                  <a:lnTo>
                    <a:pt x="2082" y="313"/>
                  </a:lnTo>
                  <a:lnTo>
                    <a:pt x="2078" y="318"/>
                  </a:lnTo>
                  <a:lnTo>
                    <a:pt x="2075" y="324"/>
                  </a:lnTo>
                  <a:lnTo>
                    <a:pt x="2073" y="329"/>
                  </a:lnTo>
                  <a:lnTo>
                    <a:pt x="2071" y="335"/>
                  </a:lnTo>
                  <a:lnTo>
                    <a:pt x="2070" y="340"/>
                  </a:lnTo>
                  <a:lnTo>
                    <a:pt x="2070" y="345"/>
                  </a:lnTo>
                  <a:lnTo>
                    <a:pt x="2070" y="350"/>
                  </a:lnTo>
                  <a:lnTo>
                    <a:pt x="2071" y="356"/>
                  </a:lnTo>
                  <a:lnTo>
                    <a:pt x="2073" y="360"/>
                  </a:lnTo>
                  <a:lnTo>
                    <a:pt x="2074" y="366"/>
                  </a:lnTo>
                  <a:lnTo>
                    <a:pt x="2076" y="371"/>
                  </a:lnTo>
                  <a:lnTo>
                    <a:pt x="2078" y="376"/>
                  </a:lnTo>
                  <a:lnTo>
                    <a:pt x="2081" y="382"/>
                  </a:lnTo>
                  <a:lnTo>
                    <a:pt x="2084" y="387"/>
                  </a:lnTo>
                  <a:lnTo>
                    <a:pt x="2086" y="393"/>
                  </a:lnTo>
                  <a:lnTo>
                    <a:pt x="2091" y="398"/>
                  </a:lnTo>
                  <a:lnTo>
                    <a:pt x="2082" y="410"/>
                  </a:lnTo>
                  <a:lnTo>
                    <a:pt x="2076" y="421"/>
                  </a:lnTo>
                  <a:lnTo>
                    <a:pt x="2075" y="430"/>
                  </a:lnTo>
                  <a:lnTo>
                    <a:pt x="2076" y="440"/>
                  </a:lnTo>
                  <a:lnTo>
                    <a:pt x="2079" y="448"/>
                  </a:lnTo>
                  <a:lnTo>
                    <a:pt x="2084" y="456"/>
                  </a:lnTo>
                  <a:lnTo>
                    <a:pt x="2091" y="463"/>
                  </a:lnTo>
                  <a:lnTo>
                    <a:pt x="2098" y="470"/>
                  </a:lnTo>
                  <a:lnTo>
                    <a:pt x="2105" y="478"/>
                  </a:lnTo>
                  <a:lnTo>
                    <a:pt x="2112" y="484"/>
                  </a:lnTo>
                  <a:lnTo>
                    <a:pt x="2119" y="492"/>
                  </a:lnTo>
                  <a:lnTo>
                    <a:pt x="2123" y="502"/>
                  </a:lnTo>
                  <a:lnTo>
                    <a:pt x="2125" y="511"/>
                  </a:lnTo>
                  <a:lnTo>
                    <a:pt x="2125" y="521"/>
                  </a:lnTo>
                  <a:lnTo>
                    <a:pt x="2122" y="534"/>
                  </a:lnTo>
                  <a:lnTo>
                    <a:pt x="2116" y="548"/>
                  </a:lnTo>
                  <a:lnTo>
                    <a:pt x="2116" y="557"/>
                  </a:lnTo>
                  <a:lnTo>
                    <a:pt x="2117" y="567"/>
                  </a:lnTo>
                  <a:lnTo>
                    <a:pt x="2120" y="577"/>
                  </a:lnTo>
                  <a:lnTo>
                    <a:pt x="2122" y="588"/>
                  </a:lnTo>
                  <a:lnTo>
                    <a:pt x="2125" y="598"/>
                  </a:lnTo>
                  <a:lnTo>
                    <a:pt x="2129" y="609"/>
                  </a:lnTo>
                  <a:lnTo>
                    <a:pt x="2131" y="618"/>
                  </a:lnTo>
                  <a:lnTo>
                    <a:pt x="2135" y="628"/>
                  </a:lnTo>
                  <a:lnTo>
                    <a:pt x="2137" y="638"/>
                  </a:lnTo>
                  <a:lnTo>
                    <a:pt x="2139" y="649"/>
                  </a:lnTo>
                  <a:lnTo>
                    <a:pt x="2139" y="658"/>
                  </a:lnTo>
                  <a:lnTo>
                    <a:pt x="2140" y="667"/>
                  </a:lnTo>
                  <a:lnTo>
                    <a:pt x="2139" y="677"/>
                  </a:lnTo>
                  <a:lnTo>
                    <a:pt x="2137" y="687"/>
                  </a:lnTo>
                  <a:lnTo>
                    <a:pt x="2132" y="696"/>
                  </a:lnTo>
                  <a:lnTo>
                    <a:pt x="2128" y="705"/>
                  </a:lnTo>
                  <a:lnTo>
                    <a:pt x="2132" y="708"/>
                  </a:lnTo>
                  <a:lnTo>
                    <a:pt x="2137" y="714"/>
                  </a:lnTo>
                  <a:lnTo>
                    <a:pt x="2140" y="721"/>
                  </a:lnTo>
                  <a:lnTo>
                    <a:pt x="2145" y="729"/>
                  </a:lnTo>
                  <a:lnTo>
                    <a:pt x="2148" y="738"/>
                  </a:lnTo>
                  <a:lnTo>
                    <a:pt x="2152" y="748"/>
                  </a:lnTo>
                  <a:lnTo>
                    <a:pt x="2155" y="757"/>
                  </a:lnTo>
                  <a:lnTo>
                    <a:pt x="2159" y="767"/>
                  </a:lnTo>
                  <a:lnTo>
                    <a:pt x="2162" y="776"/>
                  </a:lnTo>
                  <a:lnTo>
                    <a:pt x="2166" y="785"/>
                  </a:lnTo>
                  <a:lnTo>
                    <a:pt x="2170" y="793"/>
                  </a:lnTo>
                  <a:lnTo>
                    <a:pt x="2174" y="800"/>
                  </a:lnTo>
                  <a:lnTo>
                    <a:pt x="2178" y="807"/>
                  </a:lnTo>
                  <a:lnTo>
                    <a:pt x="2183" y="812"/>
                  </a:lnTo>
                  <a:lnTo>
                    <a:pt x="2187" y="815"/>
                  </a:lnTo>
                  <a:lnTo>
                    <a:pt x="2193" y="816"/>
                  </a:lnTo>
                  <a:lnTo>
                    <a:pt x="2198" y="830"/>
                  </a:lnTo>
                  <a:lnTo>
                    <a:pt x="2205" y="844"/>
                  </a:lnTo>
                  <a:lnTo>
                    <a:pt x="2210" y="858"/>
                  </a:lnTo>
                  <a:lnTo>
                    <a:pt x="2217" y="870"/>
                  </a:lnTo>
                  <a:lnTo>
                    <a:pt x="2223" y="883"/>
                  </a:lnTo>
                  <a:lnTo>
                    <a:pt x="2230" y="896"/>
                  </a:lnTo>
                  <a:lnTo>
                    <a:pt x="2236" y="908"/>
                  </a:lnTo>
                  <a:lnTo>
                    <a:pt x="2243" y="921"/>
                  </a:lnTo>
                  <a:lnTo>
                    <a:pt x="2248" y="934"/>
                  </a:lnTo>
                  <a:lnTo>
                    <a:pt x="2254" y="946"/>
                  </a:lnTo>
                  <a:lnTo>
                    <a:pt x="2260" y="960"/>
                  </a:lnTo>
                  <a:lnTo>
                    <a:pt x="2266" y="974"/>
                  </a:lnTo>
                  <a:lnTo>
                    <a:pt x="2269" y="989"/>
                  </a:lnTo>
                  <a:lnTo>
                    <a:pt x="2274" y="1005"/>
                  </a:lnTo>
                  <a:lnTo>
                    <a:pt x="2276" y="1022"/>
                  </a:lnTo>
                  <a:lnTo>
                    <a:pt x="2279" y="1040"/>
                  </a:lnTo>
                  <a:lnTo>
                    <a:pt x="2167" y="1044"/>
                  </a:lnTo>
                  <a:lnTo>
                    <a:pt x="2054" y="1049"/>
                  </a:lnTo>
                  <a:lnTo>
                    <a:pt x="1943" y="1052"/>
                  </a:lnTo>
                  <a:lnTo>
                    <a:pt x="1831" y="1057"/>
                  </a:lnTo>
                  <a:lnTo>
                    <a:pt x="1720" y="1060"/>
                  </a:lnTo>
                  <a:lnTo>
                    <a:pt x="1609" y="1062"/>
                  </a:lnTo>
                  <a:lnTo>
                    <a:pt x="1500" y="1066"/>
                  </a:lnTo>
                  <a:lnTo>
                    <a:pt x="1391" y="1068"/>
                  </a:lnTo>
                  <a:lnTo>
                    <a:pt x="1283" y="1069"/>
                  </a:lnTo>
                  <a:lnTo>
                    <a:pt x="1176" y="1071"/>
                  </a:lnTo>
                  <a:lnTo>
                    <a:pt x="1069" y="1073"/>
                  </a:lnTo>
                  <a:lnTo>
                    <a:pt x="964" y="1073"/>
                  </a:lnTo>
                  <a:lnTo>
                    <a:pt x="860" y="1073"/>
                  </a:lnTo>
                  <a:lnTo>
                    <a:pt x="756" y="1073"/>
                  </a:lnTo>
                  <a:lnTo>
                    <a:pt x="654" y="1071"/>
                  </a:lnTo>
                  <a:lnTo>
                    <a:pt x="554" y="1070"/>
                  </a:lnTo>
                  <a:lnTo>
                    <a:pt x="554" y="1066"/>
                  </a:lnTo>
                  <a:lnTo>
                    <a:pt x="554" y="1055"/>
                  </a:lnTo>
                  <a:lnTo>
                    <a:pt x="554" y="1038"/>
                  </a:lnTo>
                  <a:lnTo>
                    <a:pt x="554" y="1016"/>
                  </a:lnTo>
                  <a:lnTo>
                    <a:pt x="554" y="991"/>
                  </a:lnTo>
                  <a:lnTo>
                    <a:pt x="554" y="962"/>
                  </a:lnTo>
                  <a:lnTo>
                    <a:pt x="554" y="932"/>
                  </a:lnTo>
                  <a:lnTo>
                    <a:pt x="554" y="900"/>
                  </a:lnTo>
                  <a:lnTo>
                    <a:pt x="554" y="868"/>
                  </a:lnTo>
                  <a:lnTo>
                    <a:pt x="554" y="838"/>
                  </a:lnTo>
                  <a:lnTo>
                    <a:pt x="554" y="810"/>
                  </a:lnTo>
                  <a:lnTo>
                    <a:pt x="554" y="784"/>
                  </a:lnTo>
                  <a:lnTo>
                    <a:pt x="554" y="762"/>
                  </a:lnTo>
                  <a:lnTo>
                    <a:pt x="554" y="745"/>
                  </a:lnTo>
                  <a:lnTo>
                    <a:pt x="554" y="735"/>
                  </a:lnTo>
                  <a:lnTo>
                    <a:pt x="554" y="731"/>
                  </a:lnTo>
                  <a:lnTo>
                    <a:pt x="519" y="730"/>
                  </a:lnTo>
                  <a:lnTo>
                    <a:pt x="485" y="729"/>
                  </a:lnTo>
                  <a:lnTo>
                    <a:pt x="450" y="729"/>
                  </a:lnTo>
                  <a:lnTo>
                    <a:pt x="416" y="730"/>
                  </a:lnTo>
                  <a:lnTo>
                    <a:pt x="380" y="730"/>
                  </a:lnTo>
                  <a:lnTo>
                    <a:pt x="346" y="731"/>
                  </a:lnTo>
                  <a:lnTo>
                    <a:pt x="311" y="733"/>
                  </a:lnTo>
                  <a:lnTo>
                    <a:pt x="277" y="734"/>
                  </a:lnTo>
                  <a:lnTo>
                    <a:pt x="242" y="735"/>
                  </a:lnTo>
                  <a:lnTo>
                    <a:pt x="207" y="736"/>
                  </a:lnTo>
                  <a:lnTo>
                    <a:pt x="172" y="736"/>
                  </a:lnTo>
                  <a:lnTo>
                    <a:pt x="138" y="736"/>
                  </a:lnTo>
                  <a:lnTo>
                    <a:pt x="103" y="736"/>
                  </a:lnTo>
                  <a:lnTo>
                    <a:pt x="69" y="735"/>
                  </a:lnTo>
                  <a:lnTo>
                    <a:pt x="34" y="734"/>
                  </a:lnTo>
                  <a:lnTo>
                    <a:pt x="0" y="731"/>
                  </a:lnTo>
                  <a:lnTo>
                    <a:pt x="1" y="725"/>
                  </a:lnTo>
                  <a:lnTo>
                    <a:pt x="2" y="718"/>
                  </a:lnTo>
                  <a:lnTo>
                    <a:pt x="3" y="712"/>
                  </a:lnTo>
                  <a:lnTo>
                    <a:pt x="3" y="705"/>
                  </a:lnTo>
                  <a:lnTo>
                    <a:pt x="4" y="699"/>
                  </a:lnTo>
                  <a:lnTo>
                    <a:pt x="4" y="692"/>
                  </a:lnTo>
                  <a:lnTo>
                    <a:pt x="4" y="687"/>
                  </a:lnTo>
                  <a:lnTo>
                    <a:pt x="4" y="681"/>
                  </a:lnTo>
                  <a:lnTo>
                    <a:pt x="4" y="675"/>
                  </a:lnTo>
                  <a:lnTo>
                    <a:pt x="5" y="669"/>
                  </a:lnTo>
                  <a:lnTo>
                    <a:pt x="5" y="664"/>
                  </a:lnTo>
                  <a:lnTo>
                    <a:pt x="7" y="658"/>
                  </a:lnTo>
                  <a:lnTo>
                    <a:pt x="9" y="653"/>
                  </a:lnTo>
                  <a:lnTo>
                    <a:pt x="10" y="649"/>
                  </a:lnTo>
                  <a:lnTo>
                    <a:pt x="13" y="645"/>
                  </a:lnTo>
                  <a:lnTo>
                    <a:pt x="17" y="642"/>
                  </a:lnTo>
                  <a:lnTo>
                    <a:pt x="15" y="596"/>
                  </a:lnTo>
                  <a:lnTo>
                    <a:pt x="12" y="551"/>
                  </a:lnTo>
                  <a:lnTo>
                    <a:pt x="11" y="509"/>
                  </a:lnTo>
                  <a:lnTo>
                    <a:pt x="10" y="466"/>
                  </a:lnTo>
                  <a:lnTo>
                    <a:pt x="10" y="426"/>
                  </a:lnTo>
                  <a:lnTo>
                    <a:pt x="9" y="386"/>
                  </a:lnTo>
                  <a:lnTo>
                    <a:pt x="9" y="347"/>
                  </a:lnTo>
                  <a:lnTo>
                    <a:pt x="9" y="309"/>
                  </a:lnTo>
                  <a:lnTo>
                    <a:pt x="9" y="270"/>
                  </a:lnTo>
                  <a:lnTo>
                    <a:pt x="9" y="232"/>
                  </a:lnTo>
                  <a:lnTo>
                    <a:pt x="9" y="194"/>
                  </a:lnTo>
                  <a:lnTo>
                    <a:pt x="8" y="156"/>
                  </a:lnTo>
                  <a:lnTo>
                    <a:pt x="8" y="117"/>
                  </a:lnTo>
                  <a:lnTo>
                    <a:pt x="7" y="79"/>
                  </a:lnTo>
                  <a:lnTo>
                    <a:pt x="7" y="39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46" name="Freeform 11"/>
            <p:cNvSpPr>
              <a:spLocks/>
            </p:cNvSpPr>
            <p:nvPr/>
          </p:nvSpPr>
          <p:spPr bwMode="auto">
            <a:xfrm>
              <a:off x="7718829" y="2084472"/>
              <a:ext cx="673100" cy="712788"/>
            </a:xfrm>
            <a:custGeom>
              <a:avLst/>
              <a:gdLst>
                <a:gd name="T0" fmla="*/ 101552958 w 1431"/>
                <a:gd name="T1" fmla="*/ 12053935 h 1550"/>
                <a:gd name="T2" fmla="*/ 100668191 w 1431"/>
                <a:gd name="T3" fmla="*/ 22204956 h 1550"/>
                <a:gd name="T4" fmla="*/ 118810370 w 1431"/>
                <a:gd name="T5" fmla="*/ 24107869 h 1550"/>
                <a:gd name="T6" fmla="*/ 134076265 w 1431"/>
                <a:gd name="T7" fmla="*/ 32355521 h 1550"/>
                <a:gd name="T8" fmla="*/ 138279963 w 1431"/>
                <a:gd name="T9" fmla="*/ 34470431 h 1550"/>
                <a:gd name="T10" fmla="*/ 151333678 w 1431"/>
                <a:gd name="T11" fmla="*/ 45889751 h 1550"/>
                <a:gd name="T12" fmla="*/ 181644804 w 1431"/>
                <a:gd name="T13" fmla="*/ 52022485 h 1550"/>
                <a:gd name="T14" fmla="*/ 217044396 w 1431"/>
                <a:gd name="T15" fmla="*/ 58155219 h 1550"/>
                <a:gd name="T16" fmla="*/ 254435594 w 1431"/>
                <a:gd name="T17" fmla="*/ 61538906 h 1550"/>
                <a:gd name="T18" fmla="*/ 265276686 w 1431"/>
                <a:gd name="T19" fmla="*/ 69786551 h 1550"/>
                <a:gd name="T20" fmla="*/ 271693006 w 1431"/>
                <a:gd name="T21" fmla="*/ 78456809 h 1550"/>
                <a:gd name="T22" fmla="*/ 275454087 w 1431"/>
                <a:gd name="T23" fmla="*/ 94317487 h 1550"/>
                <a:gd name="T24" fmla="*/ 281870407 w 1431"/>
                <a:gd name="T25" fmla="*/ 100450221 h 1550"/>
                <a:gd name="T26" fmla="*/ 284525176 w 1431"/>
                <a:gd name="T27" fmla="*/ 109332016 h 1550"/>
                <a:gd name="T28" fmla="*/ 285188868 w 1431"/>
                <a:gd name="T29" fmla="*/ 118002735 h 1550"/>
                <a:gd name="T30" fmla="*/ 275896705 w 1431"/>
                <a:gd name="T31" fmla="*/ 127096096 h 1550"/>
                <a:gd name="T32" fmla="*/ 268595619 w 1431"/>
                <a:gd name="T33" fmla="*/ 144225536 h 1550"/>
                <a:gd name="T34" fmla="*/ 265055612 w 1431"/>
                <a:gd name="T35" fmla="*/ 158394377 h 1550"/>
                <a:gd name="T36" fmla="*/ 268153000 w 1431"/>
                <a:gd name="T37" fmla="*/ 160085754 h 1550"/>
                <a:gd name="T38" fmla="*/ 278330400 w 1431"/>
                <a:gd name="T39" fmla="*/ 145705835 h 1550"/>
                <a:gd name="T40" fmla="*/ 300897822 w 1431"/>
                <a:gd name="T41" fmla="*/ 117579661 h 1550"/>
                <a:gd name="T42" fmla="*/ 307756290 w 1431"/>
                <a:gd name="T43" fmla="*/ 102987745 h 1550"/>
                <a:gd name="T44" fmla="*/ 310411530 w 1431"/>
                <a:gd name="T45" fmla="*/ 98335311 h 1550"/>
                <a:gd name="T46" fmla="*/ 315499995 w 1431"/>
                <a:gd name="T47" fmla="*/ 111023853 h 1550"/>
                <a:gd name="T48" fmla="*/ 308198909 w 1431"/>
                <a:gd name="T49" fmla="*/ 129210547 h 1550"/>
                <a:gd name="T50" fmla="*/ 297136272 w 1431"/>
                <a:gd name="T51" fmla="*/ 151838569 h 1550"/>
                <a:gd name="T52" fmla="*/ 294038884 w 1431"/>
                <a:gd name="T53" fmla="*/ 177638268 h 1550"/>
                <a:gd name="T54" fmla="*/ 290720422 w 1431"/>
                <a:gd name="T55" fmla="*/ 206187487 h 1550"/>
                <a:gd name="T56" fmla="*/ 289171493 w 1431"/>
                <a:gd name="T57" fmla="*/ 238966068 h 1550"/>
                <a:gd name="T58" fmla="*/ 289614111 w 1431"/>
                <a:gd name="T59" fmla="*/ 276185144 h 1550"/>
                <a:gd name="T60" fmla="*/ 297578890 w 1431"/>
                <a:gd name="T61" fmla="*/ 297121330 h 1550"/>
                <a:gd name="T62" fmla="*/ 298906275 w 1431"/>
                <a:gd name="T63" fmla="*/ 316365221 h 1550"/>
                <a:gd name="T64" fmla="*/ 211955931 w 1431"/>
                <a:gd name="T65" fmla="*/ 322921029 h 1550"/>
                <a:gd name="T66" fmla="*/ 149121526 w 1431"/>
                <a:gd name="T67" fmla="*/ 322709492 h 1550"/>
                <a:gd name="T68" fmla="*/ 135846268 w 1431"/>
                <a:gd name="T69" fmla="*/ 308963725 h 1550"/>
                <a:gd name="T70" fmla="*/ 122792995 w 1431"/>
                <a:gd name="T71" fmla="*/ 296698256 h 1550"/>
                <a:gd name="T72" fmla="*/ 120359299 w 1431"/>
                <a:gd name="T73" fmla="*/ 282317878 h 1550"/>
                <a:gd name="T74" fmla="*/ 121022992 w 1431"/>
                <a:gd name="T75" fmla="*/ 270898558 h 1550"/>
                <a:gd name="T76" fmla="*/ 115934057 w 1431"/>
                <a:gd name="T77" fmla="*/ 263919676 h 1550"/>
                <a:gd name="T78" fmla="*/ 100004029 w 1431"/>
                <a:gd name="T79" fmla="*/ 231775649 h 1550"/>
                <a:gd name="T80" fmla="*/ 71684449 w 1431"/>
                <a:gd name="T81" fmla="*/ 212320222 h 1550"/>
                <a:gd name="T82" fmla="*/ 66817058 w 1431"/>
                <a:gd name="T83" fmla="*/ 204072577 h 1550"/>
                <a:gd name="T84" fmla="*/ 61064416 w 1431"/>
                <a:gd name="T85" fmla="*/ 196459544 h 1550"/>
                <a:gd name="T86" fmla="*/ 48453320 w 1431"/>
                <a:gd name="T87" fmla="*/ 190326810 h 1550"/>
                <a:gd name="T88" fmla="*/ 34514840 w 1431"/>
                <a:gd name="T89" fmla="*/ 183347928 h 1550"/>
                <a:gd name="T90" fmla="*/ 16814802 w 1431"/>
                <a:gd name="T91" fmla="*/ 175523357 h 1550"/>
                <a:gd name="T92" fmla="*/ 9071093 w 1431"/>
                <a:gd name="T93" fmla="*/ 148877971 h 1550"/>
                <a:gd name="T94" fmla="*/ 12390025 w 1431"/>
                <a:gd name="T95" fmla="*/ 122443661 h 1550"/>
                <a:gd name="T96" fmla="*/ 7522633 w 1431"/>
                <a:gd name="T97" fmla="*/ 112081538 h 1550"/>
                <a:gd name="T98" fmla="*/ 0 w 1431"/>
                <a:gd name="T99" fmla="*/ 100661758 h 1550"/>
                <a:gd name="T100" fmla="*/ 9292638 w 1431"/>
                <a:gd name="T101" fmla="*/ 81840482 h 1550"/>
                <a:gd name="T102" fmla="*/ 19912189 w 1431"/>
                <a:gd name="T103" fmla="*/ 65345653 h 1550"/>
                <a:gd name="T104" fmla="*/ 20797426 w 1431"/>
                <a:gd name="T105" fmla="*/ 47158513 h 1550"/>
                <a:gd name="T106" fmla="*/ 18805879 w 1431"/>
                <a:gd name="T107" fmla="*/ 30452148 h 1550"/>
                <a:gd name="T108" fmla="*/ 32744837 w 1431"/>
                <a:gd name="T109" fmla="*/ 19244357 h 1550"/>
                <a:gd name="T110" fmla="*/ 65047055 w 1431"/>
                <a:gd name="T111" fmla="*/ 16917910 h 1550"/>
                <a:gd name="T112" fmla="*/ 92924487 w 1431"/>
                <a:gd name="T113" fmla="*/ 0 h 1550"/>
                <a:gd name="T114" fmla="*/ 98676644 w 1431"/>
                <a:gd name="T115" fmla="*/ 1057226 h 15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31"/>
                <a:gd name="T175" fmla="*/ 0 h 1550"/>
                <a:gd name="T176" fmla="*/ 1431 w 1431"/>
                <a:gd name="T177" fmla="*/ 1550 h 15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31" h="1550">
                  <a:moveTo>
                    <a:pt x="464" y="5"/>
                  </a:moveTo>
                  <a:lnTo>
                    <a:pt x="468" y="13"/>
                  </a:lnTo>
                  <a:lnTo>
                    <a:pt x="471" y="21"/>
                  </a:lnTo>
                  <a:lnTo>
                    <a:pt x="471" y="28"/>
                  </a:lnTo>
                  <a:lnTo>
                    <a:pt x="470" y="34"/>
                  </a:lnTo>
                  <a:lnTo>
                    <a:pt x="469" y="40"/>
                  </a:lnTo>
                  <a:lnTo>
                    <a:pt x="466" y="46"/>
                  </a:lnTo>
                  <a:lnTo>
                    <a:pt x="462" y="52"/>
                  </a:lnTo>
                  <a:lnTo>
                    <a:pt x="459" y="57"/>
                  </a:lnTo>
                  <a:lnTo>
                    <a:pt x="454" y="62"/>
                  </a:lnTo>
                  <a:lnTo>
                    <a:pt x="451" y="68"/>
                  </a:lnTo>
                  <a:lnTo>
                    <a:pt x="447" y="74"/>
                  </a:lnTo>
                  <a:lnTo>
                    <a:pt x="445" y="79"/>
                  </a:lnTo>
                  <a:lnTo>
                    <a:pt x="444" y="85"/>
                  </a:lnTo>
                  <a:lnTo>
                    <a:pt x="443" y="92"/>
                  </a:lnTo>
                  <a:lnTo>
                    <a:pt x="445" y="100"/>
                  </a:lnTo>
                  <a:lnTo>
                    <a:pt x="448" y="108"/>
                  </a:lnTo>
                  <a:lnTo>
                    <a:pt x="455" y="105"/>
                  </a:lnTo>
                  <a:lnTo>
                    <a:pt x="463" y="103"/>
                  </a:lnTo>
                  <a:lnTo>
                    <a:pt x="471" y="102"/>
                  </a:lnTo>
                  <a:lnTo>
                    <a:pt x="480" y="102"/>
                  </a:lnTo>
                  <a:lnTo>
                    <a:pt x="489" y="102"/>
                  </a:lnTo>
                  <a:lnTo>
                    <a:pt x="498" y="103"/>
                  </a:lnTo>
                  <a:lnTo>
                    <a:pt x="507" y="106"/>
                  </a:lnTo>
                  <a:lnTo>
                    <a:pt x="517" y="108"/>
                  </a:lnTo>
                  <a:lnTo>
                    <a:pt x="526" y="110"/>
                  </a:lnTo>
                  <a:lnTo>
                    <a:pt x="537" y="114"/>
                  </a:lnTo>
                  <a:lnTo>
                    <a:pt x="547" y="118"/>
                  </a:lnTo>
                  <a:lnTo>
                    <a:pt x="558" y="123"/>
                  </a:lnTo>
                  <a:lnTo>
                    <a:pt x="568" y="128"/>
                  </a:lnTo>
                  <a:lnTo>
                    <a:pt x="578" y="133"/>
                  </a:lnTo>
                  <a:lnTo>
                    <a:pt x="590" y="139"/>
                  </a:lnTo>
                  <a:lnTo>
                    <a:pt x="601" y="146"/>
                  </a:lnTo>
                  <a:lnTo>
                    <a:pt x="602" y="148"/>
                  </a:lnTo>
                  <a:lnTo>
                    <a:pt x="603" y="151"/>
                  </a:lnTo>
                  <a:lnTo>
                    <a:pt x="606" y="153"/>
                  </a:lnTo>
                  <a:lnTo>
                    <a:pt x="608" y="155"/>
                  </a:lnTo>
                  <a:lnTo>
                    <a:pt x="609" y="157"/>
                  </a:lnTo>
                  <a:lnTo>
                    <a:pt x="612" y="159"/>
                  </a:lnTo>
                  <a:lnTo>
                    <a:pt x="614" y="160"/>
                  </a:lnTo>
                  <a:lnTo>
                    <a:pt x="616" y="161"/>
                  </a:lnTo>
                  <a:lnTo>
                    <a:pt x="618" y="162"/>
                  </a:lnTo>
                  <a:lnTo>
                    <a:pt x="621" y="162"/>
                  </a:lnTo>
                  <a:lnTo>
                    <a:pt x="623" y="163"/>
                  </a:lnTo>
                  <a:lnTo>
                    <a:pt x="625" y="163"/>
                  </a:lnTo>
                  <a:lnTo>
                    <a:pt x="628" y="163"/>
                  </a:lnTo>
                  <a:lnTo>
                    <a:pt x="630" y="164"/>
                  </a:lnTo>
                  <a:lnTo>
                    <a:pt x="632" y="164"/>
                  </a:lnTo>
                  <a:lnTo>
                    <a:pt x="636" y="165"/>
                  </a:lnTo>
                  <a:lnTo>
                    <a:pt x="641" y="178"/>
                  </a:lnTo>
                  <a:lnTo>
                    <a:pt x="651" y="191"/>
                  </a:lnTo>
                  <a:lnTo>
                    <a:pt x="660" y="201"/>
                  </a:lnTo>
                  <a:lnTo>
                    <a:pt x="671" y="209"/>
                  </a:lnTo>
                  <a:lnTo>
                    <a:pt x="684" y="217"/>
                  </a:lnTo>
                  <a:lnTo>
                    <a:pt x="697" y="223"/>
                  </a:lnTo>
                  <a:lnTo>
                    <a:pt x="712" y="228"/>
                  </a:lnTo>
                  <a:lnTo>
                    <a:pt x="727" y="232"/>
                  </a:lnTo>
                  <a:lnTo>
                    <a:pt x="741" y="236"/>
                  </a:lnTo>
                  <a:lnTo>
                    <a:pt x="758" y="238"/>
                  </a:lnTo>
                  <a:lnTo>
                    <a:pt x="772" y="240"/>
                  </a:lnTo>
                  <a:lnTo>
                    <a:pt x="789" y="242"/>
                  </a:lnTo>
                  <a:lnTo>
                    <a:pt x="805" y="244"/>
                  </a:lnTo>
                  <a:lnTo>
                    <a:pt x="821" y="246"/>
                  </a:lnTo>
                  <a:lnTo>
                    <a:pt x="836" y="248"/>
                  </a:lnTo>
                  <a:lnTo>
                    <a:pt x="852" y="250"/>
                  </a:lnTo>
                  <a:lnTo>
                    <a:pt x="869" y="255"/>
                  </a:lnTo>
                  <a:lnTo>
                    <a:pt x="887" y="260"/>
                  </a:lnTo>
                  <a:lnTo>
                    <a:pt x="907" y="263"/>
                  </a:lnTo>
                  <a:lnTo>
                    <a:pt x="925" y="267"/>
                  </a:lnTo>
                  <a:lnTo>
                    <a:pt x="944" y="270"/>
                  </a:lnTo>
                  <a:lnTo>
                    <a:pt x="962" y="272"/>
                  </a:lnTo>
                  <a:lnTo>
                    <a:pt x="981" y="275"/>
                  </a:lnTo>
                  <a:lnTo>
                    <a:pt x="999" y="276"/>
                  </a:lnTo>
                  <a:lnTo>
                    <a:pt x="1017" y="278"/>
                  </a:lnTo>
                  <a:lnTo>
                    <a:pt x="1037" y="279"/>
                  </a:lnTo>
                  <a:lnTo>
                    <a:pt x="1055" y="280"/>
                  </a:lnTo>
                  <a:lnTo>
                    <a:pt x="1074" y="283"/>
                  </a:lnTo>
                  <a:lnTo>
                    <a:pt x="1093" y="284"/>
                  </a:lnTo>
                  <a:lnTo>
                    <a:pt x="1112" y="286"/>
                  </a:lnTo>
                  <a:lnTo>
                    <a:pt x="1130" y="287"/>
                  </a:lnTo>
                  <a:lnTo>
                    <a:pt x="1150" y="291"/>
                  </a:lnTo>
                  <a:lnTo>
                    <a:pt x="1152" y="293"/>
                  </a:lnTo>
                  <a:lnTo>
                    <a:pt x="1155" y="295"/>
                  </a:lnTo>
                  <a:lnTo>
                    <a:pt x="1160" y="299"/>
                  </a:lnTo>
                  <a:lnTo>
                    <a:pt x="1166" y="303"/>
                  </a:lnTo>
                  <a:lnTo>
                    <a:pt x="1171" y="308"/>
                  </a:lnTo>
                  <a:lnTo>
                    <a:pt x="1178" y="314"/>
                  </a:lnTo>
                  <a:lnTo>
                    <a:pt x="1185" y="319"/>
                  </a:lnTo>
                  <a:lnTo>
                    <a:pt x="1192" y="324"/>
                  </a:lnTo>
                  <a:lnTo>
                    <a:pt x="1199" y="330"/>
                  </a:lnTo>
                  <a:lnTo>
                    <a:pt x="1205" y="334"/>
                  </a:lnTo>
                  <a:lnTo>
                    <a:pt x="1211" y="339"/>
                  </a:lnTo>
                  <a:lnTo>
                    <a:pt x="1215" y="342"/>
                  </a:lnTo>
                  <a:lnTo>
                    <a:pt x="1219" y="345"/>
                  </a:lnTo>
                  <a:lnTo>
                    <a:pt x="1221" y="347"/>
                  </a:lnTo>
                  <a:lnTo>
                    <a:pt x="1222" y="348"/>
                  </a:lnTo>
                  <a:lnTo>
                    <a:pt x="1224" y="354"/>
                  </a:lnTo>
                  <a:lnTo>
                    <a:pt x="1227" y="362"/>
                  </a:lnTo>
                  <a:lnTo>
                    <a:pt x="1228" y="371"/>
                  </a:lnTo>
                  <a:lnTo>
                    <a:pt x="1229" y="380"/>
                  </a:lnTo>
                  <a:lnTo>
                    <a:pt x="1229" y="389"/>
                  </a:lnTo>
                  <a:lnTo>
                    <a:pt x="1230" y="400"/>
                  </a:lnTo>
                  <a:lnTo>
                    <a:pt x="1230" y="409"/>
                  </a:lnTo>
                  <a:lnTo>
                    <a:pt x="1231" y="418"/>
                  </a:lnTo>
                  <a:lnTo>
                    <a:pt x="1234" y="426"/>
                  </a:lnTo>
                  <a:lnTo>
                    <a:pt x="1236" y="434"/>
                  </a:lnTo>
                  <a:lnTo>
                    <a:pt x="1239" y="441"/>
                  </a:lnTo>
                  <a:lnTo>
                    <a:pt x="1245" y="446"/>
                  </a:lnTo>
                  <a:lnTo>
                    <a:pt x="1252" y="449"/>
                  </a:lnTo>
                  <a:lnTo>
                    <a:pt x="1261" y="452"/>
                  </a:lnTo>
                  <a:lnTo>
                    <a:pt x="1271" y="450"/>
                  </a:lnTo>
                  <a:lnTo>
                    <a:pt x="1285" y="448"/>
                  </a:lnTo>
                  <a:lnTo>
                    <a:pt x="1282" y="453"/>
                  </a:lnTo>
                  <a:lnTo>
                    <a:pt x="1280" y="458"/>
                  </a:lnTo>
                  <a:lnTo>
                    <a:pt x="1277" y="463"/>
                  </a:lnTo>
                  <a:lnTo>
                    <a:pt x="1275" y="469"/>
                  </a:lnTo>
                  <a:lnTo>
                    <a:pt x="1274" y="475"/>
                  </a:lnTo>
                  <a:lnTo>
                    <a:pt x="1274" y="480"/>
                  </a:lnTo>
                  <a:lnTo>
                    <a:pt x="1274" y="485"/>
                  </a:lnTo>
                  <a:lnTo>
                    <a:pt x="1274" y="491"/>
                  </a:lnTo>
                  <a:lnTo>
                    <a:pt x="1274" y="495"/>
                  </a:lnTo>
                  <a:lnTo>
                    <a:pt x="1276" y="500"/>
                  </a:lnTo>
                  <a:lnTo>
                    <a:pt x="1277" y="504"/>
                  </a:lnTo>
                  <a:lnTo>
                    <a:pt x="1280" y="509"/>
                  </a:lnTo>
                  <a:lnTo>
                    <a:pt x="1283" y="512"/>
                  </a:lnTo>
                  <a:lnTo>
                    <a:pt x="1286" y="517"/>
                  </a:lnTo>
                  <a:lnTo>
                    <a:pt x="1290" y="519"/>
                  </a:lnTo>
                  <a:lnTo>
                    <a:pt x="1296" y="523"/>
                  </a:lnTo>
                  <a:lnTo>
                    <a:pt x="1298" y="529"/>
                  </a:lnTo>
                  <a:lnTo>
                    <a:pt x="1300" y="535"/>
                  </a:lnTo>
                  <a:lnTo>
                    <a:pt x="1300" y="540"/>
                  </a:lnTo>
                  <a:lnTo>
                    <a:pt x="1299" y="546"/>
                  </a:lnTo>
                  <a:lnTo>
                    <a:pt x="1296" y="549"/>
                  </a:lnTo>
                  <a:lnTo>
                    <a:pt x="1292" y="554"/>
                  </a:lnTo>
                  <a:lnTo>
                    <a:pt x="1289" y="558"/>
                  </a:lnTo>
                  <a:lnTo>
                    <a:pt x="1283" y="562"/>
                  </a:lnTo>
                  <a:lnTo>
                    <a:pt x="1278" y="565"/>
                  </a:lnTo>
                  <a:lnTo>
                    <a:pt x="1273" y="570"/>
                  </a:lnTo>
                  <a:lnTo>
                    <a:pt x="1267" y="573"/>
                  </a:lnTo>
                  <a:lnTo>
                    <a:pt x="1262" y="578"/>
                  </a:lnTo>
                  <a:lnTo>
                    <a:pt x="1257" y="582"/>
                  </a:lnTo>
                  <a:lnTo>
                    <a:pt x="1253" y="588"/>
                  </a:lnTo>
                  <a:lnTo>
                    <a:pt x="1250" y="594"/>
                  </a:lnTo>
                  <a:lnTo>
                    <a:pt x="1247" y="601"/>
                  </a:lnTo>
                  <a:lnTo>
                    <a:pt x="1240" y="608"/>
                  </a:lnTo>
                  <a:lnTo>
                    <a:pt x="1235" y="616"/>
                  </a:lnTo>
                  <a:lnTo>
                    <a:pt x="1230" y="625"/>
                  </a:lnTo>
                  <a:lnTo>
                    <a:pt x="1225" y="634"/>
                  </a:lnTo>
                  <a:lnTo>
                    <a:pt x="1222" y="643"/>
                  </a:lnTo>
                  <a:lnTo>
                    <a:pt x="1220" y="653"/>
                  </a:lnTo>
                  <a:lnTo>
                    <a:pt x="1217" y="663"/>
                  </a:lnTo>
                  <a:lnTo>
                    <a:pt x="1215" y="672"/>
                  </a:lnTo>
                  <a:lnTo>
                    <a:pt x="1214" y="682"/>
                  </a:lnTo>
                  <a:lnTo>
                    <a:pt x="1212" y="692"/>
                  </a:lnTo>
                  <a:lnTo>
                    <a:pt x="1209" y="702"/>
                  </a:lnTo>
                  <a:lnTo>
                    <a:pt x="1208" y="711"/>
                  </a:lnTo>
                  <a:lnTo>
                    <a:pt x="1206" y="720"/>
                  </a:lnTo>
                  <a:lnTo>
                    <a:pt x="1202" y="730"/>
                  </a:lnTo>
                  <a:lnTo>
                    <a:pt x="1199" y="739"/>
                  </a:lnTo>
                  <a:lnTo>
                    <a:pt x="1196" y="747"/>
                  </a:lnTo>
                  <a:lnTo>
                    <a:pt x="1197" y="748"/>
                  </a:lnTo>
                  <a:lnTo>
                    <a:pt x="1198" y="749"/>
                  </a:lnTo>
                  <a:lnTo>
                    <a:pt x="1199" y="750"/>
                  </a:lnTo>
                  <a:lnTo>
                    <a:pt x="1200" y="751"/>
                  </a:lnTo>
                  <a:lnTo>
                    <a:pt x="1201" y="753"/>
                  </a:lnTo>
                  <a:lnTo>
                    <a:pt x="1204" y="754"/>
                  </a:lnTo>
                  <a:lnTo>
                    <a:pt x="1205" y="755"/>
                  </a:lnTo>
                  <a:lnTo>
                    <a:pt x="1207" y="756"/>
                  </a:lnTo>
                  <a:lnTo>
                    <a:pt x="1208" y="756"/>
                  </a:lnTo>
                  <a:lnTo>
                    <a:pt x="1209" y="756"/>
                  </a:lnTo>
                  <a:lnTo>
                    <a:pt x="1212" y="757"/>
                  </a:lnTo>
                  <a:lnTo>
                    <a:pt x="1214" y="757"/>
                  </a:lnTo>
                  <a:lnTo>
                    <a:pt x="1215" y="757"/>
                  </a:lnTo>
                  <a:lnTo>
                    <a:pt x="1217" y="757"/>
                  </a:lnTo>
                  <a:lnTo>
                    <a:pt x="1220" y="757"/>
                  </a:lnTo>
                  <a:lnTo>
                    <a:pt x="1222" y="758"/>
                  </a:lnTo>
                  <a:lnTo>
                    <a:pt x="1229" y="739"/>
                  </a:lnTo>
                  <a:lnTo>
                    <a:pt x="1238" y="722"/>
                  </a:lnTo>
                  <a:lnTo>
                    <a:pt x="1247" y="705"/>
                  </a:lnTo>
                  <a:lnTo>
                    <a:pt x="1258" y="689"/>
                  </a:lnTo>
                  <a:lnTo>
                    <a:pt x="1269" y="674"/>
                  </a:lnTo>
                  <a:lnTo>
                    <a:pt x="1282" y="661"/>
                  </a:lnTo>
                  <a:lnTo>
                    <a:pt x="1293" y="646"/>
                  </a:lnTo>
                  <a:lnTo>
                    <a:pt x="1306" y="632"/>
                  </a:lnTo>
                  <a:lnTo>
                    <a:pt x="1317" y="617"/>
                  </a:lnTo>
                  <a:lnTo>
                    <a:pt x="1330" y="603"/>
                  </a:lnTo>
                  <a:lnTo>
                    <a:pt x="1340" y="588"/>
                  </a:lnTo>
                  <a:lnTo>
                    <a:pt x="1351" y="572"/>
                  </a:lnTo>
                  <a:lnTo>
                    <a:pt x="1360" y="556"/>
                  </a:lnTo>
                  <a:lnTo>
                    <a:pt x="1368" y="539"/>
                  </a:lnTo>
                  <a:lnTo>
                    <a:pt x="1375" y="520"/>
                  </a:lnTo>
                  <a:lnTo>
                    <a:pt x="1381" y="501"/>
                  </a:lnTo>
                  <a:lnTo>
                    <a:pt x="1383" y="499"/>
                  </a:lnTo>
                  <a:lnTo>
                    <a:pt x="1385" y="496"/>
                  </a:lnTo>
                  <a:lnTo>
                    <a:pt x="1386" y="495"/>
                  </a:lnTo>
                  <a:lnTo>
                    <a:pt x="1389" y="493"/>
                  </a:lnTo>
                  <a:lnTo>
                    <a:pt x="1390" y="491"/>
                  </a:lnTo>
                  <a:lnTo>
                    <a:pt x="1391" y="487"/>
                  </a:lnTo>
                  <a:lnTo>
                    <a:pt x="1391" y="485"/>
                  </a:lnTo>
                  <a:lnTo>
                    <a:pt x="1392" y="483"/>
                  </a:lnTo>
                  <a:lnTo>
                    <a:pt x="1393" y="480"/>
                  </a:lnTo>
                  <a:lnTo>
                    <a:pt x="1394" y="477"/>
                  </a:lnTo>
                  <a:lnTo>
                    <a:pt x="1396" y="475"/>
                  </a:lnTo>
                  <a:lnTo>
                    <a:pt x="1397" y="472"/>
                  </a:lnTo>
                  <a:lnTo>
                    <a:pt x="1398" y="470"/>
                  </a:lnTo>
                  <a:lnTo>
                    <a:pt x="1400" y="468"/>
                  </a:lnTo>
                  <a:lnTo>
                    <a:pt x="1403" y="465"/>
                  </a:lnTo>
                  <a:lnTo>
                    <a:pt x="1406" y="464"/>
                  </a:lnTo>
                  <a:lnTo>
                    <a:pt x="1415" y="470"/>
                  </a:lnTo>
                  <a:lnTo>
                    <a:pt x="1422" y="476"/>
                  </a:lnTo>
                  <a:lnTo>
                    <a:pt x="1427" y="483"/>
                  </a:lnTo>
                  <a:lnTo>
                    <a:pt x="1430" y="491"/>
                  </a:lnTo>
                  <a:lnTo>
                    <a:pt x="1431" y="499"/>
                  </a:lnTo>
                  <a:lnTo>
                    <a:pt x="1430" y="508"/>
                  </a:lnTo>
                  <a:lnTo>
                    <a:pt x="1429" y="516"/>
                  </a:lnTo>
                  <a:lnTo>
                    <a:pt x="1426" y="525"/>
                  </a:lnTo>
                  <a:lnTo>
                    <a:pt x="1422" y="535"/>
                  </a:lnTo>
                  <a:lnTo>
                    <a:pt x="1419" y="545"/>
                  </a:lnTo>
                  <a:lnTo>
                    <a:pt x="1415" y="554"/>
                  </a:lnTo>
                  <a:lnTo>
                    <a:pt x="1411" y="564"/>
                  </a:lnTo>
                  <a:lnTo>
                    <a:pt x="1407" y="573"/>
                  </a:lnTo>
                  <a:lnTo>
                    <a:pt x="1404" y="582"/>
                  </a:lnTo>
                  <a:lnTo>
                    <a:pt x="1401" y="592"/>
                  </a:lnTo>
                  <a:lnTo>
                    <a:pt x="1401" y="601"/>
                  </a:lnTo>
                  <a:lnTo>
                    <a:pt x="1393" y="611"/>
                  </a:lnTo>
                  <a:lnTo>
                    <a:pt x="1386" y="622"/>
                  </a:lnTo>
                  <a:lnTo>
                    <a:pt x="1380" y="633"/>
                  </a:lnTo>
                  <a:lnTo>
                    <a:pt x="1374" y="645"/>
                  </a:lnTo>
                  <a:lnTo>
                    <a:pt x="1367" y="656"/>
                  </a:lnTo>
                  <a:lnTo>
                    <a:pt x="1361" y="668"/>
                  </a:lnTo>
                  <a:lnTo>
                    <a:pt x="1357" y="680"/>
                  </a:lnTo>
                  <a:lnTo>
                    <a:pt x="1352" y="693"/>
                  </a:lnTo>
                  <a:lnTo>
                    <a:pt x="1347" y="704"/>
                  </a:lnTo>
                  <a:lnTo>
                    <a:pt x="1343" y="718"/>
                  </a:lnTo>
                  <a:lnTo>
                    <a:pt x="1339" y="731"/>
                  </a:lnTo>
                  <a:lnTo>
                    <a:pt x="1336" y="743"/>
                  </a:lnTo>
                  <a:lnTo>
                    <a:pt x="1332" y="757"/>
                  </a:lnTo>
                  <a:lnTo>
                    <a:pt x="1330" y="771"/>
                  </a:lnTo>
                  <a:lnTo>
                    <a:pt x="1328" y="785"/>
                  </a:lnTo>
                  <a:lnTo>
                    <a:pt x="1327" y="798"/>
                  </a:lnTo>
                  <a:lnTo>
                    <a:pt x="1328" y="811"/>
                  </a:lnTo>
                  <a:lnTo>
                    <a:pt x="1329" y="826"/>
                  </a:lnTo>
                  <a:lnTo>
                    <a:pt x="1329" y="840"/>
                  </a:lnTo>
                  <a:lnTo>
                    <a:pt x="1329" y="855"/>
                  </a:lnTo>
                  <a:lnTo>
                    <a:pt x="1328" y="870"/>
                  </a:lnTo>
                  <a:lnTo>
                    <a:pt x="1326" y="885"/>
                  </a:lnTo>
                  <a:lnTo>
                    <a:pt x="1323" y="900"/>
                  </a:lnTo>
                  <a:lnTo>
                    <a:pt x="1321" y="915"/>
                  </a:lnTo>
                  <a:lnTo>
                    <a:pt x="1319" y="929"/>
                  </a:lnTo>
                  <a:lnTo>
                    <a:pt x="1317" y="946"/>
                  </a:lnTo>
                  <a:lnTo>
                    <a:pt x="1315" y="960"/>
                  </a:lnTo>
                  <a:lnTo>
                    <a:pt x="1314" y="975"/>
                  </a:lnTo>
                  <a:lnTo>
                    <a:pt x="1313" y="990"/>
                  </a:lnTo>
                  <a:lnTo>
                    <a:pt x="1313" y="1005"/>
                  </a:lnTo>
                  <a:lnTo>
                    <a:pt x="1314" y="1019"/>
                  </a:lnTo>
                  <a:lnTo>
                    <a:pt x="1316" y="1034"/>
                  </a:lnTo>
                  <a:lnTo>
                    <a:pt x="1316" y="1052"/>
                  </a:lnTo>
                  <a:lnTo>
                    <a:pt x="1315" y="1071"/>
                  </a:lnTo>
                  <a:lnTo>
                    <a:pt x="1313" y="1090"/>
                  </a:lnTo>
                  <a:lnTo>
                    <a:pt x="1311" y="1110"/>
                  </a:lnTo>
                  <a:lnTo>
                    <a:pt x="1307" y="1130"/>
                  </a:lnTo>
                  <a:lnTo>
                    <a:pt x="1304" y="1150"/>
                  </a:lnTo>
                  <a:lnTo>
                    <a:pt x="1300" y="1171"/>
                  </a:lnTo>
                  <a:lnTo>
                    <a:pt x="1298" y="1191"/>
                  </a:lnTo>
                  <a:lnTo>
                    <a:pt x="1296" y="1211"/>
                  </a:lnTo>
                  <a:lnTo>
                    <a:pt x="1296" y="1232"/>
                  </a:lnTo>
                  <a:lnTo>
                    <a:pt x="1296" y="1251"/>
                  </a:lnTo>
                  <a:lnTo>
                    <a:pt x="1299" y="1270"/>
                  </a:lnTo>
                  <a:lnTo>
                    <a:pt x="1303" y="1289"/>
                  </a:lnTo>
                  <a:lnTo>
                    <a:pt x="1309" y="1306"/>
                  </a:lnTo>
                  <a:lnTo>
                    <a:pt x="1320" y="1324"/>
                  </a:lnTo>
                  <a:lnTo>
                    <a:pt x="1332" y="1341"/>
                  </a:lnTo>
                  <a:lnTo>
                    <a:pt x="1335" y="1349"/>
                  </a:lnTo>
                  <a:lnTo>
                    <a:pt x="1337" y="1357"/>
                  </a:lnTo>
                  <a:lnTo>
                    <a:pt x="1339" y="1366"/>
                  </a:lnTo>
                  <a:lnTo>
                    <a:pt x="1342" y="1375"/>
                  </a:lnTo>
                  <a:lnTo>
                    <a:pt x="1343" y="1386"/>
                  </a:lnTo>
                  <a:lnTo>
                    <a:pt x="1344" y="1395"/>
                  </a:lnTo>
                  <a:lnTo>
                    <a:pt x="1345" y="1405"/>
                  </a:lnTo>
                  <a:lnTo>
                    <a:pt x="1346" y="1415"/>
                  </a:lnTo>
                  <a:lnTo>
                    <a:pt x="1347" y="1426"/>
                  </a:lnTo>
                  <a:lnTo>
                    <a:pt x="1347" y="1435"/>
                  </a:lnTo>
                  <a:lnTo>
                    <a:pt x="1349" y="1445"/>
                  </a:lnTo>
                  <a:lnTo>
                    <a:pt x="1349" y="1456"/>
                  </a:lnTo>
                  <a:lnTo>
                    <a:pt x="1349" y="1466"/>
                  </a:lnTo>
                  <a:lnTo>
                    <a:pt x="1350" y="1476"/>
                  </a:lnTo>
                  <a:lnTo>
                    <a:pt x="1350" y="1485"/>
                  </a:lnTo>
                  <a:lnTo>
                    <a:pt x="1351" y="1496"/>
                  </a:lnTo>
                  <a:lnTo>
                    <a:pt x="1343" y="1496"/>
                  </a:lnTo>
                  <a:lnTo>
                    <a:pt x="1322" y="1498"/>
                  </a:lnTo>
                  <a:lnTo>
                    <a:pt x="1289" y="1500"/>
                  </a:lnTo>
                  <a:lnTo>
                    <a:pt x="1247" y="1504"/>
                  </a:lnTo>
                  <a:lnTo>
                    <a:pt x="1197" y="1507"/>
                  </a:lnTo>
                  <a:lnTo>
                    <a:pt x="1140" y="1512"/>
                  </a:lnTo>
                  <a:lnTo>
                    <a:pt x="1081" y="1518"/>
                  </a:lnTo>
                  <a:lnTo>
                    <a:pt x="1020" y="1522"/>
                  </a:lnTo>
                  <a:lnTo>
                    <a:pt x="958" y="1527"/>
                  </a:lnTo>
                  <a:lnTo>
                    <a:pt x="898" y="1533"/>
                  </a:lnTo>
                  <a:lnTo>
                    <a:pt x="841" y="1537"/>
                  </a:lnTo>
                  <a:lnTo>
                    <a:pt x="792" y="1541"/>
                  </a:lnTo>
                  <a:lnTo>
                    <a:pt x="750" y="1544"/>
                  </a:lnTo>
                  <a:lnTo>
                    <a:pt x="716" y="1546"/>
                  </a:lnTo>
                  <a:lnTo>
                    <a:pt x="695" y="1549"/>
                  </a:lnTo>
                  <a:lnTo>
                    <a:pt x="689" y="1550"/>
                  </a:lnTo>
                  <a:lnTo>
                    <a:pt x="681" y="1537"/>
                  </a:lnTo>
                  <a:lnTo>
                    <a:pt x="674" y="1526"/>
                  </a:lnTo>
                  <a:lnTo>
                    <a:pt x="668" y="1515"/>
                  </a:lnTo>
                  <a:lnTo>
                    <a:pt x="661" y="1506"/>
                  </a:lnTo>
                  <a:lnTo>
                    <a:pt x="655" y="1498"/>
                  </a:lnTo>
                  <a:lnTo>
                    <a:pt x="649" y="1490"/>
                  </a:lnTo>
                  <a:lnTo>
                    <a:pt x="643" y="1483"/>
                  </a:lnTo>
                  <a:lnTo>
                    <a:pt x="637" y="1477"/>
                  </a:lnTo>
                  <a:lnTo>
                    <a:pt x="630" y="1472"/>
                  </a:lnTo>
                  <a:lnTo>
                    <a:pt x="622" y="1466"/>
                  </a:lnTo>
                  <a:lnTo>
                    <a:pt x="614" y="1461"/>
                  </a:lnTo>
                  <a:lnTo>
                    <a:pt x="606" y="1457"/>
                  </a:lnTo>
                  <a:lnTo>
                    <a:pt x="597" y="1452"/>
                  </a:lnTo>
                  <a:lnTo>
                    <a:pt x="586" y="1448"/>
                  </a:lnTo>
                  <a:lnTo>
                    <a:pt x="576" y="1444"/>
                  </a:lnTo>
                  <a:lnTo>
                    <a:pt x="564" y="1441"/>
                  </a:lnTo>
                  <a:lnTo>
                    <a:pt x="562" y="1430"/>
                  </a:lnTo>
                  <a:lnTo>
                    <a:pt x="560" y="1420"/>
                  </a:lnTo>
                  <a:lnTo>
                    <a:pt x="558" y="1412"/>
                  </a:lnTo>
                  <a:lnTo>
                    <a:pt x="555" y="1403"/>
                  </a:lnTo>
                  <a:lnTo>
                    <a:pt x="552" y="1396"/>
                  </a:lnTo>
                  <a:lnTo>
                    <a:pt x="549" y="1388"/>
                  </a:lnTo>
                  <a:lnTo>
                    <a:pt x="547" y="1380"/>
                  </a:lnTo>
                  <a:lnTo>
                    <a:pt x="545" y="1373"/>
                  </a:lnTo>
                  <a:lnTo>
                    <a:pt x="544" y="1366"/>
                  </a:lnTo>
                  <a:lnTo>
                    <a:pt x="543" y="1358"/>
                  </a:lnTo>
                  <a:lnTo>
                    <a:pt x="541" y="1351"/>
                  </a:lnTo>
                  <a:lnTo>
                    <a:pt x="543" y="1343"/>
                  </a:lnTo>
                  <a:lnTo>
                    <a:pt x="544" y="1335"/>
                  </a:lnTo>
                  <a:lnTo>
                    <a:pt x="546" y="1326"/>
                  </a:lnTo>
                  <a:lnTo>
                    <a:pt x="549" y="1317"/>
                  </a:lnTo>
                  <a:lnTo>
                    <a:pt x="555" y="1307"/>
                  </a:lnTo>
                  <a:lnTo>
                    <a:pt x="554" y="1303"/>
                  </a:lnTo>
                  <a:lnTo>
                    <a:pt x="554" y="1298"/>
                  </a:lnTo>
                  <a:lnTo>
                    <a:pt x="553" y="1294"/>
                  </a:lnTo>
                  <a:lnTo>
                    <a:pt x="551" y="1289"/>
                  </a:lnTo>
                  <a:lnTo>
                    <a:pt x="549" y="1284"/>
                  </a:lnTo>
                  <a:lnTo>
                    <a:pt x="547" y="1281"/>
                  </a:lnTo>
                  <a:lnTo>
                    <a:pt x="545" y="1276"/>
                  </a:lnTo>
                  <a:lnTo>
                    <a:pt x="543" y="1272"/>
                  </a:lnTo>
                  <a:lnTo>
                    <a:pt x="540" y="1268"/>
                  </a:lnTo>
                  <a:lnTo>
                    <a:pt x="537" y="1264"/>
                  </a:lnTo>
                  <a:lnTo>
                    <a:pt x="535" y="1260"/>
                  </a:lnTo>
                  <a:lnTo>
                    <a:pt x="532" y="1257"/>
                  </a:lnTo>
                  <a:lnTo>
                    <a:pt x="529" y="1253"/>
                  </a:lnTo>
                  <a:lnTo>
                    <a:pt x="526" y="1250"/>
                  </a:lnTo>
                  <a:lnTo>
                    <a:pt x="524" y="1248"/>
                  </a:lnTo>
                  <a:lnTo>
                    <a:pt x="523" y="1245"/>
                  </a:lnTo>
                  <a:lnTo>
                    <a:pt x="513" y="1229"/>
                  </a:lnTo>
                  <a:lnTo>
                    <a:pt x="503" y="1212"/>
                  </a:lnTo>
                  <a:lnTo>
                    <a:pt x="495" y="1193"/>
                  </a:lnTo>
                  <a:lnTo>
                    <a:pt x="487" y="1174"/>
                  </a:lnTo>
                  <a:lnTo>
                    <a:pt x="478" y="1153"/>
                  </a:lnTo>
                  <a:lnTo>
                    <a:pt x="470" y="1134"/>
                  </a:lnTo>
                  <a:lnTo>
                    <a:pt x="461" y="1114"/>
                  </a:lnTo>
                  <a:lnTo>
                    <a:pt x="452" y="1096"/>
                  </a:lnTo>
                  <a:lnTo>
                    <a:pt x="441" y="1078"/>
                  </a:lnTo>
                  <a:lnTo>
                    <a:pt x="430" y="1062"/>
                  </a:lnTo>
                  <a:lnTo>
                    <a:pt x="417" y="1045"/>
                  </a:lnTo>
                  <a:lnTo>
                    <a:pt x="403" y="1033"/>
                  </a:lnTo>
                  <a:lnTo>
                    <a:pt x="387" y="1023"/>
                  </a:lnTo>
                  <a:lnTo>
                    <a:pt x="370" y="1014"/>
                  </a:lnTo>
                  <a:lnTo>
                    <a:pt x="351" y="1009"/>
                  </a:lnTo>
                  <a:lnTo>
                    <a:pt x="330" y="1008"/>
                  </a:lnTo>
                  <a:lnTo>
                    <a:pt x="324" y="1004"/>
                  </a:lnTo>
                  <a:lnTo>
                    <a:pt x="318" y="1001"/>
                  </a:lnTo>
                  <a:lnTo>
                    <a:pt x="315" y="997"/>
                  </a:lnTo>
                  <a:lnTo>
                    <a:pt x="311" y="993"/>
                  </a:lnTo>
                  <a:lnTo>
                    <a:pt x="309" y="989"/>
                  </a:lnTo>
                  <a:lnTo>
                    <a:pt x="307" y="985"/>
                  </a:lnTo>
                  <a:lnTo>
                    <a:pt x="306" y="980"/>
                  </a:lnTo>
                  <a:lnTo>
                    <a:pt x="305" y="975"/>
                  </a:lnTo>
                  <a:lnTo>
                    <a:pt x="303" y="971"/>
                  </a:lnTo>
                  <a:lnTo>
                    <a:pt x="302" y="965"/>
                  </a:lnTo>
                  <a:lnTo>
                    <a:pt x="301" y="960"/>
                  </a:lnTo>
                  <a:lnTo>
                    <a:pt x="300" y="956"/>
                  </a:lnTo>
                  <a:lnTo>
                    <a:pt x="299" y="952"/>
                  </a:lnTo>
                  <a:lnTo>
                    <a:pt x="298" y="948"/>
                  </a:lnTo>
                  <a:lnTo>
                    <a:pt x="295" y="944"/>
                  </a:lnTo>
                  <a:lnTo>
                    <a:pt x="293" y="941"/>
                  </a:lnTo>
                  <a:lnTo>
                    <a:pt x="287" y="937"/>
                  </a:lnTo>
                  <a:lnTo>
                    <a:pt x="282" y="934"/>
                  </a:lnTo>
                  <a:lnTo>
                    <a:pt x="276" y="929"/>
                  </a:lnTo>
                  <a:lnTo>
                    <a:pt x="270" y="926"/>
                  </a:lnTo>
                  <a:lnTo>
                    <a:pt x="264" y="921"/>
                  </a:lnTo>
                  <a:lnTo>
                    <a:pt x="259" y="917"/>
                  </a:lnTo>
                  <a:lnTo>
                    <a:pt x="253" y="913"/>
                  </a:lnTo>
                  <a:lnTo>
                    <a:pt x="246" y="910"/>
                  </a:lnTo>
                  <a:lnTo>
                    <a:pt x="240" y="906"/>
                  </a:lnTo>
                  <a:lnTo>
                    <a:pt x="233" y="904"/>
                  </a:lnTo>
                  <a:lnTo>
                    <a:pt x="226" y="902"/>
                  </a:lnTo>
                  <a:lnTo>
                    <a:pt x="219" y="900"/>
                  </a:lnTo>
                  <a:lnTo>
                    <a:pt x="213" y="900"/>
                  </a:lnTo>
                  <a:lnTo>
                    <a:pt x="206" y="900"/>
                  </a:lnTo>
                  <a:lnTo>
                    <a:pt x="198" y="901"/>
                  </a:lnTo>
                  <a:lnTo>
                    <a:pt x="191" y="903"/>
                  </a:lnTo>
                  <a:lnTo>
                    <a:pt x="186" y="893"/>
                  </a:lnTo>
                  <a:lnTo>
                    <a:pt x="180" y="883"/>
                  </a:lnTo>
                  <a:lnTo>
                    <a:pt x="174" y="877"/>
                  </a:lnTo>
                  <a:lnTo>
                    <a:pt x="165" y="872"/>
                  </a:lnTo>
                  <a:lnTo>
                    <a:pt x="156" y="867"/>
                  </a:lnTo>
                  <a:lnTo>
                    <a:pt x="147" y="864"/>
                  </a:lnTo>
                  <a:lnTo>
                    <a:pt x="137" y="862"/>
                  </a:lnTo>
                  <a:lnTo>
                    <a:pt x="128" y="858"/>
                  </a:lnTo>
                  <a:lnTo>
                    <a:pt x="117" y="856"/>
                  </a:lnTo>
                  <a:lnTo>
                    <a:pt x="108" y="852"/>
                  </a:lnTo>
                  <a:lnTo>
                    <a:pt x="99" y="848"/>
                  </a:lnTo>
                  <a:lnTo>
                    <a:pt x="90" y="843"/>
                  </a:lnTo>
                  <a:lnTo>
                    <a:pt x="83" y="838"/>
                  </a:lnTo>
                  <a:lnTo>
                    <a:pt x="76" y="830"/>
                  </a:lnTo>
                  <a:lnTo>
                    <a:pt x="70" y="820"/>
                  </a:lnTo>
                  <a:lnTo>
                    <a:pt x="67" y="809"/>
                  </a:lnTo>
                  <a:lnTo>
                    <a:pt x="64" y="793"/>
                  </a:lnTo>
                  <a:lnTo>
                    <a:pt x="61" y="778"/>
                  </a:lnTo>
                  <a:lnTo>
                    <a:pt x="57" y="763"/>
                  </a:lnTo>
                  <a:lnTo>
                    <a:pt x="54" y="748"/>
                  </a:lnTo>
                  <a:lnTo>
                    <a:pt x="49" y="733"/>
                  </a:lnTo>
                  <a:lnTo>
                    <a:pt x="45" y="719"/>
                  </a:lnTo>
                  <a:lnTo>
                    <a:pt x="41" y="704"/>
                  </a:lnTo>
                  <a:lnTo>
                    <a:pt x="38" y="690"/>
                  </a:lnTo>
                  <a:lnTo>
                    <a:pt x="34" y="677"/>
                  </a:lnTo>
                  <a:lnTo>
                    <a:pt x="33" y="663"/>
                  </a:lnTo>
                  <a:lnTo>
                    <a:pt x="32" y="649"/>
                  </a:lnTo>
                  <a:lnTo>
                    <a:pt x="33" y="635"/>
                  </a:lnTo>
                  <a:lnTo>
                    <a:pt x="36" y="622"/>
                  </a:lnTo>
                  <a:lnTo>
                    <a:pt x="40" y="607"/>
                  </a:lnTo>
                  <a:lnTo>
                    <a:pt x="47" y="593"/>
                  </a:lnTo>
                  <a:lnTo>
                    <a:pt x="56" y="579"/>
                  </a:lnTo>
                  <a:lnTo>
                    <a:pt x="54" y="572"/>
                  </a:lnTo>
                  <a:lnTo>
                    <a:pt x="52" y="566"/>
                  </a:lnTo>
                  <a:lnTo>
                    <a:pt x="50" y="561"/>
                  </a:lnTo>
                  <a:lnTo>
                    <a:pt x="48" y="555"/>
                  </a:lnTo>
                  <a:lnTo>
                    <a:pt x="46" y="549"/>
                  </a:lnTo>
                  <a:lnTo>
                    <a:pt x="44" y="543"/>
                  </a:lnTo>
                  <a:lnTo>
                    <a:pt x="40" y="539"/>
                  </a:lnTo>
                  <a:lnTo>
                    <a:pt x="38" y="534"/>
                  </a:lnTo>
                  <a:lnTo>
                    <a:pt x="34" y="530"/>
                  </a:lnTo>
                  <a:lnTo>
                    <a:pt x="31" y="525"/>
                  </a:lnTo>
                  <a:lnTo>
                    <a:pt x="27" y="520"/>
                  </a:lnTo>
                  <a:lnTo>
                    <a:pt x="23" y="516"/>
                  </a:lnTo>
                  <a:lnTo>
                    <a:pt x="18" y="512"/>
                  </a:lnTo>
                  <a:lnTo>
                    <a:pt x="14" y="508"/>
                  </a:lnTo>
                  <a:lnTo>
                    <a:pt x="8" y="504"/>
                  </a:lnTo>
                  <a:lnTo>
                    <a:pt x="3" y="501"/>
                  </a:lnTo>
                  <a:lnTo>
                    <a:pt x="0" y="488"/>
                  </a:lnTo>
                  <a:lnTo>
                    <a:pt x="0" y="476"/>
                  </a:lnTo>
                  <a:lnTo>
                    <a:pt x="0" y="464"/>
                  </a:lnTo>
                  <a:lnTo>
                    <a:pt x="2" y="454"/>
                  </a:lnTo>
                  <a:lnTo>
                    <a:pt x="4" y="442"/>
                  </a:lnTo>
                  <a:lnTo>
                    <a:pt x="9" y="432"/>
                  </a:lnTo>
                  <a:lnTo>
                    <a:pt x="14" y="423"/>
                  </a:lnTo>
                  <a:lnTo>
                    <a:pt x="21" y="414"/>
                  </a:lnTo>
                  <a:lnTo>
                    <a:pt x="26" y="404"/>
                  </a:lnTo>
                  <a:lnTo>
                    <a:pt x="34" y="395"/>
                  </a:lnTo>
                  <a:lnTo>
                    <a:pt x="42" y="387"/>
                  </a:lnTo>
                  <a:lnTo>
                    <a:pt x="50" y="378"/>
                  </a:lnTo>
                  <a:lnTo>
                    <a:pt x="59" y="370"/>
                  </a:lnTo>
                  <a:lnTo>
                    <a:pt x="68" y="363"/>
                  </a:lnTo>
                  <a:lnTo>
                    <a:pt x="77" y="355"/>
                  </a:lnTo>
                  <a:lnTo>
                    <a:pt x="86" y="348"/>
                  </a:lnTo>
                  <a:lnTo>
                    <a:pt x="86" y="338"/>
                  </a:lnTo>
                  <a:lnTo>
                    <a:pt x="87" y="329"/>
                  </a:lnTo>
                  <a:lnTo>
                    <a:pt x="88" y="318"/>
                  </a:lnTo>
                  <a:lnTo>
                    <a:pt x="90" y="309"/>
                  </a:lnTo>
                  <a:lnTo>
                    <a:pt x="91" y="299"/>
                  </a:lnTo>
                  <a:lnTo>
                    <a:pt x="93" y="290"/>
                  </a:lnTo>
                  <a:lnTo>
                    <a:pt x="94" y="279"/>
                  </a:lnTo>
                  <a:lnTo>
                    <a:pt x="96" y="270"/>
                  </a:lnTo>
                  <a:lnTo>
                    <a:pt x="96" y="260"/>
                  </a:lnTo>
                  <a:lnTo>
                    <a:pt x="98" y="250"/>
                  </a:lnTo>
                  <a:lnTo>
                    <a:pt x="98" y="241"/>
                  </a:lnTo>
                  <a:lnTo>
                    <a:pt x="96" y="232"/>
                  </a:lnTo>
                  <a:lnTo>
                    <a:pt x="94" y="223"/>
                  </a:lnTo>
                  <a:lnTo>
                    <a:pt x="92" y="214"/>
                  </a:lnTo>
                  <a:lnTo>
                    <a:pt x="87" y="206"/>
                  </a:lnTo>
                  <a:lnTo>
                    <a:pt x="83" y="198"/>
                  </a:lnTo>
                  <a:lnTo>
                    <a:pt x="79" y="186"/>
                  </a:lnTo>
                  <a:lnTo>
                    <a:pt x="78" y="176"/>
                  </a:lnTo>
                  <a:lnTo>
                    <a:pt x="78" y="167"/>
                  </a:lnTo>
                  <a:lnTo>
                    <a:pt x="79" y="159"/>
                  </a:lnTo>
                  <a:lnTo>
                    <a:pt x="82" y="151"/>
                  </a:lnTo>
                  <a:lnTo>
                    <a:pt x="85" y="144"/>
                  </a:lnTo>
                  <a:lnTo>
                    <a:pt x="90" y="137"/>
                  </a:lnTo>
                  <a:lnTo>
                    <a:pt x="94" y="130"/>
                  </a:lnTo>
                  <a:lnTo>
                    <a:pt x="100" y="124"/>
                  </a:lnTo>
                  <a:lnTo>
                    <a:pt x="107" y="118"/>
                  </a:lnTo>
                  <a:lnTo>
                    <a:pt x="115" y="113"/>
                  </a:lnTo>
                  <a:lnTo>
                    <a:pt x="122" y="107"/>
                  </a:lnTo>
                  <a:lnTo>
                    <a:pt x="131" y="101"/>
                  </a:lnTo>
                  <a:lnTo>
                    <a:pt x="139" y="97"/>
                  </a:lnTo>
                  <a:lnTo>
                    <a:pt x="148" y="91"/>
                  </a:lnTo>
                  <a:lnTo>
                    <a:pt x="157" y="85"/>
                  </a:lnTo>
                  <a:lnTo>
                    <a:pt x="175" y="91"/>
                  </a:lnTo>
                  <a:lnTo>
                    <a:pt x="193" y="95"/>
                  </a:lnTo>
                  <a:lnTo>
                    <a:pt x="210" y="98"/>
                  </a:lnTo>
                  <a:lnTo>
                    <a:pt x="228" y="98"/>
                  </a:lnTo>
                  <a:lnTo>
                    <a:pt x="245" y="95"/>
                  </a:lnTo>
                  <a:lnTo>
                    <a:pt x="261" y="92"/>
                  </a:lnTo>
                  <a:lnTo>
                    <a:pt x="278" y="86"/>
                  </a:lnTo>
                  <a:lnTo>
                    <a:pt x="294" y="80"/>
                  </a:lnTo>
                  <a:lnTo>
                    <a:pt x="310" y="72"/>
                  </a:lnTo>
                  <a:lnTo>
                    <a:pt x="326" y="64"/>
                  </a:lnTo>
                  <a:lnTo>
                    <a:pt x="341" y="54"/>
                  </a:lnTo>
                  <a:lnTo>
                    <a:pt x="357" y="44"/>
                  </a:lnTo>
                  <a:lnTo>
                    <a:pt x="372" y="33"/>
                  </a:lnTo>
                  <a:lnTo>
                    <a:pt x="387" y="22"/>
                  </a:lnTo>
                  <a:lnTo>
                    <a:pt x="402" y="1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2" y="1"/>
                  </a:lnTo>
                  <a:lnTo>
                    <a:pt x="425" y="2"/>
                  </a:lnTo>
                  <a:lnTo>
                    <a:pt x="428" y="2"/>
                  </a:lnTo>
                  <a:lnTo>
                    <a:pt x="431" y="3"/>
                  </a:lnTo>
                  <a:lnTo>
                    <a:pt x="433" y="3"/>
                  </a:lnTo>
                  <a:lnTo>
                    <a:pt x="437" y="3"/>
                  </a:lnTo>
                  <a:lnTo>
                    <a:pt x="439" y="3"/>
                  </a:lnTo>
                  <a:lnTo>
                    <a:pt x="443" y="3"/>
                  </a:lnTo>
                  <a:lnTo>
                    <a:pt x="446" y="5"/>
                  </a:lnTo>
                  <a:lnTo>
                    <a:pt x="448" y="5"/>
                  </a:lnTo>
                  <a:lnTo>
                    <a:pt x="452" y="5"/>
                  </a:lnTo>
                  <a:lnTo>
                    <a:pt x="455" y="5"/>
                  </a:lnTo>
                  <a:lnTo>
                    <a:pt x="457" y="5"/>
                  </a:lnTo>
                  <a:lnTo>
                    <a:pt x="461" y="5"/>
                  </a:lnTo>
                  <a:lnTo>
                    <a:pt x="464" y="5"/>
                  </a:lnTo>
                  <a:close/>
                </a:path>
              </a:pathLst>
            </a:custGeom>
            <a:solidFill>
              <a:srgbClr val="FFFFFF"/>
            </a:solidFill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47" name="Freeform 12"/>
            <p:cNvSpPr>
              <a:spLocks/>
            </p:cNvSpPr>
            <p:nvPr/>
          </p:nvSpPr>
          <p:spPr bwMode="auto">
            <a:xfrm>
              <a:off x="5756679" y="3087772"/>
              <a:ext cx="936625" cy="665163"/>
            </a:xfrm>
            <a:custGeom>
              <a:avLst/>
              <a:gdLst>
                <a:gd name="T0" fmla="*/ 333851670 w 1986"/>
                <a:gd name="T1" fmla="*/ 13239081 h 1451"/>
                <a:gd name="T2" fmla="*/ 356761247 w 1986"/>
                <a:gd name="T3" fmla="*/ 13449494 h 1451"/>
                <a:gd name="T4" fmla="*/ 380115085 w 1986"/>
                <a:gd name="T5" fmla="*/ 13029126 h 1451"/>
                <a:gd name="T6" fmla="*/ 403024191 w 1986"/>
                <a:gd name="T7" fmla="*/ 12188389 h 1451"/>
                <a:gd name="T8" fmla="*/ 426378501 w 1986"/>
                <a:gd name="T9" fmla="*/ 11978435 h 1451"/>
                <a:gd name="T10" fmla="*/ 441725282 w 1986"/>
                <a:gd name="T11" fmla="*/ 13239081 h 1451"/>
                <a:gd name="T12" fmla="*/ 441725282 w 1986"/>
                <a:gd name="T13" fmla="*/ 23536501 h 1451"/>
                <a:gd name="T14" fmla="*/ 441725282 w 1986"/>
                <a:gd name="T15" fmla="*/ 41188764 h 1451"/>
                <a:gd name="T16" fmla="*/ 441725282 w 1986"/>
                <a:gd name="T17" fmla="*/ 60942416 h 1451"/>
                <a:gd name="T18" fmla="*/ 441725282 w 1986"/>
                <a:gd name="T19" fmla="*/ 76913658 h 1451"/>
                <a:gd name="T20" fmla="*/ 441725282 w 1986"/>
                <a:gd name="T21" fmla="*/ 83638174 h 1451"/>
                <a:gd name="T22" fmla="*/ 440835818 w 1986"/>
                <a:gd name="T23" fmla="*/ 123355892 h 1451"/>
                <a:gd name="T24" fmla="*/ 440168485 w 1986"/>
                <a:gd name="T25" fmla="*/ 163283537 h 1451"/>
                <a:gd name="T26" fmla="*/ 439278550 w 1986"/>
                <a:gd name="T27" fmla="*/ 204472287 h 1451"/>
                <a:gd name="T28" fmla="*/ 439056420 w 1986"/>
                <a:gd name="T29" fmla="*/ 245871048 h 1451"/>
                <a:gd name="T30" fmla="*/ 439056420 w 1986"/>
                <a:gd name="T31" fmla="*/ 288110489 h 1451"/>
                <a:gd name="T32" fmla="*/ 433050891 w 1986"/>
                <a:gd name="T33" fmla="*/ 304081272 h 1451"/>
                <a:gd name="T34" fmla="*/ 423264436 w 1986"/>
                <a:gd name="T35" fmla="*/ 304712053 h 1451"/>
                <a:gd name="T36" fmla="*/ 413033248 w 1986"/>
                <a:gd name="T37" fmla="*/ 304081272 h 1451"/>
                <a:gd name="T38" fmla="*/ 402356858 w 1986"/>
                <a:gd name="T39" fmla="*/ 303450949 h 1451"/>
                <a:gd name="T40" fmla="*/ 390568874 w 1986"/>
                <a:gd name="T41" fmla="*/ 303660904 h 1451"/>
                <a:gd name="T42" fmla="*/ 359430109 w 1986"/>
                <a:gd name="T43" fmla="*/ 304291685 h 1451"/>
                <a:gd name="T44" fmla="*/ 288478189 w 1986"/>
                <a:gd name="T45" fmla="*/ 302190303 h 1451"/>
                <a:gd name="T46" fmla="*/ 215524681 w 1986"/>
                <a:gd name="T47" fmla="*/ 298617402 h 1451"/>
                <a:gd name="T48" fmla="*/ 142126029 w 1986"/>
                <a:gd name="T49" fmla="*/ 293573900 h 1451"/>
                <a:gd name="T50" fmla="*/ 69839885 w 1986"/>
                <a:gd name="T51" fmla="*/ 287059798 h 1451"/>
                <a:gd name="T52" fmla="*/ 0 w 1986"/>
                <a:gd name="T53" fmla="*/ 279704500 h 1451"/>
                <a:gd name="T54" fmla="*/ 3558798 w 1986"/>
                <a:gd name="T55" fmla="*/ 246711785 h 1451"/>
                <a:gd name="T56" fmla="*/ 9786459 w 1986"/>
                <a:gd name="T57" fmla="*/ 192283442 h 1451"/>
                <a:gd name="T58" fmla="*/ 16681455 w 1986"/>
                <a:gd name="T59" fmla="*/ 127979026 h 1451"/>
                <a:gd name="T60" fmla="*/ 23131715 w 1986"/>
                <a:gd name="T61" fmla="*/ 64304904 h 1451"/>
                <a:gd name="T62" fmla="*/ 28024707 w 1986"/>
                <a:gd name="T63" fmla="*/ 12398803 h 1451"/>
                <a:gd name="T64" fmla="*/ 34919706 w 1986"/>
                <a:gd name="T65" fmla="*/ 209955 h 1451"/>
                <a:gd name="T66" fmla="*/ 61387609 w 1986"/>
                <a:gd name="T67" fmla="*/ 2101384 h 1451"/>
                <a:gd name="T68" fmla="*/ 98976649 w 1986"/>
                <a:gd name="T69" fmla="*/ 4623135 h 1451"/>
                <a:gd name="T70" fmla="*/ 136565704 w 1986"/>
                <a:gd name="T71" fmla="*/ 6934931 h 1451"/>
                <a:gd name="T72" fmla="*/ 163256209 w 1986"/>
                <a:gd name="T73" fmla="*/ 8826361 h 1451"/>
                <a:gd name="T74" fmla="*/ 178602989 w 1986"/>
                <a:gd name="T75" fmla="*/ 9036316 h 1451"/>
                <a:gd name="T76" fmla="*/ 206627689 w 1986"/>
                <a:gd name="T77" fmla="*/ 9877052 h 1451"/>
                <a:gd name="T78" fmla="*/ 234874991 w 1986"/>
                <a:gd name="T79" fmla="*/ 11137698 h 1451"/>
                <a:gd name="T80" fmla="*/ 262900221 w 1986"/>
                <a:gd name="T81" fmla="*/ 12398803 h 1451"/>
                <a:gd name="T82" fmla="*/ 290702319 w 1986"/>
                <a:gd name="T83" fmla="*/ 13239081 h 1451"/>
                <a:gd name="T84" fmla="*/ 318504889 w 1986"/>
                <a:gd name="T85" fmla="*/ 12398803 h 14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6"/>
                <a:gd name="T130" fmla="*/ 0 h 1451"/>
                <a:gd name="T131" fmla="*/ 1986 w 1986"/>
                <a:gd name="T132" fmla="*/ 1451 h 14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6" h="1451">
                  <a:moveTo>
                    <a:pt x="1432" y="59"/>
                  </a:moveTo>
                  <a:lnTo>
                    <a:pt x="1466" y="62"/>
                  </a:lnTo>
                  <a:lnTo>
                    <a:pt x="1501" y="63"/>
                  </a:lnTo>
                  <a:lnTo>
                    <a:pt x="1535" y="64"/>
                  </a:lnTo>
                  <a:lnTo>
                    <a:pt x="1570" y="64"/>
                  </a:lnTo>
                  <a:lnTo>
                    <a:pt x="1604" y="64"/>
                  </a:lnTo>
                  <a:lnTo>
                    <a:pt x="1639" y="64"/>
                  </a:lnTo>
                  <a:lnTo>
                    <a:pt x="1674" y="63"/>
                  </a:lnTo>
                  <a:lnTo>
                    <a:pt x="1709" y="62"/>
                  </a:lnTo>
                  <a:lnTo>
                    <a:pt x="1743" y="61"/>
                  </a:lnTo>
                  <a:lnTo>
                    <a:pt x="1778" y="59"/>
                  </a:lnTo>
                  <a:lnTo>
                    <a:pt x="1812" y="58"/>
                  </a:lnTo>
                  <a:lnTo>
                    <a:pt x="1848" y="58"/>
                  </a:lnTo>
                  <a:lnTo>
                    <a:pt x="1882" y="57"/>
                  </a:lnTo>
                  <a:lnTo>
                    <a:pt x="1917" y="57"/>
                  </a:lnTo>
                  <a:lnTo>
                    <a:pt x="1951" y="58"/>
                  </a:lnTo>
                  <a:lnTo>
                    <a:pt x="1986" y="59"/>
                  </a:lnTo>
                  <a:lnTo>
                    <a:pt x="1986" y="63"/>
                  </a:lnTo>
                  <a:lnTo>
                    <a:pt x="1986" y="73"/>
                  </a:lnTo>
                  <a:lnTo>
                    <a:pt x="1986" y="90"/>
                  </a:lnTo>
                  <a:lnTo>
                    <a:pt x="1986" y="112"/>
                  </a:lnTo>
                  <a:lnTo>
                    <a:pt x="1986" y="138"/>
                  </a:lnTo>
                  <a:lnTo>
                    <a:pt x="1986" y="166"/>
                  </a:lnTo>
                  <a:lnTo>
                    <a:pt x="1986" y="196"/>
                  </a:lnTo>
                  <a:lnTo>
                    <a:pt x="1986" y="228"/>
                  </a:lnTo>
                  <a:lnTo>
                    <a:pt x="1986" y="260"/>
                  </a:lnTo>
                  <a:lnTo>
                    <a:pt x="1986" y="290"/>
                  </a:lnTo>
                  <a:lnTo>
                    <a:pt x="1986" y="319"/>
                  </a:lnTo>
                  <a:lnTo>
                    <a:pt x="1986" y="344"/>
                  </a:lnTo>
                  <a:lnTo>
                    <a:pt x="1986" y="366"/>
                  </a:lnTo>
                  <a:lnTo>
                    <a:pt x="1986" y="383"/>
                  </a:lnTo>
                  <a:lnTo>
                    <a:pt x="1986" y="394"/>
                  </a:lnTo>
                  <a:lnTo>
                    <a:pt x="1986" y="398"/>
                  </a:lnTo>
                  <a:lnTo>
                    <a:pt x="1985" y="460"/>
                  </a:lnTo>
                  <a:lnTo>
                    <a:pt x="1983" y="524"/>
                  </a:lnTo>
                  <a:lnTo>
                    <a:pt x="1982" y="587"/>
                  </a:lnTo>
                  <a:lnTo>
                    <a:pt x="1981" y="650"/>
                  </a:lnTo>
                  <a:lnTo>
                    <a:pt x="1980" y="714"/>
                  </a:lnTo>
                  <a:lnTo>
                    <a:pt x="1979" y="777"/>
                  </a:lnTo>
                  <a:lnTo>
                    <a:pt x="1978" y="842"/>
                  </a:lnTo>
                  <a:lnTo>
                    <a:pt x="1977" y="907"/>
                  </a:lnTo>
                  <a:lnTo>
                    <a:pt x="1975" y="973"/>
                  </a:lnTo>
                  <a:lnTo>
                    <a:pt x="1975" y="1038"/>
                  </a:lnTo>
                  <a:lnTo>
                    <a:pt x="1974" y="1104"/>
                  </a:lnTo>
                  <a:lnTo>
                    <a:pt x="1974" y="1170"/>
                  </a:lnTo>
                  <a:lnTo>
                    <a:pt x="1974" y="1237"/>
                  </a:lnTo>
                  <a:lnTo>
                    <a:pt x="1974" y="1304"/>
                  </a:lnTo>
                  <a:lnTo>
                    <a:pt x="1974" y="1371"/>
                  </a:lnTo>
                  <a:lnTo>
                    <a:pt x="1975" y="1440"/>
                  </a:lnTo>
                  <a:lnTo>
                    <a:pt x="1960" y="1444"/>
                  </a:lnTo>
                  <a:lnTo>
                    <a:pt x="1947" y="1447"/>
                  </a:lnTo>
                  <a:lnTo>
                    <a:pt x="1932" y="1448"/>
                  </a:lnTo>
                  <a:lnTo>
                    <a:pt x="1918" y="1450"/>
                  </a:lnTo>
                  <a:lnTo>
                    <a:pt x="1903" y="1450"/>
                  </a:lnTo>
                  <a:lnTo>
                    <a:pt x="1888" y="1450"/>
                  </a:lnTo>
                  <a:lnTo>
                    <a:pt x="1873" y="1448"/>
                  </a:lnTo>
                  <a:lnTo>
                    <a:pt x="1857" y="1447"/>
                  </a:lnTo>
                  <a:lnTo>
                    <a:pt x="1842" y="1446"/>
                  </a:lnTo>
                  <a:lnTo>
                    <a:pt x="1825" y="1445"/>
                  </a:lnTo>
                  <a:lnTo>
                    <a:pt x="1809" y="1444"/>
                  </a:lnTo>
                  <a:lnTo>
                    <a:pt x="1791" y="1444"/>
                  </a:lnTo>
                  <a:lnTo>
                    <a:pt x="1774" y="1444"/>
                  </a:lnTo>
                  <a:lnTo>
                    <a:pt x="1756" y="1445"/>
                  </a:lnTo>
                  <a:lnTo>
                    <a:pt x="1737" y="1447"/>
                  </a:lnTo>
                  <a:lnTo>
                    <a:pt x="1719" y="1451"/>
                  </a:lnTo>
                  <a:lnTo>
                    <a:pt x="1616" y="1448"/>
                  </a:lnTo>
                  <a:lnTo>
                    <a:pt x="1511" y="1446"/>
                  </a:lnTo>
                  <a:lnTo>
                    <a:pt x="1404" y="1443"/>
                  </a:lnTo>
                  <a:lnTo>
                    <a:pt x="1297" y="1438"/>
                  </a:lnTo>
                  <a:lnTo>
                    <a:pt x="1188" y="1433"/>
                  </a:lnTo>
                  <a:lnTo>
                    <a:pt x="1079" y="1428"/>
                  </a:lnTo>
                  <a:lnTo>
                    <a:pt x="969" y="1421"/>
                  </a:lnTo>
                  <a:lnTo>
                    <a:pt x="859" y="1413"/>
                  </a:lnTo>
                  <a:lnTo>
                    <a:pt x="750" y="1405"/>
                  </a:lnTo>
                  <a:lnTo>
                    <a:pt x="639" y="1397"/>
                  </a:lnTo>
                  <a:lnTo>
                    <a:pt x="530" y="1386"/>
                  </a:lnTo>
                  <a:lnTo>
                    <a:pt x="422" y="1377"/>
                  </a:lnTo>
                  <a:lnTo>
                    <a:pt x="314" y="1366"/>
                  </a:lnTo>
                  <a:lnTo>
                    <a:pt x="208" y="1354"/>
                  </a:lnTo>
                  <a:lnTo>
                    <a:pt x="103" y="1343"/>
                  </a:lnTo>
                  <a:lnTo>
                    <a:pt x="0" y="1331"/>
                  </a:lnTo>
                  <a:lnTo>
                    <a:pt x="4" y="1292"/>
                  </a:lnTo>
                  <a:lnTo>
                    <a:pt x="9" y="1239"/>
                  </a:lnTo>
                  <a:lnTo>
                    <a:pt x="16" y="1174"/>
                  </a:lnTo>
                  <a:lnTo>
                    <a:pt x="24" y="1096"/>
                  </a:lnTo>
                  <a:lnTo>
                    <a:pt x="34" y="1010"/>
                  </a:lnTo>
                  <a:lnTo>
                    <a:pt x="44" y="915"/>
                  </a:lnTo>
                  <a:lnTo>
                    <a:pt x="54" y="817"/>
                  </a:lnTo>
                  <a:lnTo>
                    <a:pt x="65" y="713"/>
                  </a:lnTo>
                  <a:lnTo>
                    <a:pt x="75" y="609"/>
                  </a:lnTo>
                  <a:lnTo>
                    <a:pt x="85" y="505"/>
                  </a:lnTo>
                  <a:lnTo>
                    <a:pt x="94" y="403"/>
                  </a:lnTo>
                  <a:lnTo>
                    <a:pt x="104" y="306"/>
                  </a:lnTo>
                  <a:lnTo>
                    <a:pt x="112" y="215"/>
                  </a:lnTo>
                  <a:lnTo>
                    <a:pt x="120" y="132"/>
                  </a:lnTo>
                  <a:lnTo>
                    <a:pt x="126" y="59"/>
                  </a:lnTo>
                  <a:lnTo>
                    <a:pt x="130" y="0"/>
                  </a:lnTo>
                  <a:lnTo>
                    <a:pt x="137" y="0"/>
                  </a:lnTo>
                  <a:lnTo>
                    <a:pt x="157" y="1"/>
                  </a:lnTo>
                  <a:lnTo>
                    <a:pt x="188" y="3"/>
                  </a:lnTo>
                  <a:lnTo>
                    <a:pt x="228" y="7"/>
                  </a:lnTo>
                  <a:lnTo>
                    <a:pt x="276" y="10"/>
                  </a:lnTo>
                  <a:lnTo>
                    <a:pt x="329" y="13"/>
                  </a:lnTo>
                  <a:lnTo>
                    <a:pt x="387" y="17"/>
                  </a:lnTo>
                  <a:lnTo>
                    <a:pt x="445" y="22"/>
                  </a:lnTo>
                  <a:lnTo>
                    <a:pt x="504" y="26"/>
                  </a:lnTo>
                  <a:lnTo>
                    <a:pt x="561" y="30"/>
                  </a:lnTo>
                  <a:lnTo>
                    <a:pt x="614" y="33"/>
                  </a:lnTo>
                  <a:lnTo>
                    <a:pt x="662" y="36"/>
                  </a:lnTo>
                  <a:lnTo>
                    <a:pt x="703" y="40"/>
                  </a:lnTo>
                  <a:lnTo>
                    <a:pt x="734" y="42"/>
                  </a:lnTo>
                  <a:lnTo>
                    <a:pt x="753" y="43"/>
                  </a:lnTo>
                  <a:lnTo>
                    <a:pt x="761" y="45"/>
                  </a:lnTo>
                  <a:lnTo>
                    <a:pt x="803" y="43"/>
                  </a:lnTo>
                  <a:lnTo>
                    <a:pt x="844" y="43"/>
                  </a:lnTo>
                  <a:lnTo>
                    <a:pt x="887" y="45"/>
                  </a:lnTo>
                  <a:lnTo>
                    <a:pt x="929" y="47"/>
                  </a:lnTo>
                  <a:lnTo>
                    <a:pt x="972" y="48"/>
                  </a:lnTo>
                  <a:lnTo>
                    <a:pt x="1013" y="50"/>
                  </a:lnTo>
                  <a:lnTo>
                    <a:pt x="1056" y="53"/>
                  </a:lnTo>
                  <a:lnTo>
                    <a:pt x="1098" y="55"/>
                  </a:lnTo>
                  <a:lnTo>
                    <a:pt x="1141" y="57"/>
                  </a:lnTo>
                  <a:lnTo>
                    <a:pt x="1182" y="59"/>
                  </a:lnTo>
                  <a:lnTo>
                    <a:pt x="1225" y="61"/>
                  </a:lnTo>
                  <a:lnTo>
                    <a:pt x="1266" y="62"/>
                  </a:lnTo>
                  <a:lnTo>
                    <a:pt x="1307" y="63"/>
                  </a:lnTo>
                  <a:lnTo>
                    <a:pt x="1349" y="63"/>
                  </a:lnTo>
                  <a:lnTo>
                    <a:pt x="1390" y="61"/>
                  </a:lnTo>
                  <a:lnTo>
                    <a:pt x="1432" y="59"/>
                  </a:lnTo>
                  <a:close/>
                </a:path>
              </a:pathLst>
            </a:custGeom>
            <a:solidFill>
              <a:srgbClr val="FFFFFF"/>
            </a:solidFill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48" name="Freeform 16"/>
            <p:cNvSpPr>
              <a:spLocks/>
            </p:cNvSpPr>
            <p:nvPr/>
          </p:nvSpPr>
          <p:spPr bwMode="auto">
            <a:xfrm>
              <a:off x="7990291" y="2771860"/>
              <a:ext cx="503238" cy="869950"/>
            </a:xfrm>
            <a:custGeom>
              <a:avLst/>
              <a:gdLst>
                <a:gd name="T0" fmla="*/ 179504830 w 1069"/>
                <a:gd name="T1" fmla="*/ 20231963 h 1895"/>
                <a:gd name="T2" fmla="*/ 192358342 w 1069"/>
                <a:gd name="T3" fmla="*/ 39621062 h 1895"/>
                <a:gd name="T4" fmla="*/ 199893257 w 1069"/>
                <a:gd name="T5" fmla="*/ 50790850 h 1895"/>
                <a:gd name="T6" fmla="*/ 210086999 w 1069"/>
                <a:gd name="T7" fmla="*/ 57324425 h 1895"/>
                <a:gd name="T8" fmla="*/ 219616505 w 1069"/>
                <a:gd name="T9" fmla="*/ 116545295 h 1895"/>
                <a:gd name="T10" fmla="*/ 225156828 w 1069"/>
                <a:gd name="T11" fmla="*/ 168179483 h 1895"/>
                <a:gd name="T12" fmla="*/ 228480834 w 1069"/>
                <a:gd name="T13" fmla="*/ 198949078 h 1895"/>
                <a:gd name="T14" fmla="*/ 227151420 w 1069"/>
                <a:gd name="T15" fmla="*/ 229507958 h 1895"/>
                <a:gd name="T16" fmla="*/ 230253700 w 1069"/>
                <a:gd name="T17" fmla="*/ 250794011 h 1895"/>
                <a:gd name="T18" fmla="*/ 236680455 w 1069"/>
                <a:gd name="T19" fmla="*/ 271025967 h 1895"/>
                <a:gd name="T20" fmla="*/ 226486242 w 1069"/>
                <a:gd name="T21" fmla="*/ 291469098 h 1895"/>
                <a:gd name="T22" fmla="*/ 216070774 w 1069"/>
                <a:gd name="T23" fmla="*/ 308750570 h 1895"/>
                <a:gd name="T24" fmla="*/ 213854456 w 1069"/>
                <a:gd name="T25" fmla="*/ 321395829 h 1895"/>
                <a:gd name="T26" fmla="*/ 212968024 w 1069"/>
                <a:gd name="T27" fmla="*/ 332776333 h 1895"/>
                <a:gd name="T28" fmla="*/ 212968024 w 1069"/>
                <a:gd name="T29" fmla="*/ 337413005 h 1895"/>
                <a:gd name="T30" fmla="*/ 216292500 w 1069"/>
                <a:gd name="T31" fmla="*/ 342681365 h 1895"/>
                <a:gd name="T32" fmla="*/ 211638610 w 1069"/>
                <a:gd name="T33" fmla="*/ 349425657 h 1895"/>
                <a:gd name="T34" fmla="*/ 213854456 w 1069"/>
                <a:gd name="T35" fmla="*/ 358909257 h 1895"/>
                <a:gd name="T36" fmla="*/ 205654835 w 1069"/>
                <a:gd name="T37" fmla="*/ 368182600 h 1895"/>
                <a:gd name="T38" fmla="*/ 192358342 w 1069"/>
                <a:gd name="T39" fmla="*/ 376401904 h 1895"/>
                <a:gd name="T40" fmla="*/ 195904073 w 1069"/>
                <a:gd name="T41" fmla="*/ 387571692 h 1895"/>
                <a:gd name="T42" fmla="*/ 195239366 w 1069"/>
                <a:gd name="T43" fmla="*/ 397055292 h 1895"/>
                <a:gd name="T44" fmla="*/ 177510239 w 1069"/>
                <a:gd name="T45" fmla="*/ 393261944 h 1895"/>
                <a:gd name="T46" fmla="*/ 158673423 w 1069"/>
                <a:gd name="T47" fmla="*/ 396212428 h 1895"/>
                <a:gd name="T48" fmla="*/ 150252075 w 1069"/>
                <a:gd name="T49" fmla="*/ 397687440 h 1895"/>
                <a:gd name="T50" fmla="*/ 147149796 w 1069"/>
                <a:gd name="T51" fmla="*/ 389890028 h 1895"/>
                <a:gd name="T52" fmla="*/ 142717631 w 1069"/>
                <a:gd name="T53" fmla="*/ 366917845 h 1895"/>
                <a:gd name="T54" fmla="*/ 122993883 w 1069"/>
                <a:gd name="T55" fmla="*/ 347739469 h 1895"/>
                <a:gd name="T56" fmla="*/ 107924524 w 1069"/>
                <a:gd name="T57" fmla="*/ 343946121 h 1895"/>
                <a:gd name="T58" fmla="*/ 97287330 w 1069"/>
                <a:gd name="T59" fmla="*/ 332565617 h 1895"/>
                <a:gd name="T60" fmla="*/ 87314842 w 1069"/>
                <a:gd name="T61" fmla="*/ 319077493 h 1895"/>
                <a:gd name="T62" fmla="*/ 85098525 w 1069"/>
                <a:gd name="T63" fmla="*/ 302006737 h 1895"/>
                <a:gd name="T64" fmla="*/ 88201275 w 1069"/>
                <a:gd name="T65" fmla="*/ 291679814 h 1895"/>
                <a:gd name="T66" fmla="*/ 87979549 w 1069"/>
                <a:gd name="T67" fmla="*/ 282617646 h 1895"/>
                <a:gd name="T68" fmla="*/ 84212092 w 1069"/>
                <a:gd name="T69" fmla="*/ 272712154 h 1895"/>
                <a:gd name="T70" fmla="*/ 76898903 w 1069"/>
                <a:gd name="T71" fmla="*/ 265546431 h 1895"/>
                <a:gd name="T72" fmla="*/ 71580306 w 1069"/>
                <a:gd name="T73" fmla="*/ 267021902 h 1895"/>
                <a:gd name="T74" fmla="*/ 68478027 w 1069"/>
                <a:gd name="T75" fmla="*/ 271869290 h 1895"/>
                <a:gd name="T76" fmla="*/ 56510933 w 1069"/>
                <a:gd name="T77" fmla="*/ 263017838 h 1895"/>
                <a:gd name="T78" fmla="*/ 47867860 w 1069"/>
                <a:gd name="T79" fmla="*/ 249318998 h 1895"/>
                <a:gd name="T80" fmla="*/ 21053141 w 1069"/>
                <a:gd name="T81" fmla="*/ 230140565 h 1895"/>
                <a:gd name="T82" fmla="*/ 4653892 w 1069"/>
                <a:gd name="T83" fmla="*/ 202532169 h 1895"/>
                <a:gd name="T84" fmla="*/ 221726 w 1069"/>
                <a:gd name="T85" fmla="*/ 190729774 h 1895"/>
                <a:gd name="T86" fmla="*/ 443452 w 1069"/>
                <a:gd name="T87" fmla="*/ 177874258 h 1895"/>
                <a:gd name="T88" fmla="*/ 3989185 w 1069"/>
                <a:gd name="T89" fmla="*/ 165439715 h 1895"/>
                <a:gd name="T90" fmla="*/ 11745357 w 1069"/>
                <a:gd name="T91" fmla="*/ 154691359 h 1895"/>
                <a:gd name="T92" fmla="*/ 19280275 w 1069"/>
                <a:gd name="T93" fmla="*/ 133827255 h 1895"/>
                <a:gd name="T94" fmla="*/ 11523631 w 1069"/>
                <a:gd name="T95" fmla="*/ 109590747 h 1895"/>
                <a:gd name="T96" fmla="*/ 27701152 w 1069"/>
                <a:gd name="T97" fmla="*/ 91465951 h 1895"/>
                <a:gd name="T98" fmla="*/ 54738067 w 1069"/>
                <a:gd name="T99" fmla="*/ 76502815 h 1895"/>
                <a:gd name="T100" fmla="*/ 59170232 w 1069"/>
                <a:gd name="T101" fmla="*/ 66175892 h 1895"/>
                <a:gd name="T102" fmla="*/ 61386078 w 1069"/>
                <a:gd name="T103" fmla="*/ 55638238 h 1895"/>
                <a:gd name="T104" fmla="*/ 52521750 w 1069"/>
                <a:gd name="T105" fmla="*/ 43625585 h 1895"/>
                <a:gd name="T106" fmla="*/ 42327537 w 1069"/>
                <a:gd name="T107" fmla="*/ 31191042 h 1895"/>
                <a:gd name="T108" fmla="*/ 31247361 w 1069"/>
                <a:gd name="T109" fmla="*/ 23393163 h 1895"/>
                <a:gd name="T110" fmla="*/ 25263579 w 1069"/>
                <a:gd name="T111" fmla="*/ 12645263 h 1895"/>
                <a:gd name="T112" fmla="*/ 84655544 w 1069"/>
                <a:gd name="T113" fmla="*/ 6955009 h 1895"/>
                <a:gd name="T114" fmla="*/ 169975795 w 1069"/>
                <a:gd name="T115" fmla="*/ 421432 h 1895"/>
                <a:gd name="T116" fmla="*/ 170862228 w 1069"/>
                <a:gd name="T117" fmla="*/ 421432 h 18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9"/>
                <a:gd name="T178" fmla="*/ 0 h 1895"/>
                <a:gd name="T179" fmla="*/ 1069 w 1069"/>
                <a:gd name="T180" fmla="*/ 1895 h 18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9" h="1895">
                  <a:moveTo>
                    <a:pt x="775" y="2"/>
                  </a:moveTo>
                  <a:lnTo>
                    <a:pt x="776" y="19"/>
                  </a:lnTo>
                  <a:lnTo>
                    <a:pt x="779" y="36"/>
                  </a:lnTo>
                  <a:lnTo>
                    <a:pt x="784" y="50"/>
                  </a:lnTo>
                  <a:lnTo>
                    <a:pt x="790" y="63"/>
                  </a:lnTo>
                  <a:lnTo>
                    <a:pt x="795" y="75"/>
                  </a:lnTo>
                  <a:lnTo>
                    <a:pt x="804" y="86"/>
                  </a:lnTo>
                  <a:lnTo>
                    <a:pt x="810" y="96"/>
                  </a:lnTo>
                  <a:lnTo>
                    <a:pt x="820" y="105"/>
                  </a:lnTo>
                  <a:lnTo>
                    <a:pt x="828" y="116"/>
                  </a:lnTo>
                  <a:lnTo>
                    <a:pt x="836" y="125"/>
                  </a:lnTo>
                  <a:lnTo>
                    <a:pt x="844" y="135"/>
                  </a:lnTo>
                  <a:lnTo>
                    <a:pt x="851" y="147"/>
                  </a:lnTo>
                  <a:lnTo>
                    <a:pt x="858" y="159"/>
                  </a:lnTo>
                  <a:lnTo>
                    <a:pt x="863" y="172"/>
                  </a:lnTo>
                  <a:lnTo>
                    <a:pt x="868" y="188"/>
                  </a:lnTo>
                  <a:lnTo>
                    <a:pt x="871" y="205"/>
                  </a:lnTo>
                  <a:lnTo>
                    <a:pt x="876" y="209"/>
                  </a:lnTo>
                  <a:lnTo>
                    <a:pt x="882" y="213"/>
                  </a:lnTo>
                  <a:lnTo>
                    <a:pt x="886" y="219"/>
                  </a:lnTo>
                  <a:lnTo>
                    <a:pt x="890" y="224"/>
                  </a:lnTo>
                  <a:lnTo>
                    <a:pt x="894" y="229"/>
                  </a:lnTo>
                  <a:lnTo>
                    <a:pt x="898" y="235"/>
                  </a:lnTo>
                  <a:lnTo>
                    <a:pt x="902" y="241"/>
                  </a:lnTo>
                  <a:lnTo>
                    <a:pt x="907" y="245"/>
                  </a:lnTo>
                  <a:lnTo>
                    <a:pt x="910" y="251"/>
                  </a:lnTo>
                  <a:lnTo>
                    <a:pt x="916" y="256"/>
                  </a:lnTo>
                  <a:lnTo>
                    <a:pt x="921" y="260"/>
                  </a:lnTo>
                  <a:lnTo>
                    <a:pt x="927" y="264"/>
                  </a:lnTo>
                  <a:lnTo>
                    <a:pt x="933" y="267"/>
                  </a:lnTo>
                  <a:lnTo>
                    <a:pt x="940" y="271"/>
                  </a:lnTo>
                  <a:lnTo>
                    <a:pt x="948" y="272"/>
                  </a:lnTo>
                  <a:lnTo>
                    <a:pt x="958" y="274"/>
                  </a:lnTo>
                  <a:lnTo>
                    <a:pt x="961" y="305"/>
                  </a:lnTo>
                  <a:lnTo>
                    <a:pt x="966" y="341"/>
                  </a:lnTo>
                  <a:lnTo>
                    <a:pt x="970" y="380"/>
                  </a:lnTo>
                  <a:lnTo>
                    <a:pt x="976" y="422"/>
                  </a:lnTo>
                  <a:lnTo>
                    <a:pt x="981" y="465"/>
                  </a:lnTo>
                  <a:lnTo>
                    <a:pt x="985" y="510"/>
                  </a:lnTo>
                  <a:lnTo>
                    <a:pt x="991" y="553"/>
                  </a:lnTo>
                  <a:lnTo>
                    <a:pt x="996" y="597"/>
                  </a:lnTo>
                  <a:lnTo>
                    <a:pt x="999" y="637"/>
                  </a:lnTo>
                  <a:lnTo>
                    <a:pt x="1004" y="676"/>
                  </a:lnTo>
                  <a:lnTo>
                    <a:pt x="1007" y="711"/>
                  </a:lnTo>
                  <a:lnTo>
                    <a:pt x="1010" y="742"/>
                  </a:lnTo>
                  <a:lnTo>
                    <a:pt x="1013" y="767"/>
                  </a:lnTo>
                  <a:lnTo>
                    <a:pt x="1015" y="785"/>
                  </a:lnTo>
                  <a:lnTo>
                    <a:pt x="1016" y="798"/>
                  </a:lnTo>
                  <a:lnTo>
                    <a:pt x="1017" y="803"/>
                  </a:lnTo>
                  <a:lnTo>
                    <a:pt x="1016" y="822"/>
                  </a:lnTo>
                  <a:lnTo>
                    <a:pt x="1017" y="843"/>
                  </a:lnTo>
                  <a:lnTo>
                    <a:pt x="1020" y="863"/>
                  </a:lnTo>
                  <a:lnTo>
                    <a:pt x="1022" y="883"/>
                  </a:lnTo>
                  <a:lnTo>
                    <a:pt x="1025" y="904"/>
                  </a:lnTo>
                  <a:lnTo>
                    <a:pt x="1029" y="923"/>
                  </a:lnTo>
                  <a:lnTo>
                    <a:pt x="1031" y="944"/>
                  </a:lnTo>
                  <a:lnTo>
                    <a:pt x="1035" y="963"/>
                  </a:lnTo>
                  <a:lnTo>
                    <a:pt x="1037" y="982"/>
                  </a:lnTo>
                  <a:lnTo>
                    <a:pt x="1038" y="1001"/>
                  </a:lnTo>
                  <a:lnTo>
                    <a:pt x="1038" y="1020"/>
                  </a:lnTo>
                  <a:lnTo>
                    <a:pt x="1038" y="1038"/>
                  </a:lnTo>
                  <a:lnTo>
                    <a:pt x="1036" y="1055"/>
                  </a:lnTo>
                  <a:lnTo>
                    <a:pt x="1031" y="1073"/>
                  </a:lnTo>
                  <a:lnTo>
                    <a:pt x="1025" y="1089"/>
                  </a:lnTo>
                  <a:lnTo>
                    <a:pt x="1017" y="1105"/>
                  </a:lnTo>
                  <a:lnTo>
                    <a:pt x="1016" y="1119"/>
                  </a:lnTo>
                  <a:lnTo>
                    <a:pt x="1017" y="1131"/>
                  </a:lnTo>
                  <a:lnTo>
                    <a:pt x="1020" y="1144"/>
                  </a:lnTo>
                  <a:lnTo>
                    <a:pt x="1024" y="1155"/>
                  </a:lnTo>
                  <a:lnTo>
                    <a:pt x="1029" y="1168"/>
                  </a:lnTo>
                  <a:lnTo>
                    <a:pt x="1033" y="1178"/>
                  </a:lnTo>
                  <a:lnTo>
                    <a:pt x="1039" y="1190"/>
                  </a:lnTo>
                  <a:lnTo>
                    <a:pt x="1046" y="1201"/>
                  </a:lnTo>
                  <a:lnTo>
                    <a:pt x="1052" y="1213"/>
                  </a:lnTo>
                  <a:lnTo>
                    <a:pt x="1056" y="1223"/>
                  </a:lnTo>
                  <a:lnTo>
                    <a:pt x="1061" y="1236"/>
                  </a:lnTo>
                  <a:lnTo>
                    <a:pt x="1066" y="1247"/>
                  </a:lnTo>
                  <a:lnTo>
                    <a:pt x="1068" y="1260"/>
                  </a:lnTo>
                  <a:lnTo>
                    <a:pt x="1069" y="1272"/>
                  </a:lnTo>
                  <a:lnTo>
                    <a:pt x="1068" y="1286"/>
                  </a:lnTo>
                  <a:lnTo>
                    <a:pt x="1066" y="1301"/>
                  </a:lnTo>
                  <a:lnTo>
                    <a:pt x="1053" y="1313"/>
                  </a:lnTo>
                  <a:lnTo>
                    <a:pt x="1044" y="1324"/>
                  </a:lnTo>
                  <a:lnTo>
                    <a:pt x="1037" y="1337"/>
                  </a:lnTo>
                  <a:lnTo>
                    <a:pt x="1032" y="1348"/>
                  </a:lnTo>
                  <a:lnTo>
                    <a:pt x="1028" y="1360"/>
                  </a:lnTo>
                  <a:lnTo>
                    <a:pt x="1024" y="1371"/>
                  </a:lnTo>
                  <a:lnTo>
                    <a:pt x="1022" y="1383"/>
                  </a:lnTo>
                  <a:lnTo>
                    <a:pt x="1020" y="1394"/>
                  </a:lnTo>
                  <a:lnTo>
                    <a:pt x="1016" y="1406"/>
                  </a:lnTo>
                  <a:lnTo>
                    <a:pt x="1013" y="1416"/>
                  </a:lnTo>
                  <a:lnTo>
                    <a:pt x="1009" y="1426"/>
                  </a:lnTo>
                  <a:lnTo>
                    <a:pt x="1004" y="1437"/>
                  </a:lnTo>
                  <a:lnTo>
                    <a:pt x="997" y="1447"/>
                  </a:lnTo>
                  <a:lnTo>
                    <a:pt x="986" y="1456"/>
                  </a:lnTo>
                  <a:lnTo>
                    <a:pt x="975" y="1465"/>
                  </a:lnTo>
                  <a:lnTo>
                    <a:pt x="961" y="1475"/>
                  </a:lnTo>
                  <a:lnTo>
                    <a:pt x="960" y="1482"/>
                  </a:lnTo>
                  <a:lnTo>
                    <a:pt x="959" y="1490"/>
                  </a:lnTo>
                  <a:lnTo>
                    <a:pt x="960" y="1496"/>
                  </a:lnTo>
                  <a:lnTo>
                    <a:pt x="960" y="1505"/>
                  </a:lnTo>
                  <a:lnTo>
                    <a:pt x="961" y="1511"/>
                  </a:lnTo>
                  <a:lnTo>
                    <a:pt x="963" y="1518"/>
                  </a:lnTo>
                  <a:lnTo>
                    <a:pt x="965" y="1525"/>
                  </a:lnTo>
                  <a:lnTo>
                    <a:pt x="966" y="1532"/>
                  </a:lnTo>
                  <a:lnTo>
                    <a:pt x="967" y="1539"/>
                  </a:lnTo>
                  <a:lnTo>
                    <a:pt x="968" y="1546"/>
                  </a:lnTo>
                  <a:lnTo>
                    <a:pt x="968" y="1553"/>
                  </a:lnTo>
                  <a:lnTo>
                    <a:pt x="968" y="1560"/>
                  </a:lnTo>
                  <a:lnTo>
                    <a:pt x="967" y="1565"/>
                  </a:lnTo>
                  <a:lnTo>
                    <a:pt x="965" y="1572"/>
                  </a:lnTo>
                  <a:lnTo>
                    <a:pt x="961" y="1579"/>
                  </a:lnTo>
                  <a:lnTo>
                    <a:pt x="958" y="1586"/>
                  </a:lnTo>
                  <a:lnTo>
                    <a:pt x="956" y="1587"/>
                  </a:lnTo>
                  <a:lnTo>
                    <a:pt x="956" y="1590"/>
                  </a:lnTo>
                  <a:lnTo>
                    <a:pt x="956" y="1592"/>
                  </a:lnTo>
                  <a:lnTo>
                    <a:pt x="958" y="1594"/>
                  </a:lnTo>
                  <a:lnTo>
                    <a:pt x="959" y="1596"/>
                  </a:lnTo>
                  <a:lnTo>
                    <a:pt x="960" y="1599"/>
                  </a:lnTo>
                  <a:lnTo>
                    <a:pt x="961" y="1601"/>
                  </a:lnTo>
                  <a:lnTo>
                    <a:pt x="963" y="1604"/>
                  </a:lnTo>
                  <a:lnTo>
                    <a:pt x="966" y="1607"/>
                  </a:lnTo>
                  <a:lnTo>
                    <a:pt x="967" y="1610"/>
                  </a:lnTo>
                  <a:lnTo>
                    <a:pt x="969" y="1614"/>
                  </a:lnTo>
                  <a:lnTo>
                    <a:pt x="971" y="1616"/>
                  </a:lnTo>
                  <a:lnTo>
                    <a:pt x="973" y="1619"/>
                  </a:lnTo>
                  <a:lnTo>
                    <a:pt x="974" y="1623"/>
                  </a:lnTo>
                  <a:lnTo>
                    <a:pt x="976" y="1626"/>
                  </a:lnTo>
                  <a:lnTo>
                    <a:pt x="977" y="1630"/>
                  </a:lnTo>
                  <a:lnTo>
                    <a:pt x="971" y="1632"/>
                  </a:lnTo>
                  <a:lnTo>
                    <a:pt x="967" y="1636"/>
                  </a:lnTo>
                  <a:lnTo>
                    <a:pt x="963" y="1640"/>
                  </a:lnTo>
                  <a:lnTo>
                    <a:pt x="961" y="1644"/>
                  </a:lnTo>
                  <a:lnTo>
                    <a:pt x="959" y="1648"/>
                  </a:lnTo>
                  <a:lnTo>
                    <a:pt x="956" y="1653"/>
                  </a:lnTo>
                  <a:lnTo>
                    <a:pt x="955" y="1658"/>
                  </a:lnTo>
                  <a:lnTo>
                    <a:pt x="955" y="1664"/>
                  </a:lnTo>
                  <a:lnTo>
                    <a:pt x="955" y="1669"/>
                  </a:lnTo>
                  <a:lnTo>
                    <a:pt x="955" y="1675"/>
                  </a:lnTo>
                  <a:lnTo>
                    <a:pt x="956" y="1680"/>
                  </a:lnTo>
                  <a:lnTo>
                    <a:pt x="958" y="1686"/>
                  </a:lnTo>
                  <a:lnTo>
                    <a:pt x="960" y="1692"/>
                  </a:lnTo>
                  <a:lnTo>
                    <a:pt x="962" y="1698"/>
                  </a:lnTo>
                  <a:lnTo>
                    <a:pt x="965" y="1703"/>
                  </a:lnTo>
                  <a:lnTo>
                    <a:pt x="968" y="1709"/>
                  </a:lnTo>
                  <a:lnTo>
                    <a:pt x="966" y="1717"/>
                  </a:lnTo>
                  <a:lnTo>
                    <a:pt x="962" y="1725"/>
                  </a:lnTo>
                  <a:lnTo>
                    <a:pt x="958" y="1731"/>
                  </a:lnTo>
                  <a:lnTo>
                    <a:pt x="952" y="1737"/>
                  </a:lnTo>
                  <a:lnTo>
                    <a:pt x="944" y="1740"/>
                  </a:lnTo>
                  <a:lnTo>
                    <a:pt x="936" y="1745"/>
                  </a:lnTo>
                  <a:lnTo>
                    <a:pt x="928" y="1747"/>
                  </a:lnTo>
                  <a:lnTo>
                    <a:pt x="919" y="1750"/>
                  </a:lnTo>
                  <a:lnTo>
                    <a:pt x="909" y="1754"/>
                  </a:lnTo>
                  <a:lnTo>
                    <a:pt x="901" y="1757"/>
                  </a:lnTo>
                  <a:lnTo>
                    <a:pt x="893" y="1761"/>
                  </a:lnTo>
                  <a:lnTo>
                    <a:pt x="885" y="1765"/>
                  </a:lnTo>
                  <a:lnTo>
                    <a:pt x="878" y="1771"/>
                  </a:lnTo>
                  <a:lnTo>
                    <a:pt x="873" y="1778"/>
                  </a:lnTo>
                  <a:lnTo>
                    <a:pt x="868" y="1786"/>
                  </a:lnTo>
                  <a:lnTo>
                    <a:pt x="866" y="1796"/>
                  </a:lnTo>
                  <a:lnTo>
                    <a:pt x="866" y="1801"/>
                  </a:lnTo>
                  <a:lnTo>
                    <a:pt x="867" y="1808"/>
                  </a:lnTo>
                  <a:lnTo>
                    <a:pt x="870" y="1814"/>
                  </a:lnTo>
                  <a:lnTo>
                    <a:pt x="873" y="1819"/>
                  </a:lnTo>
                  <a:lnTo>
                    <a:pt x="876" y="1826"/>
                  </a:lnTo>
                  <a:lnTo>
                    <a:pt x="881" y="1832"/>
                  </a:lnTo>
                  <a:lnTo>
                    <a:pt x="884" y="1839"/>
                  </a:lnTo>
                  <a:lnTo>
                    <a:pt x="886" y="1846"/>
                  </a:lnTo>
                  <a:lnTo>
                    <a:pt x="890" y="1851"/>
                  </a:lnTo>
                  <a:lnTo>
                    <a:pt x="891" y="1857"/>
                  </a:lnTo>
                  <a:lnTo>
                    <a:pt x="892" y="1863"/>
                  </a:lnTo>
                  <a:lnTo>
                    <a:pt x="892" y="1869"/>
                  </a:lnTo>
                  <a:lnTo>
                    <a:pt x="890" y="1874"/>
                  </a:lnTo>
                  <a:lnTo>
                    <a:pt x="886" y="1879"/>
                  </a:lnTo>
                  <a:lnTo>
                    <a:pt x="881" y="1884"/>
                  </a:lnTo>
                  <a:lnTo>
                    <a:pt x="874" y="1888"/>
                  </a:lnTo>
                  <a:lnTo>
                    <a:pt x="862" y="1887"/>
                  </a:lnTo>
                  <a:lnTo>
                    <a:pt x="852" y="1886"/>
                  </a:lnTo>
                  <a:lnTo>
                    <a:pt x="841" y="1884"/>
                  </a:lnTo>
                  <a:lnTo>
                    <a:pt x="831" y="1879"/>
                  </a:lnTo>
                  <a:lnTo>
                    <a:pt x="821" y="1876"/>
                  </a:lnTo>
                  <a:lnTo>
                    <a:pt x="810" y="1871"/>
                  </a:lnTo>
                  <a:lnTo>
                    <a:pt x="801" y="1866"/>
                  </a:lnTo>
                  <a:lnTo>
                    <a:pt x="791" y="1863"/>
                  </a:lnTo>
                  <a:lnTo>
                    <a:pt x="781" y="1861"/>
                  </a:lnTo>
                  <a:lnTo>
                    <a:pt x="770" y="1858"/>
                  </a:lnTo>
                  <a:lnTo>
                    <a:pt x="760" y="1858"/>
                  </a:lnTo>
                  <a:lnTo>
                    <a:pt x="750" y="1861"/>
                  </a:lnTo>
                  <a:lnTo>
                    <a:pt x="738" y="1864"/>
                  </a:lnTo>
                  <a:lnTo>
                    <a:pt x="728" y="1871"/>
                  </a:lnTo>
                  <a:lnTo>
                    <a:pt x="716" y="1880"/>
                  </a:lnTo>
                  <a:lnTo>
                    <a:pt x="705" y="1894"/>
                  </a:lnTo>
                  <a:lnTo>
                    <a:pt x="698" y="1895"/>
                  </a:lnTo>
                  <a:lnTo>
                    <a:pt x="693" y="1895"/>
                  </a:lnTo>
                  <a:lnTo>
                    <a:pt x="689" y="1895"/>
                  </a:lnTo>
                  <a:lnTo>
                    <a:pt x="685" y="1894"/>
                  </a:lnTo>
                  <a:lnTo>
                    <a:pt x="683" y="1892"/>
                  </a:lnTo>
                  <a:lnTo>
                    <a:pt x="681" y="1889"/>
                  </a:lnTo>
                  <a:lnTo>
                    <a:pt x="678" y="1887"/>
                  </a:lnTo>
                  <a:lnTo>
                    <a:pt x="677" y="1884"/>
                  </a:lnTo>
                  <a:lnTo>
                    <a:pt x="676" y="1880"/>
                  </a:lnTo>
                  <a:lnTo>
                    <a:pt x="675" y="1876"/>
                  </a:lnTo>
                  <a:lnTo>
                    <a:pt x="672" y="1871"/>
                  </a:lnTo>
                  <a:lnTo>
                    <a:pt x="671" y="1866"/>
                  </a:lnTo>
                  <a:lnTo>
                    <a:pt x="669" y="1861"/>
                  </a:lnTo>
                  <a:lnTo>
                    <a:pt x="667" y="1856"/>
                  </a:lnTo>
                  <a:lnTo>
                    <a:pt x="664" y="1850"/>
                  </a:lnTo>
                  <a:lnTo>
                    <a:pt x="661" y="1846"/>
                  </a:lnTo>
                  <a:lnTo>
                    <a:pt x="663" y="1829"/>
                  </a:lnTo>
                  <a:lnTo>
                    <a:pt x="663" y="1812"/>
                  </a:lnTo>
                  <a:lnTo>
                    <a:pt x="662" y="1796"/>
                  </a:lnTo>
                  <a:lnTo>
                    <a:pt x="660" y="1783"/>
                  </a:lnTo>
                  <a:lnTo>
                    <a:pt x="656" y="1768"/>
                  </a:lnTo>
                  <a:lnTo>
                    <a:pt x="651" y="1754"/>
                  </a:lnTo>
                  <a:lnTo>
                    <a:pt x="644" y="1741"/>
                  </a:lnTo>
                  <a:lnTo>
                    <a:pt x="636" y="1729"/>
                  </a:lnTo>
                  <a:lnTo>
                    <a:pt x="626" y="1716"/>
                  </a:lnTo>
                  <a:lnTo>
                    <a:pt x="617" y="1704"/>
                  </a:lnTo>
                  <a:lnTo>
                    <a:pt x="606" y="1693"/>
                  </a:lnTo>
                  <a:lnTo>
                    <a:pt x="594" y="1681"/>
                  </a:lnTo>
                  <a:lnTo>
                    <a:pt x="582" y="1671"/>
                  </a:lnTo>
                  <a:lnTo>
                    <a:pt x="569" y="1661"/>
                  </a:lnTo>
                  <a:lnTo>
                    <a:pt x="555" y="1650"/>
                  </a:lnTo>
                  <a:lnTo>
                    <a:pt x="541" y="1640"/>
                  </a:lnTo>
                  <a:lnTo>
                    <a:pt x="532" y="1642"/>
                  </a:lnTo>
                  <a:lnTo>
                    <a:pt x="524" y="1645"/>
                  </a:lnTo>
                  <a:lnTo>
                    <a:pt x="516" y="1645"/>
                  </a:lnTo>
                  <a:lnTo>
                    <a:pt x="508" y="1644"/>
                  </a:lnTo>
                  <a:lnTo>
                    <a:pt x="501" y="1640"/>
                  </a:lnTo>
                  <a:lnTo>
                    <a:pt x="494" y="1637"/>
                  </a:lnTo>
                  <a:lnTo>
                    <a:pt x="487" y="1632"/>
                  </a:lnTo>
                  <a:lnTo>
                    <a:pt x="480" y="1626"/>
                  </a:lnTo>
                  <a:lnTo>
                    <a:pt x="475" y="1619"/>
                  </a:lnTo>
                  <a:lnTo>
                    <a:pt x="468" y="1613"/>
                  </a:lnTo>
                  <a:lnTo>
                    <a:pt x="462" y="1606"/>
                  </a:lnTo>
                  <a:lnTo>
                    <a:pt x="456" y="1599"/>
                  </a:lnTo>
                  <a:lnTo>
                    <a:pt x="451" y="1592"/>
                  </a:lnTo>
                  <a:lnTo>
                    <a:pt x="445" y="1585"/>
                  </a:lnTo>
                  <a:lnTo>
                    <a:pt x="439" y="1578"/>
                  </a:lnTo>
                  <a:lnTo>
                    <a:pt x="433" y="1572"/>
                  </a:lnTo>
                  <a:lnTo>
                    <a:pt x="425" y="1563"/>
                  </a:lnTo>
                  <a:lnTo>
                    <a:pt x="420" y="1555"/>
                  </a:lnTo>
                  <a:lnTo>
                    <a:pt x="413" y="1547"/>
                  </a:lnTo>
                  <a:lnTo>
                    <a:pt x="408" y="1539"/>
                  </a:lnTo>
                  <a:lnTo>
                    <a:pt x="402" y="1531"/>
                  </a:lnTo>
                  <a:lnTo>
                    <a:pt x="399" y="1522"/>
                  </a:lnTo>
                  <a:lnTo>
                    <a:pt x="394" y="1514"/>
                  </a:lnTo>
                  <a:lnTo>
                    <a:pt x="392" y="1505"/>
                  </a:lnTo>
                  <a:lnTo>
                    <a:pt x="388" y="1495"/>
                  </a:lnTo>
                  <a:lnTo>
                    <a:pt x="386" y="1486"/>
                  </a:lnTo>
                  <a:lnTo>
                    <a:pt x="385" y="1476"/>
                  </a:lnTo>
                  <a:lnTo>
                    <a:pt x="384" y="1467"/>
                  </a:lnTo>
                  <a:lnTo>
                    <a:pt x="383" y="1455"/>
                  </a:lnTo>
                  <a:lnTo>
                    <a:pt x="383" y="1445"/>
                  </a:lnTo>
                  <a:lnTo>
                    <a:pt x="384" y="1433"/>
                  </a:lnTo>
                  <a:lnTo>
                    <a:pt x="385" y="1422"/>
                  </a:lnTo>
                  <a:lnTo>
                    <a:pt x="392" y="1415"/>
                  </a:lnTo>
                  <a:lnTo>
                    <a:pt x="397" y="1409"/>
                  </a:lnTo>
                  <a:lnTo>
                    <a:pt x="400" y="1403"/>
                  </a:lnTo>
                  <a:lnTo>
                    <a:pt x="401" y="1398"/>
                  </a:lnTo>
                  <a:lnTo>
                    <a:pt x="401" y="1393"/>
                  </a:lnTo>
                  <a:lnTo>
                    <a:pt x="399" y="1388"/>
                  </a:lnTo>
                  <a:lnTo>
                    <a:pt x="398" y="1384"/>
                  </a:lnTo>
                  <a:lnTo>
                    <a:pt x="395" y="1378"/>
                  </a:lnTo>
                  <a:lnTo>
                    <a:pt x="393" y="1374"/>
                  </a:lnTo>
                  <a:lnTo>
                    <a:pt x="391" y="1369"/>
                  </a:lnTo>
                  <a:lnTo>
                    <a:pt x="390" y="1364"/>
                  </a:lnTo>
                  <a:lnTo>
                    <a:pt x="388" y="1359"/>
                  </a:lnTo>
                  <a:lnTo>
                    <a:pt x="390" y="1353"/>
                  </a:lnTo>
                  <a:lnTo>
                    <a:pt x="393" y="1347"/>
                  </a:lnTo>
                  <a:lnTo>
                    <a:pt x="397" y="1341"/>
                  </a:lnTo>
                  <a:lnTo>
                    <a:pt x="405" y="1336"/>
                  </a:lnTo>
                  <a:lnTo>
                    <a:pt x="401" y="1328"/>
                  </a:lnTo>
                  <a:lnTo>
                    <a:pt x="398" y="1321"/>
                  </a:lnTo>
                  <a:lnTo>
                    <a:pt x="395" y="1315"/>
                  </a:lnTo>
                  <a:lnTo>
                    <a:pt x="392" y="1309"/>
                  </a:lnTo>
                  <a:lnTo>
                    <a:pt x="388" y="1303"/>
                  </a:lnTo>
                  <a:lnTo>
                    <a:pt x="385" y="1299"/>
                  </a:lnTo>
                  <a:lnTo>
                    <a:pt x="380" y="1294"/>
                  </a:lnTo>
                  <a:lnTo>
                    <a:pt x="377" y="1290"/>
                  </a:lnTo>
                  <a:lnTo>
                    <a:pt x="374" y="1285"/>
                  </a:lnTo>
                  <a:lnTo>
                    <a:pt x="369" y="1282"/>
                  </a:lnTo>
                  <a:lnTo>
                    <a:pt x="364" y="1277"/>
                  </a:lnTo>
                  <a:lnTo>
                    <a:pt x="361" y="1274"/>
                  </a:lnTo>
                  <a:lnTo>
                    <a:pt x="356" y="1269"/>
                  </a:lnTo>
                  <a:lnTo>
                    <a:pt x="352" y="1264"/>
                  </a:lnTo>
                  <a:lnTo>
                    <a:pt x="347" y="1260"/>
                  </a:lnTo>
                  <a:lnTo>
                    <a:pt x="344" y="1255"/>
                  </a:lnTo>
                  <a:lnTo>
                    <a:pt x="338" y="1254"/>
                  </a:lnTo>
                  <a:lnTo>
                    <a:pt x="334" y="1255"/>
                  </a:lnTo>
                  <a:lnTo>
                    <a:pt x="331" y="1256"/>
                  </a:lnTo>
                  <a:lnTo>
                    <a:pt x="328" y="1258"/>
                  </a:lnTo>
                  <a:lnTo>
                    <a:pt x="325" y="1260"/>
                  </a:lnTo>
                  <a:lnTo>
                    <a:pt x="324" y="1263"/>
                  </a:lnTo>
                  <a:lnTo>
                    <a:pt x="323" y="1267"/>
                  </a:lnTo>
                  <a:lnTo>
                    <a:pt x="322" y="1270"/>
                  </a:lnTo>
                  <a:lnTo>
                    <a:pt x="321" y="1274"/>
                  </a:lnTo>
                  <a:lnTo>
                    <a:pt x="320" y="1277"/>
                  </a:lnTo>
                  <a:lnTo>
                    <a:pt x="317" y="1281"/>
                  </a:lnTo>
                  <a:lnTo>
                    <a:pt x="316" y="1283"/>
                  </a:lnTo>
                  <a:lnTo>
                    <a:pt x="315" y="1286"/>
                  </a:lnTo>
                  <a:lnTo>
                    <a:pt x="313" y="1289"/>
                  </a:lnTo>
                  <a:lnTo>
                    <a:pt x="309" y="1290"/>
                  </a:lnTo>
                  <a:lnTo>
                    <a:pt x="307" y="1292"/>
                  </a:lnTo>
                  <a:lnTo>
                    <a:pt x="298" y="1286"/>
                  </a:lnTo>
                  <a:lnTo>
                    <a:pt x="291" y="1282"/>
                  </a:lnTo>
                  <a:lnTo>
                    <a:pt x="283" y="1276"/>
                  </a:lnTo>
                  <a:lnTo>
                    <a:pt x="276" y="1269"/>
                  </a:lnTo>
                  <a:lnTo>
                    <a:pt x="268" y="1263"/>
                  </a:lnTo>
                  <a:lnTo>
                    <a:pt x="261" y="1256"/>
                  </a:lnTo>
                  <a:lnTo>
                    <a:pt x="255" y="1248"/>
                  </a:lnTo>
                  <a:lnTo>
                    <a:pt x="248" y="1241"/>
                  </a:lnTo>
                  <a:lnTo>
                    <a:pt x="242" y="1233"/>
                  </a:lnTo>
                  <a:lnTo>
                    <a:pt x="237" y="1225"/>
                  </a:lnTo>
                  <a:lnTo>
                    <a:pt x="232" y="1217"/>
                  </a:lnTo>
                  <a:lnTo>
                    <a:pt x="228" y="1209"/>
                  </a:lnTo>
                  <a:lnTo>
                    <a:pt x="223" y="1201"/>
                  </a:lnTo>
                  <a:lnTo>
                    <a:pt x="219" y="1192"/>
                  </a:lnTo>
                  <a:lnTo>
                    <a:pt x="216" y="1183"/>
                  </a:lnTo>
                  <a:lnTo>
                    <a:pt x="214" y="1175"/>
                  </a:lnTo>
                  <a:lnTo>
                    <a:pt x="196" y="1162"/>
                  </a:lnTo>
                  <a:lnTo>
                    <a:pt x="180" y="1151"/>
                  </a:lnTo>
                  <a:lnTo>
                    <a:pt x="163" y="1139"/>
                  </a:lnTo>
                  <a:lnTo>
                    <a:pt x="146" y="1128"/>
                  </a:lnTo>
                  <a:lnTo>
                    <a:pt x="129" y="1116"/>
                  </a:lnTo>
                  <a:lnTo>
                    <a:pt x="111" y="1105"/>
                  </a:lnTo>
                  <a:lnTo>
                    <a:pt x="95" y="1092"/>
                  </a:lnTo>
                  <a:lnTo>
                    <a:pt x="80" y="1079"/>
                  </a:lnTo>
                  <a:lnTo>
                    <a:pt x="67" y="1066"/>
                  </a:lnTo>
                  <a:lnTo>
                    <a:pt x="54" y="1052"/>
                  </a:lnTo>
                  <a:lnTo>
                    <a:pt x="42" y="1036"/>
                  </a:lnTo>
                  <a:lnTo>
                    <a:pt x="34" y="1020"/>
                  </a:lnTo>
                  <a:lnTo>
                    <a:pt x="27" y="1001"/>
                  </a:lnTo>
                  <a:lnTo>
                    <a:pt x="23" y="982"/>
                  </a:lnTo>
                  <a:lnTo>
                    <a:pt x="21" y="961"/>
                  </a:lnTo>
                  <a:lnTo>
                    <a:pt x="23" y="938"/>
                  </a:lnTo>
                  <a:lnTo>
                    <a:pt x="17" y="935"/>
                  </a:lnTo>
                  <a:lnTo>
                    <a:pt x="14" y="930"/>
                  </a:lnTo>
                  <a:lnTo>
                    <a:pt x="10" y="926"/>
                  </a:lnTo>
                  <a:lnTo>
                    <a:pt x="7" y="921"/>
                  </a:lnTo>
                  <a:lnTo>
                    <a:pt x="4" y="916"/>
                  </a:lnTo>
                  <a:lnTo>
                    <a:pt x="3" y="911"/>
                  </a:lnTo>
                  <a:lnTo>
                    <a:pt x="1" y="905"/>
                  </a:lnTo>
                  <a:lnTo>
                    <a:pt x="1" y="899"/>
                  </a:lnTo>
                  <a:lnTo>
                    <a:pt x="0" y="892"/>
                  </a:lnTo>
                  <a:lnTo>
                    <a:pt x="0" y="885"/>
                  </a:lnTo>
                  <a:lnTo>
                    <a:pt x="0" y="877"/>
                  </a:lnTo>
                  <a:lnTo>
                    <a:pt x="0" y="869"/>
                  </a:lnTo>
                  <a:lnTo>
                    <a:pt x="0" y="861"/>
                  </a:lnTo>
                  <a:lnTo>
                    <a:pt x="1" y="853"/>
                  </a:lnTo>
                  <a:lnTo>
                    <a:pt x="2" y="844"/>
                  </a:lnTo>
                  <a:lnTo>
                    <a:pt x="3" y="836"/>
                  </a:lnTo>
                  <a:lnTo>
                    <a:pt x="4" y="830"/>
                  </a:lnTo>
                  <a:lnTo>
                    <a:pt x="6" y="823"/>
                  </a:lnTo>
                  <a:lnTo>
                    <a:pt x="8" y="816"/>
                  </a:lnTo>
                  <a:lnTo>
                    <a:pt x="10" y="809"/>
                  </a:lnTo>
                  <a:lnTo>
                    <a:pt x="13" y="801"/>
                  </a:lnTo>
                  <a:lnTo>
                    <a:pt x="15" y="793"/>
                  </a:lnTo>
                  <a:lnTo>
                    <a:pt x="18" y="785"/>
                  </a:lnTo>
                  <a:lnTo>
                    <a:pt x="21" y="777"/>
                  </a:lnTo>
                  <a:lnTo>
                    <a:pt x="24" y="769"/>
                  </a:lnTo>
                  <a:lnTo>
                    <a:pt x="29" y="761"/>
                  </a:lnTo>
                  <a:lnTo>
                    <a:pt x="32" y="754"/>
                  </a:lnTo>
                  <a:lnTo>
                    <a:pt x="37" y="747"/>
                  </a:lnTo>
                  <a:lnTo>
                    <a:pt x="42" y="742"/>
                  </a:lnTo>
                  <a:lnTo>
                    <a:pt x="47" y="737"/>
                  </a:lnTo>
                  <a:lnTo>
                    <a:pt x="53" y="734"/>
                  </a:lnTo>
                  <a:lnTo>
                    <a:pt x="60" y="733"/>
                  </a:lnTo>
                  <a:lnTo>
                    <a:pt x="67" y="718"/>
                  </a:lnTo>
                  <a:lnTo>
                    <a:pt x="72" y="704"/>
                  </a:lnTo>
                  <a:lnTo>
                    <a:pt x="77" y="690"/>
                  </a:lnTo>
                  <a:lnTo>
                    <a:pt x="82" y="676"/>
                  </a:lnTo>
                  <a:lnTo>
                    <a:pt x="85" y="662"/>
                  </a:lnTo>
                  <a:lnTo>
                    <a:pt x="87" y="649"/>
                  </a:lnTo>
                  <a:lnTo>
                    <a:pt x="87" y="635"/>
                  </a:lnTo>
                  <a:lnTo>
                    <a:pt x="87" y="621"/>
                  </a:lnTo>
                  <a:lnTo>
                    <a:pt x="86" y="607"/>
                  </a:lnTo>
                  <a:lnTo>
                    <a:pt x="84" y="593"/>
                  </a:lnTo>
                  <a:lnTo>
                    <a:pt x="79" y="580"/>
                  </a:lnTo>
                  <a:lnTo>
                    <a:pt x="75" y="565"/>
                  </a:lnTo>
                  <a:lnTo>
                    <a:pt x="68" y="551"/>
                  </a:lnTo>
                  <a:lnTo>
                    <a:pt x="61" y="536"/>
                  </a:lnTo>
                  <a:lnTo>
                    <a:pt x="52" y="520"/>
                  </a:lnTo>
                  <a:lnTo>
                    <a:pt x="41" y="505"/>
                  </a:lnTo>
                  <a:lnTo>
                    <a:pt x="48" y="496"/>
                  </a:lnTo>
                  <a:lnTo>
                    <a:pt x="57" y="487"/>
                  </a:lnTo>
                  <a:lnTo>
                    <a:pt x="69" y="476"/>
                  </a:lnTo>
                  <a:lnTo>
                    <a:pt x="80" y="466"/>
                  </a:lnTo>
                  <a:lnTo>
                    <a:pt x="94" y="456"/>
                  </a:lnTo>
                  <a:lnTo>
                    <a:pt x="109" y="444"/>
                  </a:lnTo>
                  <a:lnTo>
                    <a:pt x="125" y="434"/>
                  </a:lnTo>
                  <a:lnTo>
                    <a:pt x="141" y="423"/>
                  </a:lnTo>
                  <a:lnTo>
                    <a:pt x="157" y="413"/>
                  </a:lnTo>
                  <a:lnTo>
                    <a:pt x="174" y="403"/>
                  </a:lnTo>
                  <a:lnTo>
                    <a:pt x="190" y="394"/>
                  </a:lnTo>
                  <a:lnTo>
                    <a:pt x="205" y="384"/>
                  </a:lnTo>
                  <a:lnTo>
                    <a:pt x="219" y="376"/>
                  </a:lnTo>
                  <a:lnTo>
                    <a:pt x="234" y="368"/>
                  </a:lnTo>
                  <a:lnTo>
                    <a:pt x="247" y="363"/>
                  </a:lnTo>
                  <a:lnTo>
                    <a:pt x="259" y="358"/>
                  </a:lnTo>
                  <a:lnTo>
                    <a:pt x="259" y="351"/>
                  </a:lnTo>
                  <a:lnTo>
                    <a:pt x="260" y="345"/>
                  </a:lnTo>
                  <a:lnTo>
                    <a:pt x="261" y="340"/>
                  </a:lnTo>
                  <a:lnTo>
                    <a:pt x="262" y="333"/>
                  </a:lnTo>
                  <a:lnTo>
                    <a:pt x="264" y="327"/>
                  </a:lnTo>
                  <a:lnTo>
                    <a:pt x="265" y="321"/>
                  </a:lnTo>
                  <a:lnTo>
                    <a:pt x="267" y="314"/>
                  </a:lnTo>
                  <a:lnTo>
                    <a:pt x="269" y="309"/>
                  </a:lnTo>
                  <a:lnTo>
                    <a:pt x="270" y="302"/>
                  </a:lnTo>
                  <a:lnTo>
                    <a:pt x="272" y="296"/>
                  </a:lnTo>
                  <a:lnTo>
                    <a:pt x="274" y="289"/>
                  </a:lnTo>
                  <a:lnTo>
                    <a:pt x="275" y="283"/>
                  </a:lnTo>
                  <a:lnTo>
                    <a:pt x="276" y="276"/>
                  </a:lnTo>
                  <a:lnTo>
                    <a:pt x="276" y="271"/>
                  </a:lnTo>
                  <a:lnTo>
                    <a:pt x="277" y="264"/>
                  </a:lnTo>
                  <a:lnTo>
                    <a:pt x="277" y="258"/>
                  </a:lnTo>
                  <a:lnTo>
                    <a:pt x="275" y="249"/>
                  </a:lnTo>
                  <a:lnTo>
                    <a:pt x="271" y="242"/>
                  </a:lnTo>
                  <a:lnTo>
                    <a:pt x="267" y="234"/>
                  </a:lnTo>
                  <a:lnTo>
                    <a:pt x="260" y="227"/>
                  </a:lnTo>
                  <a:lnTo>
                    <a:pt x="253" y="220"/>
                  </a:lnTo>
                  <a:lnTo>
                    <a:pt x="245" y="214"/>
                  </a:lnTo>
                  <a:lnTo>
                    <a:pt x="237" y="207"/>
                  </a:lnTo>
                  <a:lnTo>
                    <a:pt x="229" y="202"/>
                  </a:lnTo>
                  <a:lnTo>
                    <a:pt x="219" y="195"/>
                  </a:lnTo>
                  <a:lnTo>
                    <a:pt x="213" y="188"/>
                  </a:lnTo>
                  <a:lnTo>
                    <a:pt x="206" y="181"/>
                  </a:lnTo>
                  <a:lnTo>
                    <a:pt x="199" y="173"/>
                  </a:lnTo>
                  <a:lnTo>
                    <a:pt x="194" y="165"/>
                  </a:lnTo>
                  <a:lnTo>
                    <a:pt x="192" y="157"/>
                  </a:lnTo>
                  <a:lnTo>
                    <a:pt x="191" y="148"/>
                  </a:lnTo>
                  <a:lnTo>
                    <a:pt x="192" y="139"/>
                  </a:lnTo>
                  <a:lnTo>
                    <a:pt x="183" y="137"/>
                  </a:lnTo>
                  <a:lnTo>
                    <a:pt x="174" y="135"/>
                  </a:lnTo>
                  <a:lnTo>
                    <a:pt x="167" y="132"/>
                  </a:lnTo>
                  <a:lnTo>
                    <a:pt x="160" y="127"/>
                  </a:lnTo>
                  <a:lnTo>
                    <a:pt x="153" y="122"/>
                  </a:lnTo>
                  <a:lnTo>
                    <a:pt x="147" y="117"/>
                  </a:lnTo>
                  <a:lnTo>
                    <a:pt x="141" y="111"/>
                  </a:lnTo>
                  <a:lnTo>
                    <a:pt x="137" y="104"/>
                  </a:lnTo>
                  <a:lnTo>
                    <a:pt x="133" y="97"/>
                  </a:lnTo>
                  <a:lnTo>
                    <a:pt x="129" y="91"/>
                  </a:lnTo>
                  <a:lnTo>
                    <a:pt x="125" y="85"/>
                  </a:lnTo>
                  <a:lnTo>
                    <a:pt x="122" y="78"/>
                  </a:lnTo>
                  <a:lnTo>
                    <a:pt x="119" y="71"/>
                  </a:lnTo>
                  <a:lnTo>
                    <a:pt x="117" y="65"/>
                  </a:lnTo>
                  <a:lnTo>
                    <a:pt x="114" y="60"/>
                  </a:lnTo>
                  <a:lnTo>
                    <a:pt x="113" y="56"/>
                  </a:lnTo>
                  <a:lnTo>
                    <a:pt x="119" y="55"/>
                  </a:lnTo>
                  <a:lnTo>
                    <a:pt x="140" y="52"/>
                  </a:lnTo>
                  <a:lnTo>
                    <a:pt x="174" y="50"/>
                  </a:lnTo>
                  <a:lnTo>
                    <a:pt x="216" y="47"/>
                  </a:lnTo>
                  <a:lnTo>
                    <a:pt x="265" y="43"/>
                  </a:lnTo>
                  <a:lnTo>
                    <a:pt x="322" y="39"/>
                  </a:lnTo>
                  <a:lnTo>
                    <a:pt x="382" y="33"/>
                  </a:lnTo>
                  <a:lnTo>
                    <a:pt x="444" y="28"/>
                  </a:lnTo>
                  <a:lnTo>
                    <a:pt x="505" y="24"/>
                  </a:lnTo>
                  <a:lnTo>
                    <a:pt x="564" y="18"/>
                  </a:lnTo>
                  <a:lnTo>
                    <a:pt x="621" y="13"/>
                  </a:lnTo>
                  <a:lnTo>
                    <a:pt x="671" y="10"/>
                  </a:lnTo>
                  <a:lnTo>
                    <a:pt x="713" y="6"/>
                  </a:lnTo>
                  <a:lnTo>
                    <a:pt x="746" y="4"/>
                  </a:lnTo>
                  <a:lnTo>
                    <a:pt x="767" y="2"/>
                  </a:lnTo>
                  <a:lnTo>
                    <a:pt x="775" y="2"/>
                  </a:lnTo>
                  <a:lnTo>
                    <a:pt x="773" y="1"/>
                  </a:lnTo>
                  <a:lnTo>
                    <a:pt x="771" y="0"/>
                  </a:lnTo>
                  <a:lnTo>
                    <a:pt x="770" y="0"/>
                  </a:lnTo>
                  <a:lnTo>
                    <a:pt x="769" y="0"/>
                  </a:lnTo>
                  <a:lnTo>
                    <a:pt x="769" y="1"/>
                  </a:lnTo>
                  <a:lnTo>
                    <a:pt x="770" y="1"/>
                  </a:lnTo>
                  <a:lnTo>
                    <a:pt x="771" y="2"/>
                  </a:lnTo>
                  <a:lnTo>
                    <a:pt x="773" y="2"/>
                  </a:lnTo>
                  <a:lnTo>
                    <a:pt x="774" y="2"/>
                  </a:lnTo>
                  <a:lnTo>
                    <a:pt x="775" y="2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49" name="Freeform 17"/>
            <p:cNvSpPr>
              <a:spLocks/>
            </p:cNvSpPr>
            <p:nvPr/>
          </p:nvSpPr>
          <p:spPr bwMode="auto">
            <a:xfrm>
              <a:off x="6686954" y="3256047"/>
              <a:ext cx="941387" cy="495300"/>
            </a:xfrm>
            <a:custGeom>
              <a:avLst/>
              <a:gdLst>
                <a:gd name="T0" fmla="*/ 385287550 w 2004"/>
                <a:gd name="T1" fmla="*/ 631049 h 1080"/>
                <a:gd name="T2" fmla="*/ 388818690 w 2004"/>
                <a:gd name="T3" fmla="*/ 2944742 h 1080"/>
                <a:gd name="T4" fmla="*/ 391466693 w 2004"/>
                <a:gd name="T5" fmla="*/ 6309571 h 1080"/>
                <a:gd name="T6" fmla="*/ 394114695 w 2004"/>
                <a:gd name="T7" fmla="*/ 10095405 h 1080"/>
                <a:gd name="T8" fmla="*/ 396762698 w 2004"/>
                <a:gd name="T9" fmla="*/ 13250190 h 1080"/>
                <a:gd name="T10" fmla="*/ 399631485 w 2004"/>
                <a:gd name="T11" fmla="*/ 15353842 h 1080"/>
                <a:gd name="T12" fmla="*/ 402941371 w 2004"/>
                <a:gd name="T13" fmla="*/ 15774388 h 1080"/>
                <a:gd name="T14" fmla="*/ 406692825 w 2004"/>
                <a:gd name="T15" fmla="*/ 13881238 h 1080"/>
                <a:gd name="T16" fmla="*/ 408678475 w 2004"/>
                <a:gd name="T17" fmla="*/ 13250190 h 1080"/>
                <a:gd name="T18" fmla="*/ 408016592 w 2004"/>
                <a:gd name="T19" fmla="*/ 16194934 h 1080"/>
                <a:gd name="T20" fmla="*/ 407575493 w 2004"/>
                <a:gd name="T21" fmla="*/ 19349718 h 1080"/>
                <a:gd name="T22" fmla="*/ 406692825 w 2004"/>
                <a:gd name="T23" fmla="*/ 22715005 h 1080"/>
                <a:gd name="T24" fmla="*/ 406030472 w 2004"/>
                <a:gd name="T25" fmla="*/ 26290336 h 1080"/>
                <a:gd name="T26" fmla="*/ 404706706 w 2004"/>
                <a:gd name="T27" fmla="*/ 29235076 h 1080"/>
                <a:gd name="T28" fmla="*/ 402941371 w 2004"/>
                <a:gd name="T29" fmla="*/ 32179366 h 1080"/>
                <a:gd name="T30" fmla="*/ 400734467 w 2004"/>
                <a:gd name="T31" fmla="*/ 35124106 h 1080"/>
                <a:gd name="T32" fmla="*/ 400293368 w 2004"/>
                <a:gd name="T33" fmla="*/ 38278891 h 1080"/>
                <a:gd name="T34" fmla="*/ 402941371 w 2004"/>
                <a:gd name="T35" fmla="*/ 42695772 h 1080"/>
                <a:gd name="T36" fmla="*/ 405810158 w 2004"/>
                <a:gd name="T37" fmla="*/ 46692108 h 1080"/>
                <a:gd name="T38" fmla="*/ 409120043 w 2004"/>
                <a:gd name="T39" fmla="*/ 50687984 h 1080"/>
                <a:gd name="T40" fmla="*/ 412650714 w 2004"/>
                <a:gd name="T41" fmla="*/ 54053271 h 1080"/>
                <a:gd name="T42" fmla="*/ 416622952 w 2004"/>
                <a:gd name="T43" fmla="*/ 57418558 h 1080"/>
                <a:gd name="T44" fmla="*/ 420594721 w 2004"/>
                <a:gd name="T45" fmla="*/ 60362854 h 1080"/>
                <a:gd name="T46" fmla="*/ 425008059 w 2004"/>
                <a:gd name="T47" fmla="*/ 62466044 h 1080"/>
                <a:gd name="T48" fmla="*/ 428538729 w 2004"/>
                <a:gd name="T49" fmla="*/ 73402997 h 1080"/>
                <a:gd name="T50" fmla="*/ 431186732 w 2004"/>
                <a:gd name="T51" fmla="*/ 92963211 h 1080"/>
                <a:gd name="T52" fmla="*/ 433834735 w 2004"/>
                <a:gd name="T53" fmla="*/ 112312922 h 1080"/>
                <a:gd name="T54" fmla="*/ 436262423 w 2004"/>
                <a:gd name="T55" fmla="*/ 131242115 h 1080"/>
                <a:gd name="T56" fmla="*/ 438468857 w 2004"/>
                <a:gd name="T57" fmla="*/ 150381783 h 1080"/>
                <a:gd name="T58" fmla="*/ 440234192 w 2004"/>
                <a:gd name="T59" fmla="*/ 169521450 h 1080"/>
                <a:gd name="T60" fmla="*/ 441558428 w 2004"/>
                <a:gd name="T61" fmla="*/ 188660659 h 1080"/>
                <a:gd name="T62" fmla="*/ 441999527 w 2004"/>
                <a:gd name="T63" fmla="*/ 207800327 h 1080"/>
                <a:gd name="T64" fmla="*/ 414857617 w 2004"/>
                <a:gd name="T65" fmla="*/ 219578372 h 1080"/>
                <a:gd name="T66" fmla="*/ 359469407 w 2004"/>
                <a:gd name="T67" fmla="*/ 222733156 h 1080"/>
                <a:gd name="T68" fmla="*/ 303419784 w 2004"/>
                <a:gd name="T69" fmla="*/ 224836346 h 1080"/>
                <a:gd name="T70" fmla="*/ 247149376 w 2004"/>
                <a:gd name="T71" fmla="*/ 226308946 h 1080"/>
                <a:gd name="T72" fmla="*/ 191099224 w 2004"/>
                <a:gd name="T73" fmla="*/ 226939536 h 1080"/>
                <a:gd name="T74" fmla="*/ 135269916 w 2004"/>
                <a:gd name="T75" fmla="*/ 227150038 h 1080"/>
                <a:gd name="T76" fmla="*/ 80323245 w 2004"/>
                <a:gd name="T77" fmla="*/ 226729492 h 1080"/>
                <a:gd name="T78" fmla="*/ 26480033 w 2004"/>
                <a:gd name="T79" fmla="*/ 226098443 h 1080"/>
                <a:gd name="T80" fmla="*/ 0 w 2004"/>
                <a:gd name="T81" fmla="*/ 210955111 h 1080"/>
                <a:gd name="T82" fmla="*/ 0 w 2004"/>
                <a:gd name="T83" fmla="*/ 182771637 h 1080"/>
                <a:gd name="T84" fmla="*/ 0 w 2004"/>
                <a:gd name="T85" fmla="*/ 154798665 h 1080"/>
                <a:gd name="T86" fmla="*/ 220784 w 2004"/>
                <a:gd name="T87" fmla="*/ 127246239 h 1080"/>
                <a:gd name="T88" fmla="*/ 882668 w 2004"/>
                <a:gd name="T89" fmla="*/ 99693784 h 1080"/>
                <a:gd name="T90" fmla="*/ 1324237 w 2004"/>
                <a:gd name="T91" fmla="*/ 72771948 h 1080"/>
                <a:gd name="T92" fmla="*/ 1765336 w 2004"/>
                <a:gd name="T93" fmla="*/ 46061059 h 1080"/>
                <a:gd name="T94" fmla="*/ 2427219 w 2004"/>
                <a:gd name="T95" fmla="*/ 19349718 h 1080"/>
                <a:gd name="T96" fmla="*/ 24714698 w 2004"/>
                <a:gd name="T97" fmla="*/ 6520073 h 1080"/>
                <a:gd name="T98" fmla="*/ 70172803 w 2004"/>
                <a:gd name="T99" fmla="*/ 6940619 h 1080"/>
                <a:gd name="T100" fmla="*/ 116292299 w 2004"/>
                <a:gd name="T101" fmla="*/ 6520073 h 1080"/>
                <a:gd name="T102" fmla="*/ 163515746 w 2004"/>
                <a:gd name="T103" fmla="*/ 6099527 h 1080"/>
                <a:gd name="T104" fmla="*/ 211400578 w 2004"/>
                <a:gd name="T105" fmla="*/ 5257976 h 1080"/>
                <a:gd name="T106" fmla="*/ 259947821 w 2004"/>
                <a:gd name="T107" fmla="*/ 3996337 h 1080"/>
                <a:gd name="T108" fmla="*/ 309156888 w 2004"/>
                <a:gd name="T109" fmla="*/ 2523737 h 1080"/>
                <a:gd name="T110" fmla="*/ 358586740 w 2004"/>
                <a:gd name="T111" fmla="*/ 841093 h 10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04"/>
                <a:gd name="T169" fmla="*/ 0 h 1080"/>
                <a:gd name="T170" fmla="*/ 2004 w 2004"/>
                <a:gd name="T171" fmla="*/ 1080 h 10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04" h="1080">
                  <a:moveTo>
                    <a:pt x="1737" y="0"/>
                  </a:moveTo>
                  <a:lnTo>
                    <a:pt x="1746" y="3"/>
                  </a:lnTo>
                  <a:lnTo>
                    <a:pt x="1754" y="7"/>
                  </a:lnTo>
                  <a:lnTo>
                    <a:pt x="1762" y="14"/>
                  </a:lnTo>
                  <a:lnTo>
                    <a:pt x="1769" y="22"/>
                  </a:lnTo>
                  <a:lnTo>
                    <a:pt x="1774" y="30"/>
                  </a:lnTo>
                  <a:lnTo>
                    <a:pt x="1780" y="38"/>
                  </a:lnTo>
                  <a:lnTo>
                    <a:pt x="1786" y="48"/>
                  </a:lnTo>
                  <a:lnTo>
                    <a:pt x="1793" y="56"/>
                  </a:lnTo>
                  <a:lnTo>
                    <a:pt x="1798" y="63"/>
                  </a:lnTo>
                  <a:lnTo>
                    <a:pt x="1804" y="69"/>
                  </a:lnTo>
                  <a:lnTo>
                    <a:pt x="1811" y="73"/>
                  </a:lnTo>
                  <a:lnTo>
                    <a:pt x="1818" y="75"/>
                  </a:lnTo>
                  <a:lnTo>
                    <a:pt x="1826" y="75"/>
                  </a:lnTo>
                  <a:lnTo>
                    <a:pt x="1834" y="73"/>
                  </a:lnTo>
                  <a:lnTo>
                    <a:pt x="1843" y="66"/>
                  </a:lnTo>
                  <a:lnTo>
                    <a:pt x="1855" y="57"/>
                  </a:lnTo>
                  <a:lnTo>
                    <a:pt x="1852" y="63"/>
                  </a:lnTo>
                  <a:lnTo>
                    <a:pt x="1850" y="69"/>
                  </a:lnTo>
                  <a:lnTo>
                    <a:pt x="1849" y="77"/>
                  </a:lnTo>
                  <a:lnTo>
                    <a:pt x="1848" y="84"/>
                  </a:lnTo>
                  <a:lnTo>
                    <a:pt x="1847" y="92"/>
                  </a:lnTo>
                  <a:lnTo>
                    <a:pt x="1844" y="100"/>
                  </a:lnTo>
                  <a:lnTo>
                    <a:pt x="1843" y="108"/>
                  </a:lnTo>
                  <a:lnTo>
                    <a:pt x="1842" y="117"/>
                  </a:lnTo>
                  <a:lnTo>
                    <a:pt x="1840" y="125"/>
                  </a:lnTo>
                  <a:lnTo>
                    <a:pt x="1837" y="131"/>
                  </a:lnTo>
                  <a:lnTo>
                    <a:pt x="1834" y="139"/>
                  </a:lnTo>
                  <a:lnTo>
                    <a:pt x="1831" y="146"/>
                  </a:lnTo>
                  <a:lnTo>
                    <a:pt x="1826" y="153"/>
                  </a:lnTo>
                  <a:lnTo>
                    <a:pt x="1821" y="160"/>
                  </a:lnTo>
                  <a:lnTo>
                    <a:pt x="1816" y="167"/>
                  </a:lnTo>
                  <a:lnTo>
                    <a:pt x="1810" y="173"/>
                  </a:lnTo>
                  <a:lnTo>
                    <a:pt x="1814" y="182"/>
                  </a:lnTo>
                  <a:lnTo>
                    <a:pt x="1819" y="192"/>
                  </a:lnTo>
                  <a:lnTo>
                    <a:pt x="1826" y="203"/>
                  </a:lnTo>
                  <a:lnTo>
                    <a:pt x="1832" y="212"/>
                  </a:lnTo>
                  <a:lnTo>
                    <a:pt x="1839" y="222"/>
                  </a:lnTo>
                  <a:lnTo>
                    <a:pt x="1846" y="231"/>
                  </a:lnTo>
                  <a:lnTo>
                    <a:pt x="1854" y="241"/>
                  </a:lnTo>
                  <a:lnTo>
                    <a:pt x="1862" y="249"/>
                  </a:lnTo>
                  <a:lnTo>
                    <a:pt x="1870" y="257"/>
                  </a:lnTo>
                  <a:lnTo>
                    <a:pt x="1879" y="265"/>
                  </a:lnTo>
                  <a:lnTo>
                    <a:pt x="1888" y="273"/>
                  </a:lnTo>
                  <a:lnTo>
                    <a:pt x="1897" y="280"/>
                  </a:lnTo>
                  <a:lnTo>
                    <a:pt x="1906" y="287"/>
                  </a:lnTo>
                  <a:lnTo>
                    <a:pt x="1916" y="292"/>
                  </a:lnTo>
                  <a:lnTo>
                    <a:pt x="1926" y="297"/>
                  </a:lnTo>
                  <a:lnTo>
                    <a:pt x="1936" y="303"/>
                  </a:lnTo>
                  <a:lnTo>
                    <a:pt x="1942" y="349"/>
                  </a:lnTo>
                  <a:lnTo>
                    <a:pt x="1948" y="396"/>
                  </a:lnTo>
                  <a:lnTo>
                    <a:pt x="1954" y="442"/>
                  </a:lnTo>
                  <a:lnTo>
                    <a:pt x="1959" y="488"/>
                  </a:lnTo>
                  <a:lnTo>
                    <a:pt x="1966" y="534"/>
                  </a:lnTo>
                  <a:lnTo>
                    <a:pt x="1972" y="580"/>
                  </a:lnTo>
                  <a:lnTo>
                    <a:pt x="1977" y="624"/>
                  </a:lnTo>
                  <a:lnTo>
                    <a:pt x="1982" y="670"/>
                  </a:lnTo>
                  <a:lnTo>
                    <a:pt x="1987" y="715"/>
                  </a:lnTo>
                  <a:lnTo>
                    <a:pt x="1992" y="761"/>
                  </a:lnTo>
                  <a:lnTo>
                    <a:pt x="1995" y="806"/>
                  </a:lnTo>
                  <a:lnTo>
                    <a:pt x="1998" y="852"/>
                  </a:lnTo>
                  <a:lnTo>
                    <a:pt x="2001" y="897"/>
                  </a:lnTo>
                  <a:lnTo>
                    <a:pt x="2003" y="943"/>
                  </a:lnTo>
                  <a:lnTo>
                    <a:pt x="2003" y="988"/>
                  </a:lnTo>
                  <a:lnTo>
                    <a:pt x="2004" y="1034"/>
                  </a:lnTo>
                  <a:lnTo>
                    <a:pt x="1880" y="1044"/>
                  </a:lnTo>
                  <a:lnTo>
                    <a:pt x="1755" y="1052"/>
                  </a:lnTo>
                  <a:lnTo>
                    <a:pt x="1629" y="1059"/>
                  </a:lnTo>
                  <a:lnTo>
                    <a:pt x="1503" y="1064"/>
                  </a:lnTo>
                  <a:lnTo>
                    <a:pt x="1375" y="1069"/>
                  </a:lnTo>
                  <a:lnTo>
                    <a:pt x="1248" y="1074"/>
                  </a:lnTo>
                  <a:lnTo>
                    <a:pt x="1120" y="1076"/>
                  </a:lnTo>
                  <a:lnTo>
                    <a:pt x="992" y="1078"/>
                  </a:lnTo>
                  <a:lnTo>
                    <a:pt x="866" y="1079"/>
                  </a:lnTo>
                  <a:lnTo>
                    <a:pt x="738" y="1080"/>
                  </a:lnTo>
                  <a:lnTo>
                    <a:pt x="613" y="1080"/>
                  </a:lnTo>
                  <a:lnTo>
                    <a:pt x="488" y="1079"/>
                  </a:lnTo>
                  <a:lnTo>
                    <a:pt x="364" y="1078"/>
                  </a:lnTo>
                  <a:lnTo>
                    <a:pt x="241" y="1077"/>
                  </a:lnTo>
                  <a:lnTo>
                    <a:pt x="120" y="1075"/>
                  </a:lnTo>
                  <a:lnTo>
                    <a:pt x="1" y="1072"/>
                  </a:lnTo>
                  <a:lnTo>
                    <a:pt x="0" y="1003"/>
                  </a:lnTo>
                  <a:lnTo>
                    <a:pt x="0" y="936"/>
                  </a:lnTo>
                  <a:lnTo>
                    <a:pt x="0" y="869"/>
                  </a:lnTo>
                  <a:lnTo>
                    <a:pt x="0" y="802"/>
                  </a:lnTo>
                  <a:lnTo>
                    <a:pt x="0" y="736"/>
                  </a:lnTo>
                  <a:lnTo>
                    <a:pt x="1" y="670"/>
                  </a:lnTo>
                  <a:lnTo>
                    <a:pt x="1" y="605"/>
                  </a:lnTo>
                  <a:lnTo>
                    <a:pt x="3" y="539"/>
                  </a:lnTo>
                  <a:lnTo>
                    <a:pt x="4" y="474"/>
                  </a:lnTo>
                  <a:lnTo>
                    <a:pt x="5" y="409"/>
                  </a:lnTo>
                  <a:lnTo>
                    <a:pt x="6" y="346"/>
                  </a:lnTo>
                  <a:lnTo>
                    <a:pt x="7" y="282"/>
                  </a:lnTo>
                  <a:lnTo>
                    <a:pt x="8" y="219"/>
                  </a:lnTo>
                  <a:lnTo>
                    <a:pt x="9" y="156"/>
                  </a:lnTo>
                  <a:lnTo>
                    <a:pt x="11" y="92"/>
                  </a:lnTo>
                  <a:lnTo>
                    <a:pt x="12" y="30"/>
                  </a:lnTo>
                  <a:lnTo>
                    <a:pt x="112" y="31"/>
                  </a:lnTo>
                  <a:lnTo>
                    <a:pt x="214" y="33"/>
                  </a:lnTo>
                  <a:lnTo>
                    <a:pt x="318" y="33"/>
                  </a:lnTo>
                  <a:lnTo>
                    <a:pt x="422" y="33"/>
                  </a:lnTo>
                  <a:lnTo>
                    <a:pt x="527" y="31"/>
                  </a:lnTo>
                  <a:lnTo>
                    <a:pt x="634" y="30"/>
                  </a:lnTo>
                  <a:lnTo>
                    <a:pt x="741" y="29"/>
                  </a:lnTo>
                  <a:lnTo>
                    <a:pt x="849" y="27"/>
                  </a:lnTo>
                  <a:lnTo>
                    <a:pt x="958" y="25"/>
                  </a:lnTo>
                  <a:lnTo>
                    <a:pt x="1067" y="22"/>
                  </a:lnTo>
                  <a:lnTo>
                    <a:pt x="1178" y="19"/>
                  </a:lnTo>
                  <a:lnTo>
                    <a:pt x="1289" y="17"/>
                  </a:lnTo>
                  <a:lnTo>
                    <a:pt x="1401" y="12"/>
                  </a:lnTo>
                  <a:lnTo>
                    <a:pt x="1512" y="9"/>
                  </a:lnTo>
                  <a:lnTo>
                    <a:pt x="1625" y="4"/>
                  </a:lnTo>
                  <a:lnTo>
                    <a:pt x="1737" y="0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0" name="Freeform 18"/>
            <p:cNvSpPr>
              <a:spLocks/>
            </p:cNvSpPr>
            <p:nvPr/>
          </p:nvSpPr>
          <p:spPr bwMode="auto">
            <a:xfrm>
              <a:off x="5201054" y="1709822"/>
              <a:ext cx="1265237" cy="758825"/>
            </a:xfrm>
            <a:custGeom>
              <a:avLst/>
              <a:gdLst>
                <a:gd name="T0" fmla="*/ 593555502 w 2692"/>
                <a:gd name="T1" fmla="*/ 107037344 h 1658"/>
                <a:gd name="T2" fmla="*/ 591125609 w 2692"/>
                <a:gd name="T3" fmla="*/ 226014049 h 1658"/>
                <a:gd name="T4" fmla="*/ 589579313 w 2692"/>
                <a:gd name="T5" fmla="*/ 281313118 h 1658"/>
                <a:gd name="T6" fmla="*/ 587812118 w 2692"/>
                <a:gd name="T7" fmla="*/ 306239917 h 1658"/>
                <a:gd name="T8" fmla="*/ 586044923 w 2692"/>
                <a:gd name="T9" fmla="*/ 332632649 h 1658"/>
                <a:gd name="T10" fmla="*/ 516682512 w 2692"/>
                <a:gd name="T11" fmla="*/ 343315236 h 1658"/>
                <a:gd name="T12" fmla="*/ 381713334 w 2692"/>
                <a:gd name="T13" fmla="*/ 335984201 h 1658"/>
                <a:gd name="T14" fmla="*/ 246965172 w 2692"/>
                <a:gd name="T15" fmla="*/ 326139159 h 1658"/>
                <a:gd name="T16" fmla="*/ 220236287 w 2692"/>
                <a:gd name="T17" fmla="*/ 330119099 h 1658"/>
                <a:gd name="T18" fmla="*/ 220236287 w 2692"/>
                <a:gd name="T19" fmla="*/ 339544911 h 1658"/>
                <a:gd name="T20" fmla="*/ 215597399 w 2692"/>
                <a:gd name="T21" fmla="*/ 346457173 h 1658"/>
                <a:gd name="T22" fmla="*/ 207203222 w 2692"/>
                <a:gd name="T23" fmla="*/ 339335296 h 1658"/>
                <a:gd name="T24" fmla="*/ 203668832 w 2692"/>
                <a:gd name="T25" fmla="*/ 330747486 h 1658"/>
                <a:gd name="T26" fmla="*/ 199029945 w 2692"/>
                <a:gd name="T27" fmla="*/ 327395934 h 1658"/>
                <a:gd name="T28" fmla="*/ 196158252 w 2692"/>
                <a:gd name="T29" fmla="*/ 327395934 h 1658"/>
                <a:gd name="T30" fmla="*/ 193728359 w 2692"/>
                <a:gd name="T31" fmla="*/ 328233936 h 1658"/>
                <a:gd name="T32" fmla="*/ 185775981 w 2692"/>
                <a:gd name="T33" fmla="*/ 343106078 h 1658"/>
                <a:gd name="T34" fmla="*/ 167220432 w 2692"/>
                <a:gd name="T35" fmla="*/ 338497751 h 1658"/>
                <a:gd name="T36" fmla="*/ 150211178 w 2692"/>
                <a:gd name="T37" fmla="*/ 335984201 h 1658"/>
                <a:gd name="T38" fmla="*/ 141817001 w 2692"/>
                <a:gd name="T39" fmla="*/ 341011301 h 1658"/>
                <a:gd name="T40" fmla="*/ 132539226 w 2692"/>
                <a:gd name="T41" fmla="*/ 337450133 h 1658"/>
                <a:gd name="T42" fmla="*/ 124145049 w 2692"/>
                <a:gd name="T43" fmla="*/ 335564971 h 1658"/>
                <a:gd name="T44" fmla="*/ 118180736 w 2692"/>
                <a:gd name="T45" fmla="*/ 339963683 h 1658"/>
                <a:gd name="T46" fmla="*/ 112437352 w 2692"/>
                <a:gd name="T47" fmla="*/ 338916523 h 1658"/>
                <a:gd name="T48" fmla="*/ 106914867 w 2692"/>
                <a:gd name="T49" fmla="*/ 328652709 h 1658"/>
                <a:gd name="T50" fmla="*/ 106693968 w 2692"/>
                <a:gd name="T51" fmla="*/ 316503732 h 1658"/>
                <a:gd name="T52" fmla="*/ 98962489 w 2692"/>
                <a:gd name="T53" fmla="*/ 310219857 h 1658"/>
                <a:gd name="T54" fmla="*/ 93661373 w 2692"/>
                <a:gd name="T55" fmla="*/ 306658690 h 1658"/>
                <a:gd name="T56" fmla="*/ 89906084 w 2692"/>
                <a:gd name="T57" fmla="*/ 302050362 h 1658"/>
                <a:gd name="T58" fmla="*/ 90126983 w 2692"/>
                <a:gd name="T59" fmla="*/ 288644611 h 1658"/>
                <a:gd name="T60" fmla="*/ 83058202 w 2692"/>
                <a:gd name="T61" fmla="*/ 269583372 h 1658"/>
                <a:gd name="T62" fmla="*/ 79082013 w 2692"/>
                <a:gd name="T63" fmla="*/ 250102903 h 1658"/>
                <a:gd name="T64" fmla="*/ 70687836 w 2692"/>
                <a:gd name="T65" fmla="*/ 239629416 h 1658"/>
                <a:gd name="T66" fmla="*/ 57875656 w 2692"/>
                <a:gd name="T67" fmla="*/ 246751350 h 1658"/>
                <a:gd name="T68" fmla="*/ 44621693 w 2692"/>
                <a:gd name="T69" fmla="*/ 242143023 h 1658"/>
                <a:gd name="T70" fmla="*/ 47714284 w 2692"/>
                <a:gd name="T71" fmla="*/ 226223664 h 1658"/>
                <a:gd name="T72" fmla="*/ 53236769 w 2692"/>
                <a:gd name="T73" fmla="*/ 212189525 h 1658"/>
                <a:gd name="T74" fmla="*/ 56550260 w 2692"/>
                <a:gd name="T75" fmla="*/ 200459320 h 1658"/>
                <a:gd name="T76" fmla="*/ 63839955 w 2692"/>
                <a:gd name="T77" fmla="*/ 188310343 h 1658"/>
                <a:gd name="T78" fmla="*/ 66932546 w 2692"/>
                <a:gd name="T79" fmla="*/ 173438201 h 1658"/>
                <a:gd name="T80" fmla="*/ 63177257 w 2692"/>
                <a:gd name="T81" fmla="*/ 168829874 h 1658"/>
                <a:gd name="T82" fmla="*/ 56771159 w 2692"/>
                <a:gd name="T83" fmla="*/ 168829874 h 1658"/>
                <a:gd name="T84" fmla="*/ 50806876 w 2692"/>
                <a:gd name="T85" fmla="*/ 164849934 h 1658"/>
                <a:gd name="T86" fmla="*/ 39320107 w 2692"/>
                <a:gd name="T87" fmla="*/ 155004892 h 1658"/>
                <a:gd name="T88" fmla="*/ 32251327 w 2692"/>
                <a:gd name="T89" fmla="*/ 140342365 h 1658"/>
                <a:gd name="T90" fmla="*/ 28716929 w 2692"/>
                <a:gd name="T91" fmla="*/ 126098611 h 1658"/>
                <a:gd name="T92" fmla="*/ 21427249 w 2692"/>
                <a:gd name="T93" fmla="*/ 115834768 h 1658"/>
                <a:gd name="T94" fmla="*/ 10161376 w 2692"/>
                <a:gd name="T95" fmla="*/ 107875346 h 1658"/>
                <a:gd name="T96" fmla="*/ 8615080 w 2692"/>
                <a:gd name="T97" fmla="*/ 98658691 h 1658"/>
                <a:gd name="T98" fmla="*/ 11044973 w 2692"/>
                <a:gd name="T99" fmla="*/ 90280039 h 1658"/>
                <a:gd name="T100" fmla="*/ 6626984 w 2692"/>
                <a:gd name="T101" fmla="*/ 80225382 h 1658"/>
                <a:gd name="T102" fmla="*/ 220899 w 2692"/>
                <a:gd name="T103" fmla="*/ 59278966 h 1658"/>
                <a:gd name="T104" fmla="*/ 4417990 w 2692"/>
                <a:gd name="T105" fmla="*/ 36237788 h 1658"/>
                <a:gd name="T106" fmla="*/ 7510581 w 2692"/>
                <a:gd name="T107" fmla="*/ 20318021 h 1658"/>
                <a:gd name="T108" fmla="*/ 8835980 w 2692"/>
                <a:gd name="T109" fmla="*/ 10054203 h 1658"/>
                <a:gd name="T110" fmla="*/ 9277778 w 2692"/>
                <a:gd name="T111" fmla="*/ 1047160 h 1658"/>
                <a:gd name="T112" fmla="*/ 191740265 w 2692"/>
                <a:gd name="T113" fmla="*/ 22203641 h 1658"/>
                <a:gd name="T114" fmla="*/ 408000362 w 2692"/>
                <a:gd name="T115" fmla="*/ 42521662 h 16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92"/>
                <a:gd name="T175" fmla="*/ 0 h 1658"/>
                <a:gd name="T176" fmla="*/ 2692 w 2692"/>
                <a:gd name="T177" fmla="*/ 1658 h 16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92" h="1658">
                  <a:moveTo>
                    <a:pt x="2692" y="266"/>
                  </a:moveTo>
                  <a:lnTo>
                    <a:pt x="2691" y="277"/>
                  </a:lnTo>
                  <a:lnTo>
                    <a:pt x="2691" y="311"/>
                  </a:lnTo>
                  <a:lnTo>
                    <a:pt x="2690" y="363"/>
                  </a:lnTo>
                  <a:lnTo>
                    <a:pt x="2689" y="431"/>
                  </a:lnTo>
                  <a:lnTo>
                    <a:pt x="2687" y="511"/>
                  </a:lnTo>
                  <a:lnTo>
                    <a:pt x="2685" y="600"/>
                  </a:lnTo>
                  <a:lnTo>
                    <a:pt x="2683" y="697"/>
                  </a:lnTo>
                  <a:lnTo>
                    <a:pt x="2682" y="795"/>
                  </a:lnTo>
                  <a:lnTo>
                    <a:pt x="2680" y="893"/>
                  </a:lnTo>
                  <a:lnTo>
                    <a:pt x="2677" y="990"/>
                  </a:lnTo>
                  <a:lnTo>
                    <a:pt x="2676" y="1079"/>
                  </a:lnTo>
                  <a:lnTo>
                    <a:pt x="2674" y="1158"/>
                  </a:lnTo>
                  <a:lnTo>
                    <a:pt x="2673" y="1226"/>
                  </a:lnTo>
                  <a:lnTo>
                    <a:pt x="2672" y="1279"/>
                  </a:lnTo>
                  <a:lnTo>
                    <a:pt x="2672" y="1312"/>
                  </a:lnTo>
                  <a:lnTo>
                    <a:pt x="2672" y="1325"/>
                  </a:lnTo>
                  <a:lnTo>
                    <a:pt x="2669" y="1343"/>
                  </a:lnTo>
                  <a:lnTo>
                    <a:pt x="2668" y="1362"/>
                  </a:lnTo>
                  <a:lnTo>
                    <a:pt x="2667" y="1381"/>
                  </a:lnTo>
                  <a:lnTo>
                    <a:pt x="2666" y="1401"/>
                  </a:lnTo>
                  <a:lnTo>
                    <a:pt x="2665" y="1420"/>
                  </a:lnTo>
                  <a:lnTo>
                    <a:pt x="2662" y="1441"/>
                  </a:lnTo>
                  <a:lnTo>
                    <a:pt x="2661" y="1462"/>
                  </a:lnTo>
                  <a:lnTo>
                    <a:pt x="2660" y="1482"/>
                  </a:lnTo>
                  <a:lnTo>
                    <a:pt x="2659" y="1503"/>
                  </a:lnTo>
                  <a:lnTo>
                    <a:pt x="2658" y="1524"/>
                  </a:lnTo>
                  <a:lnTo>
                    <a:pt x="2656" y="1546"/>
                  </a:lnTo>
                  <a:lnTo>
                    <a:pt x="2654" y="1566"/>
                  </a:lnTo>
                  <a:lnTo>
                    <a:pt x="2653" y="1588"/>
                  </a:lnTo>
                  <a:lnTo>
                    <a:pt x="2652" y="1609"/>
                  </a:lnTo>
                  <a:lnTo>
                    <a:pt x="2651" y="1631"/>
                  </a:lnTo>
                  <a:lnTo>
                    <a:pt x="2650" y="1653"/>
                  </a:lnTo>
                  <a:lnTo>
                    <a:pt x="2545" y="1648"/>
                  </a:lnTo>
                  <a:lnTo>
                    <a:pt x="2442" y="1643"/>
                  </a:lnTo>
                  <a:lnTo>
                    <a:pt x="2339" y="1639"/>
                  </a:lnTo>
                  <a:lnTo>
                    <a:pt x="2237" y="1634"/>
                  </a:lnTo>
                  <a:lnTo>
                    <a:pt x="2135" y="1628"/>
                  </a:lnTo>
                  <a:lnTo>
                    <a:pt x="2032" y="1623"/>
                  </a:lnTo>
                  <a:lnTo>
                    <a:pt x="1930" y="1617"/>
                  </a:lnTo>
                  <a:lnTo>
                    <a:pt x="1829" y="1611"/>
                  </a:lnTo>
                  <a:lnTo>
                    <a:pt x="1728" y="1604"/>
                  </a:lnTo>
                  <a:lnTo>
                    <a:pt x="1627" y="1597"/>
                  </a:lnTo>
                  <a:lnTo>
                    <a:pt x="1525" y="1590"/>
                  </a:lnTo>
                  <a:lnTo>
                    <a:pt x="1423" y="1582"/>
                  </a:lnTo>
                  <a:lnTo>
                    <a:pt x="1322" y="1574"/>
                  </a:lnTo>
                  <a:lnTo>
                    <a:pt x="1221" y="1566"/>
                  </a:lnTo>
                  <a:lnTo>
                    <a:pt x="1118" y="1557"/>
                  </a:lnTo>
                  <a:lnTo>
                    <a:pt x="1017" y="1548"/>
                  </a:lnTo>
                  <a:lnTo>
                    <a:pt x="1010" y="1551"/>
                  </a:lnTo>
                  <a:lnTo>
                    <a:pt x="1005" y="1557"/>
                  </a:lnTo>
                  <a:lnTo>
                    <a:pt x="1001" y="1563"/>
                  </a:lnTo>
                  <a:lnTo>
                    <a:pt x="998" y="1569"/>
                  </a:lnTo>
                  <a:lnTo>
                    <a:pt x="997" y="1576"/>
                  </a:lnTo>
                  <a:lnTo>
                    <a:pt x="995" y="1582"/>
                  </a:lnTo>
                  <a:lnTo>
                    <a:pt x="995" y="1590"/>
                  </a:lnTo>
                  <a:lnTo>
                    <a:pt x="995" y="1597"/>
                  </a:lnTo>
                  <a:lnTo>
                    <a:pt x="997" y="1605"/>
                  </a:lnTo>
                  <a:lnTo>
                    <a:pt x="997" y="1613"/>
                  </a:lnTo>
                  <a:lnTo>
                    <a:pt x="997" y="1621"/>
                  </a:lnTo>
                  <a:lnTo>
                    <a:pt x="997" y="1630"/>
                  </a:lnTo>
                  <a:lnTo>
                    <a:pt x="995" y="1636"/>
                  </a:lnTo>
                  <a:lnTo>
                    <a:pt x="993" y="1644"/>
                  </a:lnTo>
                  <a:lnTo>
                    <a:pt x="991" y="1651"/>
                  </a:lnTo>
                  <a:lnTo>
                    <a:pt x="987" y="1658"/>
                  </a:lnTo>
                  <a:lnTo>
                    <a:pt x="976" y="1654"/>
                  </a:lnTo>
                  <a:lnTo>
                    <a:pt x="965" y="1650"/>
                  </a:lnTo>
                  <a:lnTo>
                    <a:pt x="959" y="1644"/>
                  </a:lnTo>
                  <a:lnTo>
                    <a:pt x="952" y="1640"/>
                  </a:lnTo>
                  <a:lnTo>
                    <a:pt x="946" y="1633"/>
                  </a:lnTo>
                  <a:lnTo>
                    <a:pt x="942" y="1627"/>
                  </a:lnTo>
                  <a:lnTo>
                    <a:pt x="938" y="1620"/>
                  </a:lnTo>
                  <a:lnTo>
                    <a:pt x="936" y="1613"/>
                  </a:lnTo>
                  <a:lnTo>
                    <a:pt x="933" y="1605"/>
                  </a:lnTo>
                  <a:lnTo>
                    <a:pt x="930" y="1599"/>
                  </a:lnTo>
                  <a:lnTo>
                    <a:pt x="928" y="1592"/>
                  </a:lnTo>
                  <a:lnTo>
                    <a:pt x="925" y="1585"/>
                  </a:lnTo>
                  <a:lnTo>
                    <a:pt x="922" y="1579"/>
                  </a:lnTo>
                  <a:lnTo>
                    <a:pt x="918" y="1573"/>
                  </a:lnTo>
                  <a:lnTo>
                    <a:pt x="914" y="1567"/>
                  </a:lnTo>
                  <a:lnTo>
                    <a:pt x="908" y="1563"/>
                  </a:lnTo>
                  <a:lnTo>
                    <a:pt x="906" y="1563"/>
                  </a:lnTo>
                  <a:lnTo>
                    <a:pt x="903" y="1563"/>
                  </a:lnTo>
                  <a:lnTo>
                    <a:pt x="901" y="1563"/>
                  </a:lnTo>
                  <a:lnTo>
                    <a:pt x="899" y="1563"/>
                  </a:lnTo>
                  <a:lnTo>
                    <a:pt x="896" y="1563"/>
                  </a:lnTo>
                  <a:lnTo>
                    <a:pt x="895" y="1563"/>
                  </a:lnTo>
                  <a:lnTo>
                    <a:pt x="893" y="1563"/>
                  </a:lnTo>
                  <a:lnTo>
                    <a:pt x="891" y="1563"/>
                  </a:lnTo>
                  <a:lnTo>
                    <a:pt x="888" y="1563"/>
                  </a:lnTo>
                  <a:lnTo>
                    <a:pt x="886" y="1564"/>
                  </a:lnTo>
                  <a:lnTo>
                    <a:pt x="884" y="1564"/>
                  </a:lnTo>
                  <a:lnTo>
                    <a:pt x="883" y="1564"/>
                  </a:lnTo>
                  <a:lnTo>
                    <a:pt x="880" y="1565"/>
                  </a:lnTo>
                  <a:lnTo>
                    <a:pt x="878" y="1566"/>
                  </a:lnTo>
                  <a:lnTo>
                    <a:pt x="877" y="1567"/>
                  </a:lnTo>
                  <a:lnTo>
                    <a:pt x="876" y="1570"/>
                  </a:lnTo>
                  <a:lnTo>
                    <a:pt x="872" y="1593"/>
                  </a:lnTo>
                  <a:lnTo>
                    <a:pt x="868" y="1611"/>
                  </a:lnTo>
                  <a:lnTo>
                    <a:pt x="861" y="1625"/>
                  </a:lnTo>
                  <a:lnTo>
                    <a:pt x="852" y="1633"/>
                  </a:lnTo>
                  <a:lnTo>
                    <a:pt x="841" y="1638"/>
                  </a:lnTo>
                  <a:lnTo>
                    <a:pt x="830" y="1640"/>
                  </a:lnTo>
                  <a:lnTo>
                    <a:pt x="816" y="1638"/>
                  </a:lnTo>
                  <a:lnTo>
                    <a:pt x="802" y="1634"/>
                  </a:lnTo>
                  <a:lnTo>
                    <a:pt x="788" y="1630"/>
                  </a:lnTo>
                  <a:lnTo>
                    <a:pt x="773" y="1623"/>
                  </a:lnTo>
                  <a:lnTo>
                    <a:pt x="757" y="1616"/>
                  </a:lnTo>
                  <a:lnTo>
                    <a:pt x="742" y="1609"/>
                  </a:lnTo>
                  <a:lnTo>
                    <a:pt x="727" y="1603"/>
                  </a:lnTo>
                  <a:lnTo>
                    <a:pt x="714" y="1599"/>
                  </a:lnTo>
                  <a:lnTo>
                    <a:pt x="700" y="1595"/>
                  </a:lnTo>
                  <a:lnTo>
                    <a:pt x="687" y="1595"/>
                  </a:lnTo>
                  <a:lnTo>
                    <a:pt x="680" y="1604"/>
                  </a:lnTo>
                  <a:lnTo>
                    <a:pt x="675" y="1613"/>
                  </a:lnTo>
                  <a:lnTo>
                    <a:pt x="668" y="1619"/>
                  </a:lnTo>
                  <a:lnTo>
                    <a:pt x="662" y="1624"/>
                  </a:lnTo>
                  <a:lnTo>
                    <a:pt x="655" y="1626"/>
                  </a:lnTo>
                  <a:lnTo>
                    <a:pt x="649" y="1628"/>
                  </a:lnTo>
                  <a:lnTo>
                    <a:pt x="642" y="1628"/>
                  </a:lnTo>
                  <a:lnTo>
                    <a:pt x="636" y="1627"/>
                  </a:lnTo>
                  <a:lnTo>
                    <a:pt x="629" y="1625"/>
                  </a:lnTo>
                  <a:lnTo>
                    <a:pt x="622" y="1623"/>
                  </a:lnTo>
                  <a:lnTo>
                    <a:pt x="615" y="1619"/>
                  </a:lnTo>
                  <a:lnTo>
                    <a:pt x="608" y="1616"/>
                  </a:lnTo>
                  <a:lnTo>
                    <a:pt x="600" y="1611"/>
                  </a:lnTo>
                  <a:lnTo>
                    <a:pt x="592" y="1607"/>
                  </a:lnTo>
                  <a:lnTo>
                    <a:pt x="585" y="1603"/>
                  </a:lnTo>
                  <a:lnTo>
                    <a:pt x="577" y="1600"/>
                  </a:lnTo>
                  <a:lnTo>
                    <a:pt x="571" y="1599"/>
                  </a:lnTo>
                  <a:lnTo>
                    <a:pt x="567" y="1600"/>
                  </a:lnTo>
                  <a:lnTo>
                    <a:pt x="562" y="1602"/>
                  </a:lnTo>
                  <a:lnTo>
                    <a:pt x="557" y="1605"/>
                  </a:lnTo>
                  <a:lnTo>
                    <a:pt x="553" y="1609"/>
                  </a:lnTo>
                  <a:lnTo>
                    <a:pt x="548" y="1612"/>
                  </a:lnTo>
                  <a:lnTo>
                    <a:pt x="544" y="1616"/>
                  </a:lnTo>
                  <a:lnTo>
                    <a:pt x="539" y="1619"/>
                  </a:lnTo>
                  <a:lnTo>
                    <a:pt x="535" y="1623"/>
                  </a:lnTo>
                  <a:lnTo>
                    <a:pt x="531" y="1625"/>
                  </a:lnTo>
                  <a:lnTo>
                    <a:pt x="526" y="1626"/>
                  </a:lnTo>
                  <a:lnTo>
                    <a:pt x="522" y="1626"/>
                  </a:lnTo>
                  <a:lnTo>
                    <a:pt x="518" y="1625"/>
                  </a:lnTo>
                  <a:lnTo>
                    <a:pt x="514" y="1623"/>
                  </a:lnTo>
                  <a:lnTo>
                    <a:pt x="509" y="1618"/>
                  </a:lnTo>
                  <a:lnTo>
                    <a:pt x="506" y="1611"/>
                  </a:lnTo>
                  <a:lnTo>
                    <a:pt x="498" y="1603"/>
                  </a:lnTo>
                  <a:lnTo>
                    <a:pt x="492" y="1596"/>
                  </a:lnTo>
                  <a:lnTo>
                    <a:pt x="487" y="1587"/>
                  </a:lnTo>
                  <a:lnTo>
                    <a:pt x="485" y="1578"/>
                  </a:lnTo>
                  <a:lnTo>
                    <a:pt x="484" y="1569"/>
                  </a:lnTo>
                  <a:lnTo>
                    <a:pt x="484" y="1558"/>
                  </a:lnTo>
                  <a:lnTo>
                    <a:pt x="484" y="1549"/>
                  </a:lnTo>
                  <a:lnTo>
                    <a:pt x="484" y="1539"/>
                  </a:lnTo>
                  <a:lnTo>
                    <a:pt x="484" y="1530"/>
                  </a:lnTo>
                  <a:lnTo>
                    <a:pt x="484" y="1520"/>
                  </a:lnTo>
                  <a:lnTo>
                    <a:pt x="483" y="1511"/>
                  </a:lnTo>
                  <a:lnTo>
                    <a:pt x="480" y="1504"/>
                  </a:lnTo>
                  <a:lnTo>
                    <a:pt x="477" y="1497"/>
                  </a:lnTo>
                  <a:lnTo>
                    <a:pt x="471" y="1492"/>
                  </a:lnTo>
                  <a:lnTo>
                    <a:pt x="463" y="1487"/>
                  </a:lnTo>
                  <a:lnTo>
                    <a:pt x="453" y="1485"/>
                  </a:lnTo>
                  <a:lnTo>
                    <a:pt x="448" y="1481"/>
                  </a:lnTo>
                  <a:lnTo>
                    <a:pt x="445" y="1479"/>
                  </a:lnTo>
                  <a:lnTo>
                    <a:pt x="440" y="1476"/>
                  </a:lnTo>
                  <a:lnTo>
                    <a:pt x="437" y="1473"/>
                  </a:lnTo>
                  <a:lnTo>
                    <a:pt x="432" y="1470"/>
                  </a:lnTo>
                  <a:lnTo>
                    <a:pt x="429" y="1468"/>
                  </a:lnTo>
                  <a:lnTo>
                    <a:pt x="424" y="1464"/>
                  </a:lnTo>
                  <a:lnTo>
                    <a:pt x="421" y="1461"/>
                  </a:lnTo>
                  <a:lnTo>
                    <a:pt x="417" y="1457"/>
                  </a:lnTo>
                  <a:lnTo>
                    <a:pt x="414" y="1454"/>
                  </a:lnTo>
                  <a:lnTo>
                    <a:pt x="411" y="1450"/>
                  </a:lnTo>
                  <a:lnTo>
                    <a:pt x="409" y="1446"/>
                  </a:lnTo>
                  <a:lnTo>
                    <a:pt x="407" y="1442"/>
                  </a:lnTo>
                  <a:lnTo>
                    <a:pt x="406" y="1438"/>
                  </a:lnTo>
                  <a:lnTo>
                    <a:pt x="404" y="1433"/>
                  </a:lnTo>
                  <a:lnTo>
                    <a:pt x="404" y="1428"/>
                  </a:lnTo>
                  <a:lnTo>
                    <a:pt x="408" y="1411"/>
                  </a:lnTo>
                  <a:lnTo>
                    <a:pt x="409" y="1394"/>
                  </a:lnTo>
                  <a:lnTo>
                    <a:pt x="408" y="1378"/>
                  </a:lnTo>
                  <a:lnTo>
                    <a:pt x="404" y="1363"/>
                  </a:lnTo>
                  <a:lnTo>
                    <a:pt x="401" y="1347"/>
                  </a:lnTo>
                  <a:lnTo>
                    <a:pt x="395" y="1332"/>
                  </a:lnTo>
                  <a:lnTo>
                    <a:pt x="388" y="1317"/>
                  </a:lnTo>
                  <a:lnTo>
                    <a:pt x="381" y="1302"/>
                  </a:lnTo>
                  <a:lnTo>
                    <a:pt x="376" y="1287"/>
                  </a:lnTo>
                  <a:lnTo>
                    <a:pt x="369" y="1272"/>
                  </a:lnTo>
                  <a:lnTo>
                    <a:pt x="363" y="1257"/>
                  </a:lnTo>
                  <a:lnTo>
                    <a:pt x="360" y="1242"/>
                  </a:lnTo>
                  <a:lnTo>
                    <a:pt x="357" y="1226"/>
                  </a:lnTo>
                  <a:lnTo>
                    <a:pt x="356" y="1210"/>
                  </a:lnTo>
                  <a:lnTo>
                    <a:pt x="358" y="1194"/>
                  </a:lnTo>
                  <a:lnTo>
                    <a:pt x="363" y="1177"/>
                  </a:lnTo>
                  <a:lnTo>
                    <a:pt x="355" y="1161"/>
                  </a:lnTo>
                  <a:lnTo>
                    <a:pt x="347" y="1150"/>
                  </a:lnTo>
                  <a:lnTo>
                    <a:pt x="338" y="1145"/>
                  </a:lnTo>
                  <a:lnTo>
                    <a:pt x="330" y="1144"/>
                  </a:lnTo>
                  <a:lnTo>
                    <a:pt x="320" y="1144"/>
                  </a:lnTo>
                  <a:lnTo>
                    <a:pt x="311" y="1147"/>
                  </a:lnTo>
                  <a:lnTo>
                    <a:pt x="301" y="1153"/>
                  </a:lnTo>
                  <a:lnTo>
                    <a:pt x="292" y="1158"/>
                  </a:lnTo>
                  <a:lnTo>
                    <a:pt x="281" y="1165"/>
                  </a:lnTo>
                  <a:lnTo>
                    <a:pt x="271" y="1172"/>
                  </a:lnTo>
                  <a:lnTo>
                    <a:pt x="262" y="1178"/>
                  </a:lnTo>
                  <a:lnTo>
                    <a:pt x="252" y="1181"/>
                  </a:lnTo>
                  <a:lnTo>
                    <a:pt x="241" y="1184"/>
                  </a:lnTo>
                  <a:lnTo>
                    <a:pt x="231" y="1183"/>
                  </a:lnTo>
                  <a:lnTo>
                    <a:pt x="220" y="1179"/>
                  </a:lnTo>
                  <a:lnTo>
                    <a:pt x="210" y="1171"/>
                  </a:lnTo>
                  <a:lnTo>
                    <a:pt x="202" y="1156"/>
                  </a:lnTo>
                  <a:lnTo>
                    <a:pt x="200" y="1141"/>
                  </a:lnTo>
                  <a:lnTo>
                    <a:pt x="199" y="1129"/>
                  </a:lnTo>
                  <a:lnTo>
                    <a:pt x="201" y="1116"/>
                  </a:lnTo>
                  <a:lnTo>
                    <a:pt x="204" y="1103"/>
                  </a:lnTo>
                  <a:lnTo>
                    <a:pt x="210" y="1092"/>
                  </a:lnTo>
                  <a:lnTo>
                    <a:pt x="216" y="1080"/>
                  </a:lnTo>
                  <a:lnTo>
                    <a:pt x="223" y="1070"/>
                  </a:lnTo>
                  <a:lnTo>
                    <a:pt x="229" y="1059"/>
                  </a:lnTo>
                  <a:lnTo>
                    <a:pt x="234" y="1047"/>
                  </a:lnTo>
                  <a:lnTo>
                    <a:pt x="239" y="1036"/>
                  </a:lnTo>
                  <a:lnTo>
                    <a:pt x="241" y="1024"/>
                  </a:lnTo>
                  <a:lnTo>
                    <a:pt x="241" y="1013"/>
                  </a:lnTo>
                  <a:lnTo>
                    <a:pt x="238" y="1000"/>
                  </a:lnTo>
                  <a:lnTo>
                    <a:pt x="231" y="987"/>
                  </a:lnTo>
                  <a:lnTo>
                    <a:pt x="222" y="974"/>
                  </a:lnTo>
                  <a:lnTo>
                    <a:pt x="234" y="969"/>
                  </a:lnTo>
                  <a:lnTo>
                    <a:pt x="247" y="963"/>
                  </a:lnTo>
                  <a:lnTo>
                    <a:pt x="256" y="957"/>
                  </a:lnTo>
                  <a:lnTo>
                    <a:pt x="265" y="949"/>
                  </a:lnTo>
                  <a:lnTo>
                    <a:pt x="272" y="941"/>
                  </a:lnTo>
                  <a:lnTo>
                    <a:pt x="278" y="931"/>
                  </a:lnTo>
                  <a:lnTo>
                    <a:pt x="283" y="922"/>
                  </a:lnTo>
                  <a:lnTo>
                    <a:pt x="286" y="910"/>
                  </a:lnTo>
                  <a:lnTo>
                    <a:pt x="289" y="899"/>
                  </a:lnTo>
                  <a:lnTo>
                    <a:pt x="292" y="887"/>
                  </a:lnTo>
                  <a:lnTo>
                    <a:pt x="294" y="876"/>
                  </a:lnTo>
                  <a:lnTo>
                    <a:pt x="296" y="863"/>
                  </a:lnTo>
                  <a:lnTo>
                    <a:pt x="299" y="852"/>
                  </a:lnTo>
                  <a:lnTo>
                    <a:pt x="301" y="839"/>
                  </a:lnTo>
                  <a:lnTo>
                    <a:pt x="303" y="828"/>
                  </a:lnTo>
                  <a:lnTo>
                    <a:pt x="307" y="816"/>
                  </a:lnTo>
                  <a:lnTo>
                    <a:pt x="303" y="812"/>
                  </a:lnTo>
                  <a:lnTo>
                    <a:pt x="300" y="809"/>
                  </a:lnTo>
                  <a:lnTo>
                    <a:pt x="295" y="807"/>
                  </a:lnTo>
                  <a:lnTo>
                    <a:pt x="291" y="806"/>
                  </a:lnTo>
                  <a:lnTo>
                    <a:pt x="286" y="806"/>
                  </a:lnTo>
                  <a:lnTo>
                    <a:pt x="281" y="806"/>
                  </a:lnTo>
                  <a:lnTo>
                    <a:pt x="276" y="806"/>
                  </a:lnTo>
                  <a:lnTo>
                    <a:pt x="271" y="806"/>
                  </a:lnTo>
                  <a:lnTo>
                    <a:pt x="266" y="806"/>
                  </a:lnTo>
                  <a:lnTo>
                    <a:pt x="261" y="806"/>
                  </a:lnTo>
                  <a:lnTo>
                    <a:pt x="257" y="806"/>
                  </a:lnTo>
                  <a:lnTo>
                    <a:pt x="253" y="805"/>
                  </a:lnTo>
                  <a:lnTo>
                    <a:pt x="249" y="802"/>
                  </a:lnTo>
                  <a:lnTo>
                    <a:pt x="246" y="800"/>
                  </a:lnTo>
                  <a:lnTo>
                    <a:pt x="243" y="795"/>
                  </a:lnTo>
                  <a:lnTo>
                    <a:pt x="242" y="791"/>
                  </a:lnTo>
                  <a:lnTo>
                    <a:pt x="230" y="787"/>
                  </a:lnTo>
                  <a:lnTo>
                    <a:pt x="218" y="783"/>
                  </a:lnTo>
                  <a:lnTo>
                    <a:pt x="208" y="777"/>
                  </a:lnTo>
                  <a:lnTo>
                    <a:pt x="200" y="769"/>
                  </a:lnTo>
                  <a:lnTo>
                    <a:pt x="192" y="761"/>
                  </a:lnTo>
                  <a:lnTo>
                    <a:pt x="185" y="751"/>
                  </a:lnTo>
                  <a:lnTo>
                    <a:pt x="178" y="740"/>
                  </a:lnTo>
                  <a:lnTo>
                    <a:pt x="172" y="729"/>
                  </a:lnTo>
                  <a:lnTo>
                    <a:pt x="166" y="717"/>
                  </a:lnTo>
                  <a:lnTo>
                    <a:pt x="162" y="706"/>
                  </a:lnTo>
                  <a:lnTo>
                    <a:pt x="156" y="693"/>
                  </a:lnTo>
                  <a:lnTo>
                    <a:pt x="151" y="682"/>
                  </a:lnTo>
                  <a:lnTo>
                    <a:pt x="146" y="670"/>
                  </a:lnTo>
                  <a:lnTo>
                    <a:pt x="140" y="659"/>
                  </a:lnTo>
                  <a:lnTo>
                    <a:pt x="134" y="648"/>
                  </a:lnTo>
                  <a:lnTo>
                    <a:pt x="127" y="639"/>
                  </a:lnTo>
                  <a:lnTo>
                    <a:pt x="130" y="625"/>
                  </a:lnTo>
                  <a:lnTo>
                    <a:pt x="131" y="614"/>
                  </a:lnTo>
                  <a:lnTo>
                    <a:pt x="130" y="602"/>
                  </a:lnTo>
                  <a:lnTo>
                    <a:pt x="127" y="592"/>
                  </a:lnTo>
                  <a:lnTo>
                    <a:pt x="123" y="584"/>
                  </a:lnTo>
                  <a:lnTo>
                    <a:pt x="118" y="575"/>
                  </a:lnTo>
                  <a:lnTo>
                    <a:pt x="112" y="568"/>
                  </a:lnTo>
                  <a:lnTo>
                    <a:pt x="105" y="560"/>
                  </a:lnTo>
                  <a:lnTo>
                    <a:pt x="97" y="553"/>
                  </a:lnTo>
                  <a:lnTo>
                    <a:pt x="89" y="547"/>
                  </a:lnTo>
                  <a:lnTo>
                    <a:pt x="80" y="540"/>
                  </a:lnTo>
                  <a:lnTo>
                    <a:pt x="72" y="535"/>
                  </a:lnTo>
                  <a:lnTo>
                    <a:pt x="63" y="528"/>
                  </a:lnTo>
                  <a:lnTo>
                    <a:pt x="55" y="522"/>
                  </a:lnTo>
                  <a:lnTo>
                    <a:pt x="46" y="515"/>
                  </a:lnTo>
                  <a:lnTo>
                    <a:pt x="39" y="508"/>
                  </a:lnTo>
                  <a:lnTo>
                    <a:pt x="37" y="500"/>
                  </a:lnTo>
                  <a:lnTo>
                    <a:pt x="35" y="492"/>
                  </a:lnTo>
                  <a:lnTo>
                    <a:pt x="37" y="485"/>
                  </a:lnTo>
                  <a:lnTo>
                    <a:pt x="37" y="478"/>
                  </a:lnTo>
                  <a:lnTo>
                    <a:pt x="39" y="471"/>
                  </a:lnTo>
                  <a:lnTo>
                    <a:pt x="40" y="465"/>
                  </a:lnTo>
                  <a:lnTo>
                    <a:pt x="42" y="458"/>
                  </a:lnTo>
                  <a:lnTo>
                    <a:pt x="45" y="451"/>
                  </a:lnTo>
                  <a:lnTo>
                    <a:pt x="47" y="445"/>
                  </a:lnTo>
                  <a:lnTo>
                    <a:pt x="48" y="438"/>
                  </a:lnTo>
                  <a:lnTo>
                    <a:pt x="50" y="431"/>
                  </a:lnTo>
                  <a:lnTo>
                    <a:pt x="50" y="426"/>
                  </a:lnTo>
                  <a:lnTo>
                    <a:pt x="50" y="419"/>
                  </a:lnTo>
                  <a:lnTo>
                    <a:pt x="49" y="412"/>
                  </a:lnTo>
                  <a:lnTo>
                    <a:pt x="47" y="405"/>
                  </a:lnTo>
                  <a:lnTo>
                    <a:pt x="45" y="398"/>
                  </a:lnTo>
                  <a:lnTo>
                    <a:pt x="30" y="383"/>
                  </a:lnTo>
                  <a:lnTo>
                    <a:pt x="18" y="367"/>
                  </a:lnTo>
                  <a:lnTo>
                    <a:pt x="9" y="352"/>
                  </a:lnTo>
                  <a:lnTo>
                    <a:pt x="4" y="335"/>
                  </a:lnTo>
                  <a:lnTo>
                    <a:pt x="1" y="319"/>
                  </a:lnTo>
                  <a:lnTo>
                    <a:pt x="0" y="301"/>
                  </a:lnTo>
                  <a:lnTo>
                    <a:pt x="1" y="283"/>
                  </a:lnTo>
                  <a:lnTo>
                    <a:pt x="3" y="266"/>
                  </a:lnTo>
                  <a:lnTo>
                    <a:pt x="7" y="247"/>
                  </a:lnTo>
                  <a:lnTo>
                    <a:pt x="10" y="229"/>
                  </a:lnTo>
                  <a:lnTo>
                    <a:pt x="14" y="211"/>
                  </a:lnTo>
                  <a:lnTo>
                    <a:pt x="17" y="191"/>
                  </a:lnTo>
                  <a:lnTo>
                    <a:pt x="20" y="173"/>
                  </a:lnTo>
                  <a:lnTo>
                    <a:pt x="23" y="154"/>
                  </a:lnTo>
                  <a:lnTo>
                    <a:pt x="24" y="135"/>
                  </a:lnTo>
                  <a:lnTo>
                    <a:pt x="24" y="116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4" y="97"/>
                  </a:lnTo>
                  <a:lnTo>
                    <a:pt x="37" y="89"/>
                  </a:lnTo>
                  <a:lnTo>
                    <a:pt x="38" y="81"/>
                  </a:lnTo>
                  <a:lnTo>
                    <a:pt x="39" y="73"/>
                  </a:lnTo>
                  <a:lnTo>
                    <a:pt x="40" y="65"/>
                  </a:lnTo>
                  <a:lnTo>
                    <a:pt x="40" y="57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40" y="31"/>
                  </a:lnTo>
                  <a:lnTo>
                    <a:pt x="40" y="25"/>
                  </a:lnTo>
                  <a:lnTo>
                    <a:pt x="41" y="17"/>
                  </a:lnTo>
                  <a:lnTo>
                    <a:pt x="41" y="11"/>
                  </a:lnTo>
                  <a:lnTo>
                    <a:pt x="42" y="5"/>
                  </a:lnTo>
                  <a:lnTo>
                    <a:pt x="45" y="0"/>
                  </a:lnTo>
                  <a:lnTo>
                    <a:pt x="211" y="23"/>
                  </a:lnTo>
                  <a:lnTo>
                    <a:pt x="377" y="45"/>
                  </a:lnTo>
                  <a:lnTo>
                    <a:pt x="541" y="67"/>
                  </a:lnTo>
                  <a:lnTo>
                    <a:pt x="704" y="87"/>
                  </a:lnTo>
                  <a:lnTo>
                    <a:pt x="868" y="106"/>
                  </a:lnTo>
                  <a:lnTo>
                    <a:pt x="1031" y="125"/>
                  </a:lnTo>
                  <a:lnTo>
                    <a:pt x="1193" y="142"/>
                  </a:lnTo>
                  <a:lnTo>
                    <a:pt x="1356" y="158"/>
                  </a:lnTo>
                  <a:lnTo>
                    <a:pt x="1518" y="174"/>
                  </a:lnTo>
                  <a:lnTo>
                    <a:pt x="1683" y="189"/>
                  </a:lnTo>
                  <a:lnTo>
                    <a:pt x="1847" y="203"/>
                  </a:lnTo>
                  <a:lnTo>
                    <a:pt x="2013" y="216"/>
                  </a:lnTo>
                  <a:lnTo>
                    <a:pt x="2180" y="229"/>
                  </a:lnTo>
                  <a:lnTo>
                    <a:pt x="2349" y="242"/>
                  </a:lnTo>
                  <a:lnTo>
                    <a:pt x="2519" y="253"/>
                  </a:lnTo>
                  <a:lnTo>
                    <a:pt x="2692" y="266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1" name="Freeform 19"/>
            <p:cNvSpPr>
              <a:spLocks/>
            </p:cNvSpPr>
            <p:nvPr/>
          </p:nvSpPr>
          <p:spPr bwMode="auto">
            <a:xfrm>
              <a:off x="7204479" y="1760622"/>
              <a:ext cx="823912" cy="923925"/>
            </a:xfrm>
            <a:custGeom>
              <a:avLst/>
              <a:gdLst>
                <a:gd name="T0" fmla="*/ 124191089 w 1748"/>
                <a:gd name="T1" fmla="*/ 31059975 h 2010"/>
                <a:gd name="T2" fmla="*/ 133299839 w 1748"/>
                <a:gd name="T3" fmla="*/ 46484003 h 2010"/>
                <a:gd name="T4" fmla="*/ 156849670 w 1748"/>
                <a:gd name="T5" fmla="*/ 49230955 h 2010"/>
                <a:gd name="T6" fmla="*/ 181065983 w 1748"/>
                <a:gd name="T7" fmla="*/ 53245202 h 2010"/>
                <a:gd name="T8" fmla="*/ 199061479 w 1748"/>
                <a:gd name="T9" fmla="*/ 48174188 h 2010"/>
                <a:gd name="T10" fmla="*/ 218389940 w 1748"/>
                <a:gd name="T11" fmla="*/ 49653387 h 2010"/>
                <a:gd name="T12" fmla="*/ 229942616 w 1748"/>
                <a:gd name="T13" fmla="*/ 55146832 h 2010"/>
                <a:gd name="T14" fmla="*/ 242161774 w 1748"/>
                <a:gd name="T15" fmla="*/ 57259908 h 2010"/>
                <a:gd name="T16" fmla="*/ 245494186 w 1748"/>
                <a:gd name="T17" fmla="*/ 61697059 h 2010"/>
                <a:gd name="T18" fmla="*/ 247715696 w 1748"/>
                <a:gd name="T19" fmla="*/ 65288874 h 2010"/>
                <a:gd name="T20" fmla="*/ 260823812 w 1748"/>
                <a:gd name="T21" fmla="*/ 61274628 h 2010"/>
                <a:gd name="T22" fmla="*/ 275708900 w 1748"/>
                <a:gd name="T23" fmla="*/ 70359888 h 2010"/>
                <a:gd name="T24" fmla="*/ 297036808 w 1748"/>
                <a:gd name="T25" fmla="*/ 72050533 h 2010"/>
                <a:gd name="T26" fmla="*/ 315698787 w 1748"/>
                <a:gd name="T27" fmla="*/ 64444012 h 2010"/>
                <a:gd name="T28" fmla="*/ 326362976 w 1748"/>
                <a:gd name="T29" fmla="*/ 63176258 h 2010"/>
                <a:gd name="T30" fmla="*/ 334805244 w 1748"/>
                <a:gd name="T31" fmla="*/ 68247272 h 2010"/>
                <a:gd name="T32" fmla="*/ 359021086 w 1748"/>
                <a:gd name="T33" fmla="*/ 65922751 h 2010"/>
                <a:gd name="T34" fmla="*/ 385236846 w 1748"/>
                <a:gd name="T35" fmla="*/ 72050533 h 2010"/>
                <a:gd name="T36" fmla="*/ 384348360 w 1748"/>
                <a:gd name="T37" fmla="*/ 79022717 h 2010"/>
                <a:gd name="T38" fmla="*/ 377016582 w 1748"/>
                <a:gd name="T39" fmla="*/ 83459854 h 2010"/>
                <a:gd name="T40" fmla="*/ 350134811 w 1748"/>
                <a:gd name="T41" fmla="*/ 93813328 h 2010"/>
                <a:gd name="T42" fmla="*/ 327251463 w 1748"/>
                <a:gd name="T43" fmla="*/ 114519815 h 2010"/>
                <a:gd name="T44" fmla="*/ 305034597 w 1748"/>
                <a:gd name="T45" fmla="*/ 139029592 h 2010"/>
                <a:gd name="T46" fmla="*/ 280818755 w 1748"/>
                <a:gd name="T47" fmla="*/ 164384662 h 2010"/>
                <a:gd name="T48" fmla="*/ 264378227 w 1748"/>
                <a:gd name="T49" fmla="*/ 176216874 h 2010"/>
                <a:gd name="T50" fmla="*/ 259712851 w 1748"/>
                <a:gd name="T51" fmla="*/ 189105395 h 2010"/>
                <a:gd name="T52" fmla="*/ 263489741 w 1748"/>
                <a:gd name="T53" fmla="*/ 204741328 h 2010"/>
                <a:gd name="T54" fmla="*/ 261267819 w 1748"/>
                <a:gd name="T55" fmla="*/ 221222124 h 2010"/>
                <a:gd name="T56" fmla="*/ 247938171 w 1748"/>
                <a:gd name="T57" fmla="*/ 235166952 h 2010"/>
                <a:gd name="T58" fmla="*/ 242161774 w 1748"/>
                <a:gd name="T59" fmla="*/ 252915559 h 2010"/>
                <a:gd name="T60" fmla="*/ 249715143 w 1748"/>
                <a:gd name="T61" fmla="*/ 261789833 h 2010"/>
                <a:gd name="T62" fmla="*/ 254158516 w 1748"/>
                <a:gd name="T63" fmla="*/ 270664108 h 2010"/>
                <a:gd name="T64" fmla="*/ 249715143 w 1748"/>
                <a:gd name="T65" fmla="*/ 292849794 h 2010"/>
                <a:gd name="T66" fmla="*/ 256380439 w 1748"/>
                <a:gd name="T67" fmla="*/ 317359542 h 2010"/>
                <a:gd name="T68" fmla="*/ 268155118 w 1748"/>
                <a:gd name="T69" fmla="*/ 330670494 h 2010"/>
                <a:gd name="T70" fmla="*/ 283484685 w 1748"/>
                <a:gd name="T71" fmla="*/ 338488460 h 2010"/>
                <a:gd name="T72" fmla="*/ 295481839 w 1748"/>
                <a:gd name="T73" fmla="*/ 341235413 h 2010"/>
                <a:gd name="T74" fmla="*/ 305923554 w 1748"/>
                <a:gd name="T75" fmla="*/ 347785166 h 2010"/>
                <a:gd name="T76" fmla="*/ 309477970 w 1748"/>
                <a:gd name="T77" fmla="*/ 354969256 h 2010"/>
                <a:gd name="T78" fmla="*/ 314143818 w 1748"/>
                <a:gd name="T79" fmla="*/ 361941900 h 2010"/>
                <a:gd name="T80" fmla="*/ 340137103 w 1748"/>
                <a:gd name="T81" fmla="*/ 377577373 h 2010"/>
                <a:gd name="T82" fmla="*/ 356133152 w 1748"/>
                <a:gd name="T83" fmla="*/ 409482196 h 2010"/>
                <a:gd name="T84" fmla="*/ 229942616 w 1748"/>
                <a:gd name="T85" fmla="*/ 418567916 h 2010"/>
                <a:gd name="T86" fmla="*/ 82201726 w 1748"/>
                <a:gd name="T87" fmla="*/ 423427485 h 2010"/>
                <a:gd name="T88" fmla="*/ 61762289 w 1748"/>
                <a:gd name="T89" fmla="*/ 405890381 h 2010"/>
                <a:gd name="T90" fmla="*/ 59762841 w 1748"/>
                <a:gd name="T91" fmla="*/ 384127126 h 2010"/>
                <a:gd name="T92" fmla="*/ 60429324 w 1748"/>
                <a:gd name="T93" fmla="*/ 345038673 h 2010"/>
                <a:gd name="T94" fmla="*/ 54652986 w 1748"/>
                <a:gd name="T95" fmla="*/ 304470561 h 2010"/>
                <a:gd name="T96" fmla="*/ 43100310 w 1748"/>
                <a:gd name="T97" fmla="*/ 282496321 h 2010"/>
                <a:gd name="T98" fmla="*/ 41989349 w 1748"/>
                <a:gd name="T99" fmla="*/ 258620450 h 2010"/>
                <a:gd name="T100" fmla="*/ 43100310 w 1748"/>
                <a:gd name="T101" fmla="*/ 230307384 h 2010"/>
                <a:gd name="T102" fmla="*/ 32214117 w 1748"/>
                <a:gd name="T103" fmla="*/ 207487821 h 2010"/>
                <a:gd name="T104" fmla="*/ 27326257 w 1748"/>
                <a:gd name="T105" fmla="*/ 159102202 h 2010"/>
                <a:gd name="T106" fmla="*/ 13330123 w 1748"/>
                <a:gd name="T107" fmla="*/ 110716555 h 2010"/>
                <a:gd name="T108" fmla="*/ 6887301 w 1748"/>
                <a:gd name="T109" fmla="*/ 72683950 h 2010"/>
                <a:gd name="T110" fmla="*/ 1777444 w 1748"/>
                <a:gd name="T111" fmla="*/ 36975852 h 2010"/>
                <a:gd name="T112" fmla="*/ 39989902 w 1748"/>
                <a:gd name="T113" fmla="*/ 30637084 h 2010"/>
                <a:gd name="T114" fmla="*/ 97531292 w 1748"/>
                <a:gd name="T115" fmla="*/ 28101570 h 2010"/>
                <a:gd name="T116" fmla="*/ 99974747 w 1748"/>
                <a:gd name="T117" fmla="*/ 15846926 h 2010"/>
                <a:gd name="T118" fmla="*/ 102863151 w 1748"/>
                <a:gd name="T119" fmla="*/ 2535508 h 2010"/>
                <a:gd name="T120" fmla="*/ 115526788 w 1748"/>
                <a:gd name="T121" fmla="*/ 3169385 h 2010"/>
                <a:gd name="T122" fmla="*/ 119747687 w 1748"/>
                <a:gd name="T123" fmla="*/ 14790155 h 20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8"/>
                <a:gd name="T187" fmla="*/ 0 h 2010"/>
                <a:gd name="T188" fmla="*/ 1748 w 1748"/>
                <a:gd name="T189" fmla="*/ 2010 h 20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8" h="2010">
                  <a:moveTo>
                    <a:pt x="544" y="75"/>
                  </a:moveTo>
                  <a:lnTo>
                    <a:pt x="544" y="85"/>
                  </a:lnTo>
                  <a:lnTo>
                    <a:pt x="546" y="96"/>
                  </a:lnTo>
                  <a:lnTo>
                    <a:pt x="547" y="106"/>
                  </a:lnTo>
                  <a:lnTo>
                    <a:pt x="550" y="117"/>
                  </a:lnTo>
                  <a:lnTo>
                    <a:pt x="553" y="128"/>
                  </a:lnTo>
                  <a:lnTo>
                    <a:pt x="555" y="138"/>
                  </a:lnTo>
                  <a:lnTo>
                    <a:pt x="559" y="147"/>
                  </a:lnTo>
                  <a:lnTo>
                    <a:pt x="563" y="158"/>
                  </a:lnTo>
                  <a:lnTo>
                    <a:pt x="567" y="167"/>
                  </a:lnTo>
                  <a:lnTo>
                    <a:pt x="571" y="177"/>
                  </a:lnTo>
                  <a:lnTo>
                    <a:pt x="576" y="186"/>
                  </a:lnTo>
                  <a:lnTo>
                    <a:pt x="582" y="194"/>
                  </a:lnTo>
                  <a:lnTo>
                    <a:pt x="587" y="204"/>
                  </a:lnTo>
                  <a:lnTo>
                    <a:pt x="593" y="212"/>
                  </a:lnTo>
                  <a:lnTo>
                    <a:pt x="600" y="220"/>
                  </a:lnTo>
                  <a:lnTo>
                    <a:pt x="607" y="228"/>
                  </a:lnTo>
                  <a:lnTo>
                    <a:pt x="621" y="229"/>
                  </a:lnTo>
                  <a:lnTo>
                    <a:pt x="636" y="230"/>
                  </a:lnTo>
                  <a:lnTo>
                    <a:pt x="651" y="231"/>
                  </a:lnTo>
                  <a:lnTo>
                    <a:pt x="665" y="231"/>
                  </a:lnTo>
                  <a:lnTo>
                    <a:pt x="678" y="232"/>
                  </a:lnTo>
                  <a:lnTo>
                    <a:pt x="692" y="232"/>
                  </a:lnTo>
                  <a:lnTo>
                    <a:pt x="706" y="233"/>
                  </a:lnTo>
                  <a:lnTo>
                    <a:pt x="720" y="233"/>
                  </a:lnTo>
                  <a:lnTo>
                    <a:pt x="733" y="235"/>
                  </a:lnTo>
                  <a:lnTo>
                    <a:pt x="747" y="236"/>
                  </a:lnTo>
                  <a:lnTo>
                    <a:pt x="761" y="238"/>
                  </a:lnTo>
                  <a:lnTo>
                    <a:pt x="774" y="240"/>
                  </a:lnTo>
                  <a:lnTo>
                    <a:pt x="788" y="243"/>
                  </a:lnTo>
                  <a:lnTo>
                    <a:pt x="801" y="247"/>
                  </a:lnTo>
                  <a:lnTo>
                    <a:pt x="815" y="252"/>
                  </a:lnTo>
                  <a:lnTo>
                    <a:pt x="829" y="258"/>
                  </a:lnTo>
                  <a:lnTo>
                    <a:pt x="836" y="251"/>
                  </a:lnTo>
                  <a:lnTo>
                    <a:pt x="845" y="245"/>
                  </a:lnTo>
                  <a:lnTo>
                    <a:pt x="854" y="240"/>
                  </a:lnTo>
                  <a:lnTo>
                    <a:pt x="863" y="236"/>
                  </a:lnTo>
                  <a:lnTo>
                    <a:pt x="874" y="232"/>
                  </a:lnTo>
                  <a:lnTo>
                    <a:pt x="884" y="230"/>
                  </a:lnTo>
                  <a:lnTo>
                    <a:pt x="896" y="228"/>
                  </a:lnTo>
                  <a:lnTo>
                    <a:pt x="906" y="227"/>
                  </a:lnTo>
                  <a:lnTo>
                    <a:pt x="917" y="227"/>
                  </a:lnTo>
                  <a:lnTo>
                    <a:pt x="929" y="227"/>
                  </a:lnTo>
                  <a:lnTo>
                    <a:pt x="939" y="227"/>
                  </a:lnTo>
                  <a:lnTo>
                    <a:pt x="951" y="228"/>
                  </a:lnTo>
                  <a:lnTo>
                    <a:pt x="962" y="230"/>
                  </a:lnTo>
                  <a:lnTo>
                    <a:pt x="973" y="232"/>
                  </a:lnTo>
                  <a:lnTo>
                    <a:pt x="983" y="235"/>
                  </a:lnTo>
                  <a:lnTo>
                    <a:pt x="993" y="238"/>
                  </a:lnTo>
                  <a:lnTo>
                    <a:pt x="999" y="243"/>
                  </a:lnTo>
                  <a:lnTo>
                    <a:pt x="1005" y="246"/>
                  </a:lnTo>
                  <a:lnTo>
                    <a:pt x="1011" y="251"/>
                  </a:lnTo>
                  <a:lnTo>
                    <a:pt x="1016" y="253"/>
                  </a:lnTo>
                  <a:lnTo>
                    <a:pt x="1022" y="256"/>
                  </a:lnTo>
                  <a:lnTo>
                    <a:pt x="1028" y="259"/>
                  </a:lnTo>
                  <a:lnTo>
                    <a:pt x="1035" y="261"/>
                  </a:lnTo>
                  <a:lnTo>
                    <a:pt x="1040" y="263"/>
                  </a:lnTo>
                  <a:lnTo>
                    <a:pt x="1047" y="264"/>
                  </a:lnTo>
                  <a:lnTo>
                    <a:pt x="1053" y="267"/>
                  </a:lnTo>
                  <a:lnTo>
                    <a:pt x="1060" y="268"/>
                  </a:lnTo>
                  <a:lnTo>
                    <a:pt x="1067" y="269"/>
                  </a:lnTo>
                  <a:lnTo>
                    <a:pt x="1075" y="270"/>
                  </a:lnTo>
                  <a:lnTo>
                    <a:pt x="1082" y="270"/>
                  </a:lnTo>
                  <a:lnTo>
                    <a:pt x="1090" y="271"/>
                  </a:lnTo>
                  <a:lnTo>
                    <a:pt x="1099" y="272"/>
                  </a:lnTo>
                  <a:lnTo>
                    <a:pt x="1100" y="275"/>
                  </a:lnTo>
                  <a:lnTo>
                    <a:pt x="1101" y="277"/>
                  </a:lnTo>
                  <a:lnTo>
                    <a:pt x="1103" y="279"/>
                  </a:lnTo>
                  <a:lnTo>
                    <a:pt x="1104" y="283"/>
                  </a:lnTo>
                  <a:lnTo>
                    <a:pt x="1104" y="286"/>
                  </a:lnTo>
                  <a:lnTo>
                    <a:pt x="1104" y="289"/>
                  </a:lnTo>
                  <a:lnTo>
                    <a:pt x="1105" y="292"/>
                  </a:lnTo>
                  <a:lnTo>
                    <a:pt x="1105" y="295"/>
                  </a:lnTo>
                  <a:lnTo>
                    <a:pt x="1106" y="298"/>
                  </a:lnTo>
                  <a:lnTo>
                    <a:pt x="1106" y="301"/>
                  </a:lnTo>
                  <a:lnTo>
                    <a:pt x="1107" y="303"/>
                  </a:lnTo>
                  <a:lnTo>
                    <a:pt x="1108" y="306"/>
                  </a:lnTo>
                  <a:lnTo>
                    <a:pt x="1111" y="307"/>
                  </a:lnTo>
                  <a:lnTo>
                    <a:pt x="1113" y="308"/>
                  </a:lnTo>
                  <a:lnTo>
                    <a:pt x="1115" y="309"/>
                  </a:lnTo>
                  <a:lnTo>
                    <a:pt x="1120" y="310"/>
                  </a:lnTo>
                  <a:lnTo>
                    <a:pt x="1127" y="298"/>
                  </a:lnTo>
                  <a:lnTo>
                    <a:pt x="1135" y="290"/>
                  </a:lnTo>
                  <a:lnTo>
                    <a:pt x="1143" y="285"/>
                  </a:lnTo>
                  <a:lnTo>
                    <a:pt x="1150" y="283"/>
                  </a:lnTo>
                  <a:lnTo>
                    <a:pt x="1158" y="283"/>
                  </a:lnTo>
                  <a:lnTo>
                    <a:pt x="1166" y="285"/>
                  </a:lnTo>
                  <a:lnTo>
                    <a:pt x="1174" y="290"/>
                  </a:lnTo>
                  <a:lnTo>
                    <a:pt x="1183" y="294"/>
                  </a:lnTo>
                  <a:lnTo>
                    <a:pt x="1191" y="300"/>
                  </a:lnTo>
                  <a:lnTo>
                    <a:pt x="1199" y="307"/>
                  </a:lnTo>
                  <a:lnTo>
                    <a:pt x="1207" y="314"/>
                  </a:lnTo>
                  <a:lnTo>
                    <a:pt x="1215" y="320"/>
                  </a:lnTo>
                  <a:lnTo>
                    <a:pt x="1224" y="325"/>
                  </a:lnTo>
                  <a:lnTo>
                    <a:pt x="1232" y="330"/>
                  </a:lnTo>
                  <a:lnTo>
                    <a:pt x="1241" y="333"/>
                  </a:lnTo>
                  <a:lnTo>
                    <a:pt x="1250" y="336"/>
                  </a:lnTo>
                  <a:lnTo>
                    <a:pt x="1262" y="337"/>
                  </a:lnTo>
                  <a:lnTo>
                    <a:pt x="1275" y="338"/>
                  </a:lnTo>
                  <a:lnTo>
                    <a:pt x="1288" y="339"/>
                  </a:lnTo>
                  <a:lnTo>
                    <a:pt x="1300" y="340"/>
                  </a:lnTo>
                  <a:lnTo>
                    <a:pt x="1313" y="341"/>
                  </a:lnTo>
                  <a:lnTo>
                    <a:pt x="1324" y="341"/>
                  </a:lnTo>
                  <a:lnTo>
                    <a:pt x="1337" y="341"/>
                  </a:lnTo>
                  <a:lnTo>
                    <a:pt x="1349" y="341"/>
                  </a:lnTo>
                  <a:lnTo>
                    <a:pt x="1360" y="339"/>
                  </a:lnTo>
                  <a:lnTo>
                    <a:pt x="1370" y="337"/>
                  </a:lnTo>
                  <a:lnTo>
                    <a:pt x="1382" y="333"/>
                  </a:lnTo>
                  <a:lnTo>
                    <a:pt x="1392" y="329"/>
                  </a:lnTo>
                  <a:lnTo>
                    <a:pt x="1401" y="322"/>
                  </a:lnTo>
                  <a:lnTo>
                    <a:pt x="1412" y="315"/>
                  </a:lnTo>
                  <a:lnTo>
                    <a:pt x="1421" y="305"/>
                  </a:lnTo>
                  <a:lnTo>
                    <a:pt x="1430" y="294"/>
                  </a:lnTo>
                  <a:lnTo>
                    <a:pt x="1436" y="292"/>
                  </a:lnTo>
                  <a:lnTo>
                    <a:pt x="1443" y="291"/>
                  </a:lnTo>
                  <a:lnTo>
                    <a:pt x="1449" y="291"/>
                  </a:lnTo>
                  <a:lnTo>
                    <a:pt x="1454" y="292"/>
                  </a:lnTo>
                  <a:lnTo>
                    <a:pt x="1459" y="293"/>
                  </a:lnTo>
                  <a:lnTo>
                    <a:pt x="1465" y="295"/>
                  </a:lnTo>
                  <a:lnTo>
                    <a:pt x="1469" y="299"/>
                  </a:lnTo>
                  <a:lnTo>
                    <a:pt x="1474" y="301"/>
                  </a:lnTo>
                  <a:lnTo>
                    <a:pt x="1478" y="305"/>
                  </a:lnTo>
                  <a:lnTo>
                    <a:pt x="1483" y="308"/>
                  </a:lnTo>
                  <a:lnTo>
                    <a:pt x="1488" y="312"/>
                  </a:lnTo>
                  <a:lnTo>
                    <a:pt x="1492" y="315"/>
                  </a:lnTo>
                  <a:lnTo>
                    <a:pt x="1497" y="317"/>
                  </a:lnTo>
                  <a:lnTo>
                    <a:pt x="1503" y="321"/>
                  </a:lnTo>
                  <a:lnTo>
                    <a:pt x="1507" y="323"/>
                  </a:lnTo>
                  <a:lnTo>
                    <a:pt x="1513" y="325"/>
                  </a:lnTo>
                  <a:lnTo>
                    <a:pt x="1527" y="320"/>
                  </a:lnTo>
                  <a:lnTo>
                    <a:pt x="1542" y="315"/>
                  </a:lnTo>
                  <a:lnTo>
                    <a:pt x="1557" y="313"/>
                  </a:lnTo>
                  <a:lnTo>
                    <a:pt x="1572" y="310"/>
                  </a:lnTo>
                  <a:lnTo>
                    <a:pt x="1587" y="310"/>
                  </a:lnTo>
                  <a:lnTo>
                    <a:pt x="1602" y="310"/>
                  </a:lnTo>
                  <a:lnTo>
                    <a:pt x="1616" y="312"/>
                  </a:lnTo>
                  <a:lnTo>
                    <a:pt x="1631" y="314"/>
                  </a:lnTo>
                  <a:lnTo>
                    <a:pt x="1646" y="316"/>
                  </a:lnTo>
                  <a:lnTo>
                    <a:pt x="1661" y="320"/>
                  </a:lnTo>
                  <a:lnTo>
                    <a:pt x="1676" y="323"/>
                  </a:lnTo>
                  <a:lnTo>
                    <a:pt x="1691" y="328"/>
                  </a:lnTo>
                  <a:lnTo>
                    <a:pt x="1705" y="332"/>
                  </a:lnTo>
                  <a:lnTo>
                    <a:pt x="1720" y="337"/>
                  </a:lnTo>
                  <a:lnTo>
                    <a:pt x="1734" y="341"/>
                  </a:lnTo>
                  <a:lnTo>
                    <a:pt x="1748" y="347"/>
                  </a:lnTo>
                  <a:lnTo>
                    <a:pt x="1746" y="352"/>
                  </a:lnTo>
                  <a:lnTo>
                    <a:pt x="1746" y="356"/>
                  </a:lnTo>
                  <a:lnTo>
                    <a:pt x="1744" y="361"/>
                  </a:lnTo>
                  <a:lnTo>
                    <a:pt x="1742" y="364"/>
                  </a:lnTo>
                  <a:lnTo>
                    <a:pt x="1738" y="368"/>
                  </a:lnTo>
                  <a:lnTo>
                    <a:pt x="1735" y="371"/>
                  </a:lnTo>
                  <a:lnTo>
                    <a:pt x="1730" y="374"/>
                  </a:lnTo>
                  <a:lnTo>
                    <a:pt x="1727" y="377"/>
                  </a:lnTo>
                  <a:lnTo>
                    <a:pt x="1722" y="379"/>
                  </a:lnTo>
                  <a:lnTo>
                    <a:pt x="1718" y="382"/>
                  </a:lnTo>
                  <a:lnTo>
                    <a:pt x="1713" y="384"/>
                  </a:lnTo>
                  <a:lnTo>
                    <a:pt x="1708" y="387"/>
                  </a:lnTo>
                  <a:lnTo>
                    <a:pt x="1704" y="390"/>
                  </a:lnTo>
                  <a:lnTo>
                    <a:pt x="1700" y="392"/>
                  </a:lnTo>
                  <a:lnTo>
                    <a:pt x="1697" y="395"/>
                  </a:lnTo>
                  <a:lnTo>
                    <a:pt x="1695" y="399"/>
                  </a:lnTo>
                  <a:lnTo>
                    <a:pt x="1677" y="402"/>
                  </a:lnTo>
                  <a:lnTo>
                    <a:pt x="1660" y="408"/>
                  </a:lnTo>
                  <a:lnTo>
                    <a:pt x="1643" y="414"/>
                  </a:lnTo>
                  <a:lnTo>
                    <a:pt x="1627" y="421"/>
                  </a:lnTo>
                  <a:lnTo>
                    <a:pt x="1610" y="428"/>
                  </a:lnTo>
                  <a:lnTo>
                    <a:pt x="1592" y="436"/>
                  </a:lnTo>
                  <a:lnTo>
                    <a:pt x="1576" y="444"/>
                  </a:lnTo>
                  <a:lnTo>
                    <a:pt x="1560" y="454"/>
                  </a:lnTo>
                  <a:lnTo>
                    <a:pt x="1545" y="464"/>
                  </a:lnTo>
                  <a:lnTo>
                    <a:pt x="1530" y="475"/>
                  </a:lnTo>
                  <a:lnTo>
                    <a:pt x="1516" y="487"/>
                  </a:lnTo>
                  <a:lnTo>
                    <a:pt x="1504" y="500"/>
                  </a:lnTo>
                  <a:lnTo>
                    <a:pt x="1492" y="514"/>
                  </a:lnTo>
                  <a:lnTo>
                    <a:pt x="1482" y="528"/>
                  </a:lnTo>
                  <a:lnTo>
                    <a:pt x="1473" y="542"/>
                  </a:lnTo>
                  <a:lnTo>
                    <a:pt x="1465" y="560"/>
                  </a:lnTo>
                  <a:lnTo>
                    <a:pt x="1450" y="573"/>
                  </a:lnTo>
                  <a:lnTo>
                    <a:pt x="1435" y="587"/>
                  </a:lnTo>
                  <a:lnTo>
                    <a:pt x="1422" y="601"/>
                  </a:lnTo>
                  <a:lnTo>
                    <a:pt x="1410" y="616"/>
                  </a:lnTo>
                  <a:lnTo>
                    <a:pt x="1397" y="630"/>
                  </a:lnTo>
                  <a:lnTo>
                    <a:pt x="1384" y="645"/>
                  </a:lnTo>
                  <a:lnTo>
                    <a:pt x="1373" y="658"/>
                  </a:lnTo>
                  <a:lnTo>
                    <a:pt x="1360" y="673"/>
                  </a:lnTo>
                  <a:lnTo>
                    <a:pt x="1347" y="688"/>
                  </a:lnTo>
                  <a:lnTo>
                    <a:pt x="1336" y="703"/>
                  </a:lnTo>
                  <a:lnTo>
                    <a:pt x="1322" y="718"/>
                  </a:lnTo>
                  <a:lnTo>
                    <a:pt x="1309" y="733"/>
                  </a:lnTo>
                  <a:lnTo>
                    <a:pt x="1295" y="748"/>
                  </a:lnTo>
                  <a:lnTo>
                    <a:pt x="1280" y="763"/>
                  </a:lnTo>
                  <a:lnTo>
                    <a:pt x="1264" y="778"/>
                  </a:lnTo>
                  <a:lnTo>
                    <a:pt x="1247" y="794"/>
                  </a:lnTo>
                  <a:lnTo>
                    <a:pt x="1238" y="800"/>
                  </a:lnTo>
                  <a:lnTo>
                    <a:pt x="1229" y="806"/>
                  </a:lnTo>
                  <a:lnTo>
                    <a:pt x="1221" y="811"/>
                  </a:lnTo>
                  <a:lnTo>
                    <a:pt x="1212" y="817"/>
                  </a:lnTo>
                  <a:lnTo>
                    <a:pt x="1205" y="823"/>
                  </a:lnTo>
                  <a:lnTo>
                    <a:pt x="1197" y="829"/>
                  </a:lnTo>
                  <a:lnTo>
                    <a:pt x="1190" y="834"/>
                  </a:lnTo>
                  <a:lnTo>
                    <a:pt x="1184" y="840"/>
                  </a:lnTo>
                  <a:lnTo>
                    <a:pt x="1180" y="846"/>
                  </a:lnTo>
                  <a:lnTo>
                    <a:pt x="1175" y="853"/>
                  </a:lnTo>
                  <a:lnTo>
                    <a:pt x="1172" y="860"/>
                  </a:lnTo>
                  <a:lnTo>
                    <a:pt x="1169" y="868"/>
                  </a:lnTo>
                  <a:lnTo>
                    <a:pt x="1168" y="876"/>
                  </a:lnTo>
                  <a:lnTo>
                    <a:pt x="1168" y="885"/>
                  </a:lnTo>
                  <a:lnTo>
                    <a:pt x="1169" y="895"/>
                  </a:lnTo>
                  <a:lnTo>
                    <a:pt x="1173" y="907"/>
                  </a:lnTo>
                  <a:lnTo>
                    <a:pt x="1177" y="915"/>
                  </a:lnTo>
                  <a:lnTo>
                    <a:pt x="1182" y="923"/>
                  </a:lnTo>
                  <a:lnTo>
                    <a:pt x="1184" y="932"/>
                  </a:lnTo>
                  <a:lnTo>
                    <a:pt x="1186" y="941"/>
                  </a:lnTo>
                  <a:lnTo>
                    <a:pt x="1188" y="950"/>
                  </a:lnTo>
                  <a:lnTo>
                    <a:pt x="1188" y="959"/>
                  </a:lnTo>
                  <a:lnTo>
                    <a:pt x="1186" y="969"/>
                  </a:lnTo>
                  <a:lnTo>
                    <a:pt x="1186" y="979"/>
                  </a:lnTo>
                  <a:lnTo>
                    <a:pt x="1184" y="988"/>
                  </a:lnTo>
                  <a:lnTo>
                    <a:pt x="1183" y="999"/>
                  </a:lnTo>
                  <a:lnTo>
                    <a:pt x="1181" y="1008"/>
                  </a:lnTo>
                  <a:lnTo>
                    <a:pt x="1180" y="1018"/>
                  </a:lnTo>
                  <a:lnTo>
                    <a:pt x="1178" y="1027"/>
                  </a:lnTo>
                  <a:lnTo>
                    <a:pt x="1177" y="1038"/>
                  </a:lnTo>
                  <a:lnTo>
                    <a:pt x="1176" y="1047"/>
                  </a:lnTo>
                  <a:lnTo>
                    <a:pt x="1176" y="1057"/>
                  </a:lnTo>
                  <a:lnTo>
                    <a:pt x="1167" y="1064"/>
                  </a:lnTo>
                  <a:lnTo>
                    <a:pt x="1158" y="1072"/>
                  </a:lnTo>
                  <a:lnTo>
                    <a:pt x="1149" y="1079"/>
                  </a:lnTo>
                  <a:lnTo>
                    <a:pt x="1140" y="1087"/>
                  </a:lnTo>
                  <a:lnTo>
                    <a:pt x="1132" y="1096"/>
                  </a:lnTo>
                  <a:lnTo>
                    <a:pt x="1124" y="1104"/>
                  </a:lnTo>
                  <a:lnTo>
                    <a:pt x="1116" y="1113"/>
                  </a:lnTo>
                  <a:lnTo>
                    <a:pt x="1111" y="1123"/>
                  </a:lnTo>
                  <a:lnTo>
                    <a:pt x="1104" y="1132"/>
                  </a:lnTo>
                  <a:lnTo>
                    <a:pt x="1099" y="1141"/>
                  </a:lnTo>
                  <a:lnTo>
                    <a:pt x="1094" y="1151"/>
                  </a:lnTo>
                  <a:lnTo>
                    <a:pt x="1092" y="1163"/>
                  </a:lnTo>
                  <a:lnTo>
                    <a:pt x="1090" y="1173"/>
                  </a:lnTo>
                  <a:lnTo>
                    <a:pt x="1090" y="1185"/>
                  </a:lnTo>
                  <a:lnTo>
                    <a:pt x="1090" y="1197"/>
                  </a:lnTo>
                  <a:lnTo>
                    <a:pt x="1093" y="1210"/>
                  </a:lnTo>
                  <a:lnTo>
                    <a:pt x="1098" y="1213"/>
                  </a:lnTo>
                  <a:lnTo>
                    <a:pt x="1104" y="1217"/>
                  </a:lnTo>
                  <a:lnTo>
                    <a:pt x="1108" y="1221"/>
                  </a:lnTo>
                  <a:lnTo>
                    <a:pt x="1113" y="1225"/>
                  </a:lnTo>
                  <a:lnTo>
                    <a:pt x="1117" y="1229"/>
                  </a:lnTo>
                  <a:lnTo>
                    <a:pt x="1121" y="1234"/>
                  </a:lnTo>
                  <a:lnTo>
                    <a:pt x="1124" y="1239"/>
                  </a:lnTo>
                  <a:lnTo>
                    <a:pt x="1128" y="1243"/>
                  </a:lnTo>
                  <a:lnTo>
                    <a:pt x="1130" y="1248"/>
                  </a:lnTo>
                  <a:lnTo>
                    <a:pt x="1134" y="1252"/>
                  </a:lnTo>
                  <a:lnTo>
                    <a:pt x="1136" y="1258"/>
                  </a:lnTo>
                  <a:lnTo>
                    <a:pt x="1138" y="1264"/>
                  </a:lnTo>
                  <a:lnTo>
                    <a:pt x="1140" y="1270"/>
                  </a:lnTo>
                  <a:lnTo>
                    <a:pt x="1142" y="1275"/>
                  </a:lnTo>
                  <a:lnTo>
                    <a:pt x="1144" y="1281"/>
                  </a:lnTo>
                  <a:lnTo>
                    <a:pt x="1146" y="1288"/>
                  </a:lnTo>
                  <a:lnTo>
                    <a:pt x="1137" y="1302"/>
                  </a:lnTo>
                  <a:lnTo>
                    <a:pt x="1130" y="1316"/>
                  </a:lnTo>
                  <a:lnTo>
                    <a:pt x="1126" y="1331"/>
                  </a:lnTo>
                  <a:lnTo>
                    <a:pt x="1123" y="1344"/>
                  </a:lnTo>
                  <a:lnTo>
                    <a:pt x="1122" y="1358"/>
                  </a:lnTo>
                  <a:lnTo>
                    <a:pt x="1123" y="1372"/>
                  </a:lnTo>
                  <a:lnTo>
                    <a:pt x="1124" y="1386"/>
                  </a:lnTo>
                  <a:lnTo>
                    <a:pt x="1128" y="1399"/>
                  </a:lnTo>
                  <a:lnTo>
                    <a:pt x="1131" y="1413"/>
                  </a:lnTo>
                  <a:lnTo>
                    <a:pt x="1135" y="1428"/>
                  </a:lnTo>
                  <a:lnTo>
                    <a:pt x="1139" y="1442"/>
                  </a:lnTo>
                  <a:lnTo>
                    <a:pt x="1144" y="1457"/>
                  </a:lnTo>
                  <a:lnTo>
                    <a:pt x="1147" y="1472"/>
                  </a:lnTo>
                  <a:lnTo>
                    <a:pt x="1151" y="1487"/>
                  </a:lnTo>
                  <a:lnTo>
                    <a:pt x="1154" y="1502"/>
                  </a:lnTo>
                  <a:lnTo>
                    <a:pt x="1157" y="1518"/>
                  </a:lnTo>
                  <a:lnTo>
                    <a:pt x="1160" y="1529"/>
                  </a:lnTo>
                  <a:lnTo>
                    <a:pt x="1166" y="1539"/>
                  </a:lnTo>
                  <a:lnTo>
                    <a:pt x="1173" y="1547"/>
                  </a:lnTo>
                  <a:lnTo>
                    <a:pt x="1180" y="1552"/>
                  </a:lnTo>
                  <a:lnTo>
                    <a:pt x="1189" y="1557"/>
                  </a:lnTo>
                  <a:lnTo>
                    <a:pt x="1198" y="1561"/>
                  </a:lnTo>
                  <a:lnTo>
                    <a:pt x="1207" y="1565"/>
                  </a:lnTo>
                  <a:lnTo>
                    <a:pt x="1218" y="1567"/>
                  </a:lnTo>
                  <a:lnTo>
                    <a:pt x="1227" y="1571"/>
                  </a:lnTo>
                  <a:lnTo>
                    <a:pt x="1237" y="1573"/>
                  </a:lnTo>
                  <a:lnTo>
                    <a:pt x="1246" y="1576"/>
                  </a:lnTo>
                  <a:lnTo>
                    <a:pt x="1255" y="1581"/>
                  </a:lnTo>
                  <a:lnTo>
                    <a:pt x="1264" y="1586"/>
                  </a:lnTo>
                  <a:lnTo>
                    <a:pt x="1270" y="1592"/>
                  </a:lnTo>
                  <a:lnTo>
                    <a:pt x="1276" y="1602"/>
                  </a:lnTo>
                  <a:lnTo>
                    <a:pt x="1281" y="1612"/>
                  </a:lnTo>
                  <a:lnTo>
                    <a:pt x="1288" y="1610"/>
                  </a:lnTo>
                  <a:lnTo>
                    <a:pt x="1296" y="1609"/>
                  </a:lnTo>
                  <a:lnTo>
                    <a:pt x="1303" y="1609"/>
                  </a:lnTo>
                  <a:lnTo>
                    <a:pt x="1309" y="1609"/>
                  </a:lnTo>
                  <a:lnTo>
                    <a:pt x="1316" y="1611"/>
                  </a:lnTo>
                  <a:lnTo>
                    <a:pt x="1323" y="1613"/>
                  </a:lnTo>
                  <a:lnTo>
                    <a:pt x="1330" y="1615"/>
                  </a:lnTo>
                  <a:lnTo>
                    <a:pt x="1336" y="1619"/>
                  </a:lnTo>
                  <a:lnTo>
                    <a:pt x="1343" y="1622"/>
                  </a:lnTo>
                  <a:lnTo>
                    <a:pt x="1349" y="1626"/>
                  </a:lnTo>
                  <a:lnTo>
                    <a:pt x="1354" y="1630"/>
                  </a:lnTo>
                  <a:lnTo>
                    <a:pt x="1360" y="1635"/>
                  </a:lnTo>
                  <a:lnTo>
                    <a:pt x="1366" y="1638"/>
                  </a:lnTo>
                  <a:lnTo>
                    <a:pt x="1372" y="1643"/>
                  </a:lnTo>
                  <a:lnTo>
                    <a:pt x="1377" y="1646"/>
                  </a:lnTo>
                  <a:lnTo>
                    <a:pt x="1383" y="1650"/>
                  </a:lnTo>
                  <a:lnTo>
                    <a:pt x="1385" y="1653"/>
                  </a:lnTo>
                  <a:lnTo>
                    <a:pt x="1388" y="1657"/>
                  </a:lnTo>
                  <a:lnTo>
                    <a:pt x="1389" y="1661"/>
                  </a:lnTo>
                  <a:lnTo>
                    <a:pt x="1390" y="1665"/>
                  </a:lnTo>
                  <a:lnTo>
                    <a:pt x="1391" y="1669"/>
                  </a:lnTo>
                  <a:lnTo>
                    <a:pt x="1392" y="1674"/>
                  </a:lnTo>
                  <a:lnTo>
                    <a:pt x="1393" y="1680"/>
                  </a:lnTo>
                  <a:lnTo>
                    <a:pt x="1395" y="1684"/>
                  </a:lnTo>
                  <a:lnTo>
                    <a:pt x="1396" y="1689"/>
                  </a:lnTo>
                  <a:lnTo>
                    <a:pt x="1397" y="1694"/>
                  </a:lnTo>
                  <a:lnTo>
                    <a:pt x="1399" y="1698"/>
                  </a:lnTo>
                  <a:lnTo>
                    <a:pt x="1401" y="1702"/>
                  </a:lnTo>
                  <a:lnTo>
                    <a:pt x="1405" y="1706"/>
                  </a:lnTo>
                  <a:lnTo>
                    <a:pt x="1408" y="1710"/>
                  </a:lnTo>
                  <a:lnTo>
                    <a:pt x="1414" y="1713"/>
                  </a:lnTo>
                  <a:lnTo>
                    <a:pt x="1420" y="1717"/>
                  </a:lnTo>
                  <a:lnTo>
                    <a:pt x="1441" y="1718"/>
                  </a:lnTo>
                  <a:lnTo>
                    <a:pt x="1460" y="1723"/>
                  </a:lnTo>
                  <a:lnTo>
                    <a:pt x="1477" y="1732"/>
                  </a:lnTo>
                  <a:lnTo>
                    <a:pt x="1493" y="1742"/>
                  </a:lnTo>
                  <a:lnTo>
                    <a:pt x="1507" y="1754"/>
                  </a:lnTo>
                  <a:lnTo>
                    <a:pt x="1520" y="1771"/>
                  </a:lnTo>
                  <a:lnTo>
                    <a:pt x="1531" y="1787"/>
                  </a:lnTo>
                  <a:lnTo>
                    <a:pt x="1542" y="1805"/>
                  </a:lnTo>
                  <a:lnTo>
                    <a:pt x="1551" y="1823"/>
                  </a:lnTo>
                  <a:lnTo>
                    <a:pt x="1560" y="1843"/>
                  </a:lnTo>
                  <a:lnTo>
                    <a:pt x="1568" y="1862"/>
                  </a:lnTo>
                  <a:lnTo>
                    <a:pt x="1577" y="1883"/>
                  </a:lnTo>
                  <a:lnTo>
                    <a:pt x="1585" y="1902"/>
                  </a:lnTo>
                  <a:lnTo>
                    <a:pt x="1593" y="1921"/>
                  </a:lnTo>
                  <a:lnTo>
                    <a:pt x="1603" y="1938"/>
                  </a:lnTo>
                  <a:lnTo>
                    <a:pt x="1613" y="1954"/>
                  </a:lnTo>
                  <a:lnTo>
                    <a:pt x="1530" y="1960"/>
                  </a:lnTo>
                  <a:lnTo>
                    <a:pt x="1447" y="1966"/>
                  </a:lnTo>
                  <a:lnTo>
                    <a:pt x="1365" y="1969"/>
                  </a:lnTo>
                  <a:lnTo>
                    <a:pt x="1283" y="1973"/>
                  </a:lnTo>
                  <a:lnTo>
                    <a:pt x="1200" y="1976"/>
                  </a:lnTo>
                  <a:lnTo>
                    <a:pt x="1117" y="1979"/>
                  </a:lnTo>
                  <a:lnTo>
                    <a:pt x="1035" y="1981"/>
                  </a:lnTo>
                  <a:lnTo>
                    <a:pt x="952" y="1983"/>
                  </a:lnTo>
                  <a:lnTo>
                    <a:pt x="869" y="1984"/>
                  </a:lnTo>
                  <a:lnTo>
                    <a:pt x="786" y="1987"/>
                  </a:lnTo>
                  <a:lnTo>
                    <a:pt x="702" y="1989"/>
                  </a:lnTo>
                  <a:lnTo>
                    <a:pt x="620" y="1991"/>
                  </a:lnTo>
                  <a:lnTo>
                    <a:pt x="537" y="1995"/>
                  </a:lnTo>
                  <a:lnTo>
                    <a:pt x="453" y="1998"/>
                  </a:lnTo>
                  <a:lnTo>
                    <a:pt x="370" y="2004"/>
                  </a:lnTo>
                  <a:lnTo>
                    <a:pt x="287" y="2010"/>
                  </a:lnTo>
                  <a:lnTo>
                    <a:pt x="282" y="1997"/>
                  </a:lnTo>
                  <a:lnTo>
                    <a:pt x="278" y="1984"/>
                  </a:lnTo>
                  <a:lnTo>
                    <a:pt x="276" y="1973"/>
                  </a:lnTo>
                  <a:lnTo>
                    <a:pt x="275" y="1960"/>
                  </a:lnTo>
                  <a:lnTo>
                    <a:pt x="276" y="1947"/>
                  </a:lnTo>
                  <a:lnTo>
                    <a:pt x="277" y="1935"/>
                  </a:lnTo>
                  <a:lnTo>
                    <a:pt x="278" y="1921"/>
                  </a:lnTo>
                  <a:lnTo>
                    <a:pt x="279" y="1908"/>
                  </a:lnTo>
                  <a:lnTo>
                    <a:pt x="281" y="1896"/>
                  </a:lnTo>
                  <a:lnTo>
                    <a:pt x="282" y="1882"/>
                  </a:lnTo>
                  <a:lnTo>
                    <a:pt x="282" y="1869"/>
                  </a:lnTo>
                  <a:lnTo>
                    <a:pt x="281" y="1857"/>
                  </a:lnTo>
                  <a:lnTo>
                    <a:pt x="278" y="1844"/>
                  </a:lnTo>
                  <a:lnTo>
                    <a:pt x="275" y="1831"/>
                  </a:lnTo>
                  <a:lnTo>
                    <a:pt x="269" y="1818"/>
                  </a:lnTo>
                  <a:lnTo>
                    <a:pt x="261" y="1806"/>
                  </a:lnTo>
                  <a:lnTo>
                    <a:pt x="264" y="1780"/>
                  </a:lnTo>
                  <a:lnTo>
                    <a:pt x="268" y="1754"/>
                  </a:lnTo>
                  <a:lnTo>
                    <a:pt x="270" y="1729"/>
                  </a:lnTo>
                  <a:lnTo>
                    <a:pt x="271" y="1705"/>
                  </a:lnTo>
                  <a:lnTo>
                    <a:pt x="272" y="1681"/>
                  </a:lnTo>
                  <a:lnTo>
                    <a:pt x="272" y="1657"/>
                  </a:lnTo>
                  <a:lnTo>
                    <a:pt x="272" y="1633"/>
                  </a:lnTo>
                  <a:lnTo>
                    <a:pt x="271" y="1610"/>
                  </a:lnTo>
                  <a:lnTo>
                    <a:pt x="269" y="1586"/>
                  </a:lnTo>
                  <a:lnTo>
                    <a:pt x="267" y="1563"/>
                  </a:lnTo>
                  <a:lnTo>
                    <a:pt x="263" y="1539"/>
                  </a:lnTo>
                  <a:lnTo>
                    <a:pt x="260" y="1514"/>
                  </a:lnTo>
                  <a:lnTo>
                    <a:pt x="255" y="1490"/>
                  </a:lnTo>
                  <a:lnTo>
                    <a:pt x="251" y="1466"/>
                  </a:lnTo>
                  <a:lnTo>
                    <a:pt x="246" y="1441"/>
                  </a:lnTo>
                  <a:lnTo>
                    <a:pt x="240" y="1416"/>
                  </a:lnTo>
                  <a:lnTo>
                    <a:pt x="237" y="1405"/>
                  </a:lnTo>
                  <a:lnTo>
                    <a:pt x="232" y="1396"/>
                  </a:lnTo>
                  <a:lnTo>
                    <a:pt x="226" y="1385"/>
                  </a:lnTo>
                  <a:lnTo>
                    <a:pt x="218" y="1374"/>
                  </a:lnTo>
                  <a:lnTo>
                    <a:pt x="210" y="1363"/>
                  </a:lnTo>
                  <a:lnTo>
                    <a:pt x="202" y="1350"/>
                  </a:lnTo>
                  <a:lnTo>
                    <a:pt x="194" y="1337"/>
                  </a:lnTo>
                  <a:lnTo>
                    <a:pt x="186" y="1325"/>
                  </a:lnTo>
                  <a:lnTo>
                    <a:pt x="180" y="1311"/>
                  </a:lnTo>
                  <a:lnTo>
                    <a:pt x="175" y="1297"/>
                  </a:lnTo>
                  <a:lnTo>
                    <a:pt x="172" y="1283"/>
                  </a:lnTo>
                  <a:lnTo>
                    <a:pt x="171" y="1269"/>
                  </a:lnTo>
                  <a:lnTo>
                    <a:pt x="174" y="1254"/>
                  </a:lnTo>
                  <a:lnTo>
                    <a:pt x="179" y="1239"/>
                  </a:lnTo>
                  <a:lnTo>
                    <a:pt x="189" y="1224"/>
                  </a:lnTo>
                  <a:lnTo>
                    <a:pt x="202" y="1209"/>
                  </a:lnTo>
                  <a:lnTo>
                    <a:pt x="203" y="1189"/>
                  </a:lnTo>
                  <a:lnTo>
                    <a:pt x="205" y="1171"/>
                  </a:lnTo>
                  <a:lnTo>
                    <a:pt x="205" y="1154"/>
                  </a:lnTo>
                  <a:lnTo>
                    <a:pt x="203" y="1136"/>
                  </a:lnTo>
                  <a:lnTo>
                    <a:pt x="201" y="1120"/>
                  </a:lnTo>
                  <a:lnTo>
                    <a:pt x="198" y="1105"/>
                  </a:lnTo>
                  <a:lnTo>
                    <a:pt x="194" y="1090"/>
                  </a:lnTo>
                  <a:lnTo>
                    <a:pt x="190" y="1077"/>
                  </a:lnTo>
                  <a:lnTo>
                    <a:pt x="185" y="1063"/>
                  </a:lnTo>
                  <a:lnTo>
                    <a:pt x="179" y="1049"/>
                  </a:lnTo>
                  <a:lnTo>
                    <a:pt x="172" y="1035"/>
                  </a:lnTo>
                  <a:lnTo>
                    <a:pt x="166" y="1023"/>
                  </a:lnTo>
                  <a:lnTo>
                    <a:pt x="159" y="1009"/>
                  </a:lnTo>
                  <a:lnTo>
                    <a:pt x="152" y="996"/>
                  </a:lnTo>
                  <a:lnTo>
                    <a:pt x="145" y="982"/>
                  </a:lnTo>
                  <a:lnTo>
                    <a:pt x="138" y="970"/>
                  </a:lnTo>
                  <a:lnTo>
                    <a:pt x="134" y="939"/>
                  </a:lnTo>
                  <a:lnTo>
                    <a:pt x="133" y="908"/>
                  </a:lnTo>
                  <a:lnTo>
                    <a:pt x="131" y="877"/>
                  </a:lnTo>
                  <a:lnTo>
                    <a:pt x="130" y="846"/>
                  </a:lnTo>
                  <a:lnTo>
                    <a:pt x="128" y="815"/>
                  </a:lnTo>
                  <a:lnTo>
                    <a:pt x="125" y="784"/>
                  </a:lnTo>
                  <a:lnTo>
                    <a:pt x="123" y="753"/>
                  </a:lnTo>
                  <a:lnTo>
                    <a:pt x="120" y="723"/>
                  </a:lnTo>
                  <a:lnTo>
                    <a:pt x="116" y="692"/>
                  </a:lnTo>
                  <a:lnTo>
                    <a:pt x="110" y="663"/>
                  </a:lnTo>
                  <a:lnTo>
                    <a:pt x="103" y="633"/>
                  </a:lnTo>
                  <a:lnTo>
                    <a:pt x="95" y="606"/>
                  </a:lnTo>
                  <a:lnTo>
                    <a:pt x="85" y="577"/>
                  </a:lnTo>
                  <a:lnTo>
                    <a:pt x="74" y="550"/>
                  </a:lnTo>
                  <a:lnTo>
                    <a:pt x="60" y="524"/>
                  </a:lnTo>
                  <a:lnTo>
                    <a:pt x="44" y="500"/>
                  </a:lnTo>
                  <a:lnTo>
                    <a:pt x="39" y="476"/>
                  </a:lnTo>
                  <a:lnTo>
                    <a:pt x="36" y="454"/>
                  </a:lnTo>
                  <a:lnTo>
                    <a:pt x="33" y="431"/>
                  </a:lnTo>
                  <a:lnTo>
                    <a:pt x="32" y="409"/>
                  </a:lnTo>
                  <a:lnTo>
                    <a:pt x="32" y="387"/>
                  </a:lnTo>
                  <a:lnTo>
                    <a:pt x="31" y="366"/>
                  </a:lnTo>
                  <a:lnTo>
                    <a:pt x="31" y="344"/>
                  </a:lnTo>
                  <a:lnTo>
                    <a:pt x="31" y="322"/>
                  </a:lnTo>
                  <a:lnTo>
                    <a:pt x="30" y="301"/>
                  </a:lnTo>
                  <a:lnTo>
                    <a:pt x="29" y="279"/>
                  </a:lnTo>
                  <a:lnTo>
                    <a:pt x="28" y="259"/>
                  </a:lnTo>
                  <a:lnTo>
                    <a:pt x="24" y="238"/>
                  </a:lnTo>
                  <a:lnTo>
                    <a:pt x="21" y="216"/>
                  </a:lnTo>
                  <a:lnTo>
                    <a:pt x="15" y="195"/>
                  </a:lnTo>
                  <a:lnTo>
                    <a:pt x="8" y="175"/>
                  </a:lnTo>
                  <a:lnTo>
                    <a:pt x="0" y="154"/>
                  </a:lnTo>
                  <a:lnTo>
                    <a:pt x="5" y="153"/>
                  </a:lnTo>
                  <a:lnTo>
                    <a:pt x="18" y="153"/>
                  </a:lnTo>
                  <a:lnTo>
                    <a:pt x="40" y="152"/>
                  </a:lnTo>
                  <a:lnTo>
                    <a:pt x="69" y="151"/>
                  </a:lnTo>
                  <a:lnTo>
                    <a:pt x="102" y="148"/>
                  </a:lnTo>
                  <a:lnTo>
                    <a:pt x="140" y="147"/>
                  </a:lnTo>
                  <a:lnTo>
                    <a:pt x="180" y="145"/>
                  </a:lnTo>
                  <a:lnTo>
                    <a:pt x="222" y="144"/>
                  </a:lnTo>
                  <a:lnTo>
                    <a:pt x="263" y="141"/>
                  </a:lnTo>
                  <a:lnTo>
                    <a:pt x="304" y="139"/>
                  </a:lnTo>
                  <a:lnTo>
                    <a:pt x="341" y="138"/>
                  </a:lnTo>
                  <a:lnTo>
                    <a:pt x="375" y="136"/>
                  </a:lnTo>
                  <a:lnTo>
                    <a:pt x="404" y="135"/>
                  </a:lnTo>
                  <a:lnTo>
                    <a:pt x="425" y="133"/>
                  </a:lnTo>
                  <a:lnTo>
                    <a:pt x="439" y="133"/>
                  </a:lnTo>
                  <a:lnTo>
                    <a:pt x="445" y="133"/>
                  </a:lnTo>
                  <a:lnTo>
                    <a:pt x="447" y="125"/>
                  </a:lnTo>
                  <a:lnTo>
                    <a:pt x="448" y="117"/>
                  </a:lnTo>
                  <a:lnTo>
                    <a:pt x="450" y="109"/>
                  </a:lnTo>
                  <a:lnTo>
                    <a:pt x="451" y="101"/>
                  </a:lnTo>
                  <a:lnTo>
                    <a:pt x="451" y="92"/>
                  </a:lnTo>
                  <a:lnTo>
                    <a:pt x="450" y="84"/>
                  </a:lnTo>
                  <a:lnTo>
                    <a:pt x="450" y="75"/>
                  </a:lnTo>
                  <a:lnTo>
                    <a:pt x="450" y="66"/>
                  </a:lnTo>
                  <a:lnTo>
                    <a:pt x="450" y="58"/>
                  </a:lnTo>
                  <a:lnTo>
                    <a:pt x="450" y="48"/>
                  </a:lnTo>
                  <a:lnTo>
                    <a:pt x="451" y="40"/>
                  </a:lnTo>
                  <a:lnTo>
                    <a:pt x="452" y="32"/>
                  </a:lnTo>
                  <a:lnTo>
                    <a:pt x="455" y="25"/>
                  </a:lnTo>
                  <a:lnTo>
                    <a:pt x="459" y="19"/>
                  </a:lnTo>
                  <a:lnTo>
                    <a:pt x="463" y="12"/>
                  </a:lnTo>
                  <a:lnTo>
                    <a:pt x="470" y="7"/>
                  </a:lnTo>
                  <a:lnTo>
                    <a:pt x="481" y="2"/>
                  </a:lnTo>
                  <a:lnTo>
                    <a:pt x="491" y="0"/>
                  </a:lnTo>
                  <a:lnTo>
                    <a:pt x="499" y="0"/>
                  </a:lnTo>
                  <a:lnTo>
                    <a:pt x="506" y="1"/>
                  </a:lnTo>
                  <a:lnTo>
                    <a:pt x="512" y="5"/>
                  </a:lnTo>
                  <a:lnTo>
                    <a:pt x="516" y="9"/>
                  </a:lnTo>
                  <a:lnTo>
                    <a:pt x="520" y="15"/>
                  </a:lnTo>
                  <a:lnTo>
                    <a:pt x="522" y="22"/>
                  </a:lnTo>
                  <a:lnTo>
                    <a:pt x="525" y="30"/>
                  </a:lnTo>
                  <a:lnTo>
                    <a:pt x="527" y="37"/>
                  </a:lnTo>
                  <a:lnTo>
                    <a:pt x="529" y="45"/>
                  </a:lnTo>
                  <a:lnTo>
                    <a:pt x="531" y="52"/>
                  </a:lnTo>
                  <a:lnTo>
                    <a:pt x="533" y="59"/>
                  </a:lnTo>
                  <a:lnTo>
                    <a:pt x="536" y="66"/>
                  </a:lnTo>
                  <a:lnTo>
                    <a:pt x="539" y="70"/>
                  </a:lnTo>
                  <a:lnTo>
                    <a:pt x="544" y="75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2" name="Freeform 20"/>
            <p:cNvSpPr>
              <a:spLocks/>
            </p:cNvSpPr>
            <p:nvPr/>
          </p:nvSpPr>
          <p:spPr bwMode="auto">
            <a:xfrm>
              <a:off x="4896254" y="1686010"/>
              <a:ext cx="768350" cy="1195387"/>
            </a:xfrm>
            <a:custGeom>
              <a:avLst/>
              <a:gdLst>
                <a:gd name="T0" fmla="*/ 151833883 w 1632"/>
                <a:gd name="T1" fmla="*/ 20019978 h 2604"/>
                <a:gd name="T2" fmla="*/ 149173848 w 1632"/>
                <a:gd name="T3" fmla="*/ 33085229 h 2604"/>
                <a:gd name="T4" fmla="*/ 144519024 w 1632"/>
                <a:gd name="T5" fmla="*/ 62377264 h 2604"/>
                <a:gd name="T6" fmla="*/ 149617344 w 1632"/>
                <a:gd name="T7" fmla="*/ 90615746 h 2604"/>
                <a:gd name="T8" fmla="*/ 153385177 w 1632"/>
                <a:gd name="T9" fmla="*/ 103681450 h 2604"/>
                <a:gd name="T10" fmla="*/ 151168639 w 1632"/>
                <a:gd name="T11" fmla="*/ 115271741 h 2604"/>
                <a:gd name="T12" fmla="*/ 164468340 w 1632"/>
                <a:gd name="T13" fmla="*/ 126440647 h 2604"/>
                <a:gd name="T14" fmla="*/ 171782729 w 1632"/>
                <a:gd name="T15" fmla="*/ 141613426 h 2604"/>
                <a:gd name="T16" fmla="*/ 179762361 w 1632"/>
                <a:gd name="T17" fmla="*/ 161211522 h 2604"/>
                <a:gd name="T18" fmla="*/ 193948113 w 1632"/>
                <a:gd name="T19" fmla="*/ 175752178 h 2604"/>
                <a:gd name="T20" fmla="*/ 201927746 w 1632"/>
                <a:gd name="T21" fmla="*/ 179756081 h 2604"/>
                <a:gd name="T22" fmla="*/ 210129126 w 1632"/>
                <a:gd name="T23" fmla="*/ 181020785 h 2604"/>
                <a:gd name="T24" fmla="*/ 207026066 w 1632"/>
                <a:gd name="T25" fmla="*/ 199565343 h 2604"/>
                <a:gd name="T26" fmla="*/ 194835105 w 1632"/>
                <a:gd name="T27" fmla="*/ 214106000 h 2604"/>
                <a:gd name="T28" fmla="*/ 193726836 w 1632"/>
                <a:gd name="T29" fmla="*/ 233071973 h 2604"/>
                <a:gd name="T30" fmla="*/ 187741994 w 1632"/>
                <a:gd name="T31" fmla="*/ 253513416 h 2604"/>
                <a:gd name="T32" fmla="*/ 205252553 w 1632"/>
                <a:gd name="T33" fmla="*/ 255409784 h 2604"/>
                <a:gd name="T34" fmla="*/ 221655314 w 1632"/>
                <a:gd name="T35" fmla="*/ 254566954 h 2604"/>
                <a:gd name="T36" fmla="*/ 226310139 w 1632"/>
                <a:gd name="T37" fmla="*/ 281119317 h 2604"/>
                <a:gd name="T38" fmla="*/ 233402780 w 1632"/>
                <a:gd name="T39" fmla="*/ 307250724 h 2604"/>
                <a:gd name="T40" fmla="*/ 235619318 w 1632"/>
                <a:gd name="T41" fmla="*/ 316944189 h 2604"/>
                <a:gd name="T42" fmla="*/ 242490681 w 1632"/>
                <a:gd name="T43" fmla="*/ 322002088 h 2604"/>
                <a:gd name="T44" fmla="*/ 250248625 w 1632"/>
                <a:gd name="T45" fmla="*/ 332327675 h 2604"/>
                <a:gd name="T46" fmla="*/ 252908659 w 1632"/>
                <a:gd name="T47" fmla="*/ 347711621 h 2604"/>
                <a:gd name="T48" fmla="*/ 261553065 w 1632"/>
                <a:gd name="T49" fmla="*/ 351926231 h 2604"/>
                <a:gd name="T50" fmla="*/ 269532697 w 1632"/>
                <a:gd name="T51" fmla="*/ 346868332 h 2604"/>
                <a:gd name="T52" fmla="*/ 282388903 w 1632"/>
                <a:gd name="T53" fmla="*/ 352347646 h 2604"/>
                <a:gd name="T54" fmla="*/ 293693343 w 1632"/>
                <a:gd name="T55" fmla="*/ 347922328 h 2604"/>
                <a:gd name="T56" fmla="*/ 317631770 w 1632"/>
                <a:gd name="T57" fmla="*/ 353401183 h 2604"/>
                <a:gd name="T58" fmla="*/ 336251069 w 1632"/>
                <a:gd name="T59" fmla="*/ 345604086 h 2604"/>
                <a:gd name="T60" fmla="*/ 339797625 w 1632"/>
                <a:gd name="T61" fmla="*/ 339281942 h 2604"/>
                <a:gd name="T62" fmla="*/ 343787206 w 1632"/>
                <a:gd name="T63" fmla="*/ 339281942 h 2604"/>
                <a:gd name="T64" fmla="*/ 349772048 w 1632"/>
                <a:gd name="T65" fmla="*/ 348133036 h 2604"/>
                <a:gd name="T66" fmla="*/ 359302975 w 1632"/>
                <a:gd name="T67" fmla="*/ 358459083 h 2604"/>
                <a:gd name="T68" fmla="*/ 358194705 w 1632"/>
                <a:gd name="T69" fmla="*/ 394072788 h 2604"/>
                <a:gd name="T70" fmla="*/ 355978167 w 1632"/>
                <a:gd name="T71" fmla="*/ 432637317 h 2604"/>
                <a:gd name="T72" fmla="*/ 354426873 w 1632"/>
                <a:gd name="T73" fmla="*/ 438116631 h 2604"/>
                <a:gd name="T74" fmla="*/ 351323342 w 1632"/>
                <a:gd name="T75" fmla="*/ 459189680 h 2604"/>
                <a:gd name="T76" fmla="*/ 346003744 w 1632"/>
                <a:gd name="T77" fmla="*/ 514613222 h 2604"/>
                <a:gd name="T78" fmla="*/ 307214321 w 1632"/>
                <a:gd name="T79" fmla="*/ 545801610 h 2604"/>
                <a:gd name="T80" fmla="*/ 218551784 w 1632"/>
                <a:gd name="T81" fmla="*/ 536108145 h 2604"/>
                <a:gd name="T82" fmla="*/ 132993306 w 1632"/>
                <a:gd name="T83" fmla="*/ 524517394 h 2604"/>
                <a:gd name="T84" fmla="*/ 52975660 w 1632"/>
                <a:gd name="T85" fmla="*/ 510609320 h 2604"/>
                <a:gd name="T86" fmla="*/ 2216539 w 1632"/>
                <a:gd name="T87" fmla="*/ 487428277 h 2604"/>
                <a:gd name="T88" fmla="*/ 20835374 w 1632"/>
                <a:gd name="T89" fmla="*/ 393440665 h 2604"/>
                <a:gd name="T90" fmla="*/ 30588520 w 1632"/>
                <a:gd name="T91" fmla="*/ 358669790 h 2604"/>
                <a:gd name="T92" fmla="*/ 34135083 w 1632"/>
                <a:gd name="T93" fmla="*/ 347079039 h 2604"/>
                <a:gd name="T94" fmla="*/ 35686378 w 1632"/>
                <a:gd name="T95" fmla="*/ 336120870 h 2604"/>
                <a:gd name="T96" fmla="*/ 24603678 w 1632"/>
                <a:gd name="T97" fmla="*/ 328745188 h 2604"/>
                <a:gd name="T98" fmla="*/ 25933695 w 1632"/>
                <a:gd name="T99" fmla="*/ 310200630 h 2604"/>
                <a:gd name="T100" fmla="*/ 49207356 w 1632"/>
                <a:gd name="T101" fmla="*/ 294817143 h 2604"/>
                <a:gd name="T102" fmla="*/ 58517006 w 1632"/>
                <a:gd name="T103" fmla="*/ 276272585 h 2604"/>
                <a:gd name="T104" fmla="*/ 64501863 w 1632"/>
                <a:gd name="T105" fmla="*/ 268054073 h 2604"/>
                <a:gd name="T106" fmla="*/ 66053157 w 1632"/>
                <a:gd name="T107" fmla="*/ 259202979 h 2604"/>
                <a:gd name="T108" fmla="*/ 78909362 w 1632"/>
                <a:gd name="T109" fmla="*/ 245083738 h 2604"/>
                <a:gd name="T110" fmla="*/ 82012422 w 1632"/>
                <a:gd name="T111" fmla="*/ 234758093 h 2604"/>
                <a:gd name="T112" fmla="*/ 75141059 w 1632"/>
                <a:gd name="T113" fmla="*/ 222324512 h 2604"/>
                <a:gd name="T114" fmla="*/ 69156217 w 1632"/>
                <a:gd name="T115" fmla="*/ 207783855 h 2604"/>
                <a:gd name="T116" fmla="*/ 68934940 w 1632"/>
                <a:gd name="T117" fmla="*/ 191768246 h 2604"/>
                <a:gd name="T118" fmla="*/ 71816251 w 1632"/>
                <a:gd name="T119" fmla="*/ 149831938 h 2604"/>
                <a:gd name="T120" fmla="*/ 90213803 w 1632"/>
                <a:gd name="T121" fmla="*/ 57530517 h 2604"/>
                <a:gd name="T122" fmla="*/ 111270918 w 1632"/>
                <a:gd name="T123" fmla="*/ 1474953 h 2604"/>
                <a:gd name="T124" fmla="*/ 136982887 w 1632"/>
                <a:gd name="T125" fmla="*/ 5479316 h 2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32"/>
                <a:gd name="T190" fmla="*/ 0 h 2604"/>
                <a:gd name="T191" fmla="*/ 1632 w 1632"/>
                <a:gd name="T192" fmla="*/ 2604 h 26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32" h="2604">
                  <a:moveTo>
                    <a:pt x="690" y="47"/>
                  </a:moveTo>
                  <a:lnTo>
                    <a:pt x="687" y="52"/>
                  </a:lnTo>
                  <a:lnTo>
                    <a:pt x="686" y="58"/>
                  </a:lnTo>
                  <a:lnTo>
                    <a:pt x="686" y="64"/>
                  </a:lnTo>
                  <a:lnTo>
                    <a:pt x="685" y="72"/>
                  </a:lnTo>
                  <a:lnTo>
                    <a:pt x="685" y="78"/>
                  </a:lnTo>
                  <a:lnTo>
                    <a:pt x="685" y="87"/>
                  </a:lnTo>
                  <a:lnTo>
                    <a:pt x="685" y="95"/>
                  </a:lnTo>
                  <a:lnTo>
                    <a:pt x="685" y="104"/>
                  </a:lnTo>
                  <a:lnTo>
                    <a:pt x="685" y="112"/>
                  </a:lnTo>
                  <a:lnTo>
                    <a:pt x="684" y="120"/>
                  </a:lnTo>
                  <a:lnTo>
                    <a:pt x="683" y="128"/>
                  </a:lnTo>
                  <a:lnTo>
                    <a:pt x="682" y="136"/>
                  </a:lnTo>
                  <a:lnTo>
                    <a:pt x="679" y="144"/>
                  </a:lnTo>
                  <a:lnTo>
                    <a:pt x="677" y="151"/>
                  </a:lnTo>
                  <a:lnTo>
                    <a:pt x="673" y="157"/>
                  </a:lnTo>
                  <a:lnTo>
                    <a:pt x="669" y="163"/>
                  </a:lnTo>
                  <a:lnTo>
                    <a:pt x="669" y="182"/>
                  </a:lnTo>
                  <a:lnTo>
                    <a:pt x="668" y="201"/>
                  </a:lnTo>
                  <a:lnTo>
                    <a:pt x="665" y="220"/>
                  </a:lnTo>
                  <a:lnTo>
                    <a:pt x="662" y="239"/>
                  </a:lnTo>
                  <a:lnTo>
                    <a:pt x="659" y="258"/>
                  </a:lnTo>
                  <a:lnTo>
                    <a:pt x="655" y="277"/>
                  </a:lnTo>
                  <a:lnTo>
                    <a:pt x="652" y="296"/>
                  </a:lnTo>
                  <a:lnTo>
                    <a:pt x="648" y="314"/>
                  </a:lnTo>
                  <a:lnTo>
                    <a:pt x="646" y="331"/>
                  </a:lnTo>
                  <a:lnTo>
                    <a:pt x="645" y="350"/>
                  </a:lnTo>
                  <a:lnTo>
                    <a:pt x="646" y="367"/>
                  </a:lnTo>
                  <a:lnTo>
                    <a:pt x="649" y="383"/>
                  </a:lnTo>
                  <a:lnTo>
                    <a:pt x="654" y="399"/>
                  </a:lnTo>
                  <a:lnTo>
                    <a:pt x="663" y="415"/>
                  </a:lnTo>
                  <a:lnTo>
                    <a:pt x="675" y="430"/>
                  </a:lnTo>
                  <a:lnTo>
                    <a:pt x="690" y="445"/>
                  </a:lnTo>
                  <a:lnTo>
                    <a:pt x="692" y="452"/>
                  </a:lnTo>
                  <a:lnTo>
                    <a:pt x="694" y="459"/>
                  </a:lnTo>
                  <a:lnTo>
                    <a:pt x="695" y="466"/>
                  </a:lnTo>
                  <a:lnTo>
                    <a:pt x="695" y="473"/>
                  </a:lnTo>
                  <a:lnTo>
                    <a:pt x="695" y="478"/>
                  </a:lnTo>
                  <a:lnTo>
                    <a:pt x="693" y="485"/>
                  </a:lnTo>
                  <a:lnTo>
                    <a:pt x="692" y="492"/>
                  </a:lnTo>
                  <a:lnTo>
                    <a:pt x="690" y="498"/>
                  </a:lnTo>
                  <a:lnTo>
                    <a:pt x="687" y="505"/>
                  </a:lnTo>
                  <a:lnTo>
                    <a:pt x="685" y="512"/>
                  </a:lnTo>
                  <a:lnTo>
                    <a:pt x="684" y="518"/>
                  </a:lnTo>
                  <a:lnTo>
                    <a:pt x="682" y="525"/>
                  </a:lnTo>
                  <a:lnTo>
                    <a:pt x="682" y="532"/>
                  </a:lnTo>
                  <a:lnTo>
                    <a:pt x="680" y="539"/>
                  </a:lnTo>
                  <a:lnTo>
                    <a:pt x="682" y="547"/>
                  </a:lnTo>
                  <a:lnTo>
                    <a:pt x="684" y="555"/>
                  </a:lnTo>
                  <a:lnTo>
                    <a:pt x="691" y="562"/>
                  </a:lnTo>
                  <a:lnTo>
                    <a:pt x="700" y="569"/>
                  </a:lnTo>
                  <a:lnTo>
                    <a:pt x="708" y="575"/>
                  </a:lnTo>
                  <a:lnTo>
                    <a:pt x="717" y="582"/>
                  </a:lnTo>
                  <a:lnTo>
                    <a:pt x="725" y="587"/>
                  </a:lnTo>
                  <a:lnTo>
                    <a:pt x="734" y="594"/>
                  </a:lnTo>
                  <a:lnTo>
                    <a:pt x="742" y="600"/>
                  </a:lnTo>
                  <a:lnTo>
                    <a:pt x="750" y="607"/>
                  </a:lnTo>
                  <a:lnTo>
                    <a:pt x="757" y="615"/>
                  </a:lnTo>
                  <a:lnTo>
                    <a:pt x="763" y="622"/>
                  </a:lnTo>
                  <a:lnTo>
                    <a:pt x="768" y="631"/>
                  </a:lnTo>
                  <a:lnTo>
                    <a:pt x="772" y="639"/>
                  </a:lnTo>
                  <a:lnTo>
                    <a:pt x="775" y="649"/>
                  </a:lnTo>
                  <a:lnTo>
                    <a:pt x="776" y="661"/>
                  </a:lnTo>
                  <a:lnTo>
                    <a:pt x="775" y="672"/>
                  </a:lnTo>
                  <a:lnTo>
                    <a:pt x="772" y="686"/>
                  </a:lnTo>
                  <a:lnTo>
                    <a:pt x="779" y="695"/>
                  </a:lnTo>
                  <a:lnTo>
                    <a:pt x="785" y="706"/>
                  </a:lnTo>
                  <a:lnTo>
                    <a:pt x="791" y="717"/>
                  </a:lnTo>
                  <a:lnTo>
                    <a:pt x="796" y="730"/>
                  </a:lnTo>
                  <a:lnTo>
                    <a:pt x="801" y="741"/>
                  </a:lnTo>
                  <a:lnTo>
                    <a:pt x="807" y="753"/>
                  </a:lnTo>
                  <a:lnTo>
                    <a:pt x="811" y="765"/>
                  </a:lnTo>
                  <a:lnTo>
                    <a:pt x="817" y="777"/>
                  </a:lnTo>
                  <a:lnTo>
                    <a:pt x="823" y="788"/>
                  </a:lnTo>
                  <a:lnTo>
                    <a:pt x="830" y="799"/>
                  </a:lnTo>
                  <a:lnTo>
                    <a:pt x="837" y="808"/>
                  </a:lnTo>
                  <a:lnTo>
                    <a:pt x="845" y="817"/>
                  </a:lnTo>
                  <a:lnTo>
                    <a:pt x="853" y="824"/>
                  </a:lnTo>
                  <a:lnTo>
                    <a:pt x="863" y="830"/>
                  </a:lnTo>
                  <a:lnTo>
                    <a:pt x="875" y="834"/>
                  </a:lnTo>
                  <a:lnTo>
                    <a:pt x="887" y="838"/>
                  </a:lnTo>
                  <a:lnTo>
                    <a:pt x="888" y="842"/>
                  </a:lnTo>
                  <a:lnTo>
                    <a:pt x="891" y="847"/>
                  </a:lnTo>
                  <a:lnTo>
                    <a:pt x="894" y="849"/>
                  </a:lnTo>
                  <a:lnTo>
                    <a:pt x="898" y="852"/>
                  </a:lnTo>
                  <a:lnTo>
                    <a:pt x="902" y="853"/>
                  </a:lnTo>
                  <a:lnTo>
                    <a:pt x="906" y="853"/>
                  </a:lnTo>
                  <a:lnTo>
                    <a:pt x="911" y="853"/>
                  </a:lnTo>
                  <a:lnTo>
                    <a:pt x="916" y="853"/>
                  </a:lnTo>
                  <a:lnTo>
                    <a:pt x="921" y="853"/>
                  </a:lnTo>
                  <a:lnTo>
                    <a:pt x="926" y="853"/>
                  </a:lnTo>
                  <a:lnTo>
                    <a:pt x="931" y="853"/>
                  </a:lnTo>
                  <a:lnTo>
                    <a:pt x="936" y="853"/>
                  </a:lnTo>
                  <a:lnTo>
                    <a:pt x="940" y="854"/>
                  </a:lnTo>
                  <a:lnTo>
                    <a:pt x="945" y="856"/>
                  </a:lnTo>
                  <a:lnTo>
                    <a:pt x="948" y="859"/>
                  </a:lnTo>
                  <a:lnTo>
                    <a:pt x="952" y="863"/>
                  </a:lnTo>
                  <a:lnTo>
                    <a:pt x="948" y="875"/>
                  </a:lnTo>
                  <a:lnTo>
                    <a:pt x="946" y="887"/>
                  </a:lnTo>
                  <a:lnTo>
                    <a:pt x="944" y="899"/>
                  </a:lnTo>
                  <a:lnTo>
                    <a:pt x="941" y="911"/>
                  </a:lnTo>
                  <a:lnTo>
                    <a:pt x="939" y="923"/>
                  </a:lnTo>
                  <a:lnTo>
                    <a:pt x="937" y="936"/>
                  </a:lnTo>
                  <a:lnTo>
                    <a:pt x="934" y="947"/>
                  </a:lnTo>
                  <a:lnTo>
                    <a:pt x="931" y="958"/>
                  </a:lnTo>
                  <a:lnTo>
                    <a:pt x="928" y="969"/>
                  </a:lnTo>
                  <a:lnTo>
                    <a:pt x="923" y="979"/>
                  </a:lnTo>
                  <a:lnTo>
                    <a:pt x="917" y="988"/>
                  </a:lnTo>
                  <a:lnTo>
                    <a:pt x="910" y="996"/>
                  </a:lnTo>
                  <a:lnTo>
                    <a:pt x="901" y="1004"/>
                  </a:lnTo>
                  <a:lnTo>
                    <a:pt x="892" y="1010"/>
                  </a:lnTo>
                  <a:lnTo>
                    <a:pt x="879" y="1016"/>
                  </a:lnTo>
                  <a:lnTo>
                    <a:pt x="867" y="1021"/>
                  </a:lnTo>
                  <a:lnTo>
                    <a:pt x="876" y="1034"/>
                  </a:lnTo>
                  <a:lnTo>
                    <a:pt x="883" y="1047"/>
                  </a:lnTo>
                  <a:lnTo>
                    <a:pt x="886" y="1060"/>
                  </a:lnTo>
                  <a:lnTo>
                    <a:pt x="886" y="1071"/>
                  </a:lnTo>
                  <a:lnTo>
                    <a:pt x="884" y="1083"/>
                  </a:lnTo>
                  <a:lnTo>
                    <a:pt x="879" y="1094"/>
                  </a:lnTo>
                  <a:lnTo>
                    <a:pt x="874" y="1106"/>
                  </a:lnTo>
                  <a:lnTo>
                    <a:pt x="868" y="1117"/>
                  </a:lnTo>
                  <a:lnTo>
                    <a:pt x="861" y="1127"/>
                  </a:lnTo>
                  <a:lnTo>
                    <a:pt x="855" y="1139"/>
                  </a:lnTo>
                  <a:lnTo>
                    <a:pt x="849" y="1150"/>
                  </a:lnTo>
                  <a:lnTo>
                    <a:pt x="846" y="1163"/>
                  </a:lnTo>
                  <a:lnTo>
                    <a:pt x="844" y="1176"/>
                  </a:lnTo>
                  <a:lnTo>
                    <a:pt x="845" y="1188"/>
                  </a:lnTo>
                  <a:lnTo>
                    <a:pt x="847" y="1203"/>
                  </a:lnTo>
                  <a:lnTo>
                    <a:pt x="855" y="1218"/>
                  </a:lnTo>
                  <a:lnTo>
                    <a:pt x="865" y="1226"/>
                  </a:lnTo>
                  <a:lnTo>
                    <a:pt x="876" y="1230"/>
                  </a:lnTo>
                  <a:lnTo>
                    <a:pt x="886" y="1231"/>
                  </a:lnTo>
                  <a:lnTo>
                    <a:pt x="897" y="1228"/>
                  </a:lnTo>
                  <a:lnTo>
                    <a:pt x="907" y="1225"/>
                  </a:lnTo>
                  <a:lnTo>
                    <a:pt x="916" y="1219"/>
                  </a:lnTo>
                  <a:lnTo>
                    <a:pt x="926" y="1212"/>
                  </a:lnTo>
                  <a:lnTo>
                    <a:pt x="937" y="1205"/>
                  </a:lnTo>
                  <a:lnTo>
                    <a:pt x="946" y="1200"/>
                  </a:lnTo>
                  <a:lnTo>
                    <a:pt x="956" y="1194"/>
                  </a:lnTo>
                  <a:lnTo>
                    <a:pt x="965" y="1191"/>
                  </a:lnTo>
                  <a:lnTo>
                    <a:pt x="975" y="1191"/>
                  </a:lnTo>
                  <a:lnTo>
                    <a:pt x="983" y="1192"/>
                  </a:lnTo>
                  <a:lnTo>
                    <a:pt x="992" y="1197"/>
                  </a:lnTo>
                  <a:lnTo>
                    <a:pt x="1000" y="1208"/>
                  </a:lnTo>
                  <a:lnTo>
                    <a:pt x="1008" y="1224"/>
                  </a:lnTo>
                  <a:lnTo>
                    <a:pt x="1003" y="1241"/>
                  </a:lnTo>
                  <a:lnTo>
                    <a:pt x="1001" y="1257"/>
                  </a:lnTo>
                  <a:lnTo>
                    <a:pt x="1002" y="1273"/>
                  </a:lnTo>
                  <a:lnTo>
                    <a:pt x="1005" y="1289"/>
                  </a:lnTo>
                  <a:lnTo>
                    <a:pt x="1008" y="1304"/>
                  </a:lnTo>
                  <a:lnTo>
                    <a:pt x="1014" y="1319"/>
                  </a:lnTo>
                  <a:lnTo>
                    <a:pt x="1021" y="1334"/>
                  </a:lnTo>
                  <a:lnTo>
                    <a:pt x="1026" y="1349"/>
                  </a:lnTo>
                  <a:lnTo>
                    <a:pt x="1033" y="1364"/>
                  </a:lnTo>
                  <a:lnTo>
                    <a:pt x="1040" y="1379"/>
                  </a:lnTo>
                  <a:lnTo>
                    <a:pt x="1046" y="1394"/>
                  </a:lnTo>
                  <a:lnTo>
                    <a:pt x="1049" y="1410"/>
                  </a:lnTo>
                  <a:lnTo>
                    <a:pt x="1053" y="1425"/>
                  </a:lnTo>
                  <a:lnTo>
                    <a:pt x="1054" y="1441"/>
                  </a:lnTo>
                  <a:lnTo>
                    <a:pt x="1053" y="1458"/>
                  </a:lnTo>
                  <a:lnTo>
                    <a:pt x="1049" y="1475"/>
                  </a:lnTo>
                  <a:lnTo>
                    <a:pt x="1049" y="1480"/>
                  </a:lnTo>
                  <a:lnTo>
                    <a:pt x="1051" y="1485"/>
                  </a:lnTo>
                  <a:lnTo>
                    <a:pt x="1052" y="1489"/>
                  </a:lnTo>
                  <a:lnTo>
                    <a:pt x="1054" y="1493"/>
                  </a:lnTo>
                  <a:lnTo>
                    <a:pt x="1056" y="1497"/>
                  </a:lnTo>
                  <a:lnTo>
                    <a:pt x="1060" y="1501"/>
                  </a:lnTo>
                  <a:lnTo>
                    <a:pt x="1063" y="1504"/>
                  </a:lnTo>
                  <a:lnTo>
                    <a:pt x="1067" y="1508"/>
                  </a:lnTo>
                  <a:lnTo>
                    <a:pt x="1070" y="1511"/>
                  </a:lnTo>
                  <a:lnTo>
                    <a:pt x="1075" y="1515"/>
                  </a:lnTo>
                  <a:lnTo>
                    <a:pt x="1078" y="1517"/>
                  </a:lnTo>
                  <a:lnTo>
                    <a:pt x="1083" y="1520"/>
                  </a:lnTo>
                  <a:lnTo>
                    <a:pt x="1086" y="1523"/>
                  </a:lnTo>
                  <a:lnTo>
                    <a:pt x="1090" y="1526"/>
                  </a:lnTo>
                  <a:lnTo>
                    <a:pt x="1094" y="1528"/>
                  </a:lnTo>
                  <a:lnTo>
                    <a:pt x="1098" y="1532"/>
                  </a:lnTo>
                  <a:lnTo>
                    <a:pt x="1108" y="1534"/>
                  </a:lnTo>
                  <a:lnTo>
                    <a:pt x="1115" y="1539"/>
                  </a:lnTo>
                  <a:lnTo>
                    <a:pt x="1121" y="1544"/>
                  </a:lnTo>
                  <a:lnTo>
                    <a:pt x="1125" y="1551"/>
                  </a:lnTo>
                  <a:lnTo>
                    <a:pt x="1128" y="1558"/>
                  </a:lnTo>
                  <a:lnTo>
                    <a:pt x="1129" y="1567"/>
                  </a:lnTo>
                  <a:lnTo>
                    <a:pt x="1129" y="1577"/>
                  </a:lnTo>
                  <a:lnTo>
                    <a:pt x="1129" y="1586"/>
                  </a:lnTo>
                  <a:lnTo>
                    <a:pt x="1128" y="1596"/>
                  </a:lnTo>
                  <a:lnTo>
                    <a:pt x="1128" y="1605"/>
                  </a:lnTo>
                  <a:lnTo>
                    <a:pt x="1128" y="1616"/>
                  </a:lnTo>
                  <a:lnTo>
                    <a:pt x="1129" y="1625"/>
                  </a:lnTo>
                  <a:lnTo>
                    <a:pt x="1132" y="1634"/>
                  </a:lnTo>
                  <a:lnTo>
                    <a:pt x="1136" y="1643"/>
                  </a:lnTo>
                  <a:lnTo>
                    <a:pt x="1141" y="1650"/>
                  </a:lnTo>
                  <a:lnTo>
                    <a:pt x="1151" y="1658"/>
                  </a:lnTo>
                  <a:lnTo>
                    <a:pt x="1154" y="1665"/>
                  </a:lnTo>
                  <a:lnTo>
                    <a:pt x="1159" y="1670"/>
                  </a:lnTo>
                  <a:lnTo>
                    <a:pt x="1163" y="1672"/>
                  </a:lnTo>
                  <a:lnTo>
                    <a:pt x="1167" y="1673"/>
                  </a:lnTo>
                  <a:lnTo>
                    <a:pt x="1171" y="1673"/>
                  </a:lnTo>
                  <a:lnTo>
                    <a:pt x="1176" y="1672"/>
                  </a:lnTo>
                  <a:lnTo>
                    <a:pt x="1180" y="1670"/>
                  </a:lnTo>
                  <a:lnTo>
                    <a:pt x="1184" y="1666"/>
                  </a:lnTo>
                  <a:lnTo>
                    <a:pt x="1189" y="1663"/>
                  </a:lnTo>
                  <a:lnTo>
                    <a:pt x="1193" y="1659"/>
                  </a:lnTo>
                  <a:lnTo>
                    <a:pt x="1198" y="1656"/>
                  </a:lnTo>
                  <a:lnTo>
                    <a:pt x="1202" y="1652"/>
                  </a:lnTo>
                  <a:lnTo>
                    <a:pt x="1207" y="1649"/>
                  </a:lnTo>
                  <a:lnTo>
                    <a:pt x="1212" y="1647"/>
                  </a:lnTo>
                  <a:lnTo>
                    <a:pt x="1216" y="1646"/>
                  </a:lnTo>
                  <a:lnTo>
                    <a:pt x="1222" y="1647"/>
                  </a:lnTo>
                  <a:lnTo>
                    <a:pt x="1230" y="1650"/>
                  </a:lnTo>
                  <a:lnTo>
                    <a:pt x="1237" y="1654"/>
                  </a:lnTo>
                  <a:lnTo>
                    <a:pt x="1245" y="1658"/>
                  </a:lnTo>
                  <a:lnTo>
                    <a:pt x="1253" y="1663"/>
                  </a:lnTo>
                  <a:lnTo>
                    <a:pt x="1260" y="1666"/>
                  </a:lnTo>
                  <a:lnTo>
                    <a:pt x="1267" y="1670"/>
                  </a:lnTo>
                  <a:lnTo>
                    <a:pt x="1274" y="1672"/>
                  </a:lnTo>
                  <a:lnTo>
                    <a:pt x="1281" y="1674"/>
                  </a:lnTo>
                  <a:lnTo>
                    <a:pt x="1287" y="1675"/>
                  </a:lnTo>
                  <a:lnTo>
                    <a:pt x="1294" y="1675"/>
                  </a:lnTo>
                  <a:lnTo>
                    <a:pt x="1300" y="1673"/>
                  </a:lnTo>
                  <a:lnTo>
                    <a:pt x="1307" y="1671"/>
                  </a:lnTo>
                  <a:lnTo>
                    <a:pt x="1313" y="1666"/>
                  </a:lnTo>
                  <a:lnTo>
                    <a:pt x="1320" y="1660"/>
                  </a:lnTo>
                  <a:lnTo>
                    <a:pt x="1325" y="1651"/>
                  </a:lnTo>
                  <a:lnTo>
                    <a:pt x="1332" y="1642"/>
                  </a:lnTo>
                  <a:lnTo>
                    <a:pt x="1345" y="1642"/>
                  </a:lnTo>
                  <a:lnTo>
                    <a:pt x="1359" y="1646"/>
                  </a:lnTo>
                  <a:lnTo>
                    <a:pt x="1372" y="1650"/>
                  </a:lnTo>
                  <a:lnTo>
                    <a:pt x="1387" y="1656"/>
                  </a:lnTo>
                  <a:lnTo>
                    <a:pt x="1402" y="1663"/>
                  </a:lnTo>
                  <a:lnTo>
                    <a:pt x="1418" y="1670"/>
                  </a:lnTo>
                  <a:lnTo>
                    <a:pt x="1433" y="1677"/>
                  </a:lnTo>
                  <a:lnTo>
                    <a:pt x="1447" y="1681"/>
                  </a:lnTo>
                  <a:lnTo>
                    <a:pt x="1461" y="1685"/>
                  </a:lnTo>
                  <a:lnTo>
                    <a:pt x="1475" y="1687"/>
                  </a:lnTo>
                  <a:lnTo>
                    <a:pt x="1486" y="1685"/>
                  </a:lnTo>
                  <a:lnTo>
                    <a:pt x="1497" y="1680"/>
                  </a:lnTo>
                  <a:lnTo>
                    <a:pt x="1506" y="1672"/>
                  </a:lnTo>
                  <a:lnTo>
                    <a:pt x="1513" y="1658"/>
                  </a:lnTo>
                  <a:lnTo>
                    <a:pt x="1517" y="1640"/>
                  </a:lnTo>
                  <a:lnTo>
                    <a:pt x="1521" y="1617"/>
                  </a:lnTo>
                  <a:lnTo>
                    <a:pt x="1522" y="1614"/>
                  </a:lnTo>
                  <a:lnTo>
                    <a:pt x="1523" y="1612"/>
                  </a:lnTo>
                  <a:lnTo>
                    <a:pt x="1525" y="1611"/>
                  </a:lnTo>
                  <a:lnTo>
                    <a:pt x="1528" y="1611"/>
                  </a:lnTo>
                  <a:lnTo>
                    <a:pt x="1529" y="1610"/>
                  </a:lnTo>
                  <a:lnTo>
                    <a:pt x="1531" y="1610"/>
                  </a:lnTo>
                  <a:lnTo>
                    <a:pt x="1533" y="1610"/>
                  </a:lnTo>
                  <a:lnTo>
                    <a:pt x="1536" y="1610"/>
                  </a:lnTo>
                  <a:lnTo>
                    <a:pt x="1538" y="1610"/>
                  </a:lnTo>
                  <a:lnTo>
                    <a:pt x="1540" y="1610"/>
                  </a:lnTo>
                  <a:lnTo>
                    <a:pt x="1541" y="1610"/>
                  </a:lnTo>
                  <a:lnTo>
                    <a:pt x="1544" y="1610"/>
                  </a:lnTo>
                  <a:lnTo>
                    <a:pt x="1546" y="1610"/>
                  </a:lnTo>
                  <a:lnTo>
                    <a:pt x="1548" y="1610"/>
                  </a:lnTo>
                  <a:lnTo>
                    <a:pt x="1551" y="1610"/>
                  </a:lnTo>
                  <a:lnTo>
                    <a:pt x="1553" y="1610"/>
                  </a:lnTo>
                  <a:lnTo>
                    <a:pt x="1559" y="1614"/>
                  </a:lnTo>
                  <a:lnTo>
                    <a:pt x="1563" y="1620"/>
                  </a:lnTo>
                  <a:lnTo>
                    <a:pt x="1567" y="1626"/>
                  </a:lnTo>
                  <a:lnTo>
                    <a:pt x="1570" y="1632"/>
                  </a:lnTo>
                  <a:lnTo>
                    <a:pt x="1573" y="1639"/>
                  </a:lnTo>
                  <a:lnTo>
                    <a:pt x="1575" y="1646"/>
                  </a:lnTo>
                  <a:lnTo>
                    <a:pt x="1578" y="1652"/>
                  </a:lnTo>
                  <a:lnTo>
                    <a:pt x="1581" y="1660"/>
                  </a:lnTo>
                  <a:lnTo>
                    <a:pt x="1583" y="1667"/>
                  </a:lnTo>
                  <a:lnTo>
                    <a:pt x="1587" y="1674"/>
                  </a:lnTo>
                  <a:lnTo>
                    <a:pt x="1591" y="1680"/>
                  </a:lnTo>
                  <a:lnTo>
                    <a:pt x="1597" y="1687"/>
                  </a:lnTo>
                  <a:lnTo>
                    <a:pt x="1604" y="1691"/>
                  </a:lnTo>
                  <a:lnTo>
                    <a:pt x="1610" y="1697"/>
                  </a:lnTo>
                  <a:lnTo>
                    <a:pt x="1621" y="1701"/>
                  </a:lnTo>
                  <a:lnTo>
                    <a:pt x="1632" y="1705"/>
                  </a:lnTo>
                  <a:lnTo>
                    <a:pt x="1629" y="1728"/>
                  </a:lnTo>
                  <a:lnTo>
                    <a:pt x="1627" y="1752"/>
                  </a:lnTo>
                  <a:lnTo>
                    <a:pt x="1624" y="1775"/>
                  </a:lnTo>
                  <a:lnTo>
                    <a:pt x="1622" y="1799"/>
                  </a:lnTo>
                  <a:lnTo>
                    <a:pt x="1620" y="1822"/>
                  </a:lnTo>
                  <a:lnTo>
                    <a:pt x="1617" y="1847"/>
                  </a:lnTo>
                  <a:lnTo>
                    <a:pt x="1616" y="1870"/>
                  </a:lnTo>
                  <a:lnTo>
                    <a:pt x="1614" y="1893"/>
                  </a:lnTo>
                  <a:lnTo>
                    <a:pt x="1613" y="1915"/>
                  </a:lnTo>
                  <a:lnTo>
                    <a:pt x="1610" y="1940"/>
                  </a:lnTo>
                  <a:lnTo>
                    <a:pt x="1609" y="1963"/>
                  </a:lnTo>
                  <a:lnTo>
                    <a:pt x="1608" y="1986"/>
                  </a:lnTo>
                  <a:lnTo>
                    <a:pt x="1607" y="2007"/>
                  </a:lnTo>
                  <a:lnTo>
                    <a:pt x="1607" y="2030"/>
                  </a:lnTo>
                  <a:lnTo>
                    <a:pt x="1606" y="2053"/>
                  </a:lnTo>
                  <a:lnTo>
                    <a:pt x="1606" y="2076"/>
                  </a:lnTo>
                  <a:lnTo>
                    <a:pt x="1605" y="2076"/>
                  </a:lnTo>
                  <a:lnTo>
                    <a:pt x="1604" y="2076"/>
                  </a:lnTo>
                  <a:lnTo>
                    <a:pt x="1602" y="2076"/>
                  </a:lnTo>
                  <a:lnTo>
                    <a:pt x="1602" y="2077"/>
                  </a:lnTo>
                  <a:lnTo>
                    <a:pt x="1601" y="2077"/>
                  </a:lnTo>
                  <a:lnTo>
                    <a:pt x="1600" y="2079"/>
                  </a:lnTo>
                  <a:lnTo>
                    <a:pt x="1599" y="2079"/>
                  </a:lnTo>
                  <a:lnTo>
                    <a:pt x="1598" y="2079"/>
                  </a:lnTo>
                  <a:lnTo>
                    <a:pt x="1598" y="2080"/>
                  </a:lnTo>
                  <a:lnTo>
                    <a:pt x="1597" y="2080"/>
                  </a:lnTo>
                  <a:lnTo>
                    <a:pt x="1596" y="2080"/>
                  </a:lnTo>
                  <a:lnTo>
                    <a:pt x="1596" y="2081"/>
                  </a:lnTo>
                  <a:lnTo>
                    <a:pt x="1591" y="2113"/>
                  </a:lnTo>
                  <a:lnTo>
                    <a:pt x="1587" y="2145"/>
                  </a:lnTo>
                  <a:lnTo>
                    <a:pt x="1585" y="2179"/>
                  </a:lnTo>
                  <a:lnTo>
                    <a:pt x="1582" y="2212"/>
                  </a:lnTo>
                  <a:lnTo>
                    <a:pt x="1579" y="2244"/>
                  </a:lnTo>
                  <a:lnTo>
                    <a:pt x="1576" y="2277"/>
                  </a:lnTo>
                  <a:lnTo>
                    <a:pt x="1574" y="2311"/>
                  </a:lnTo>
                  <a:lnTo>
                    <a:pt x="1571" y="2344"/>
                  </a:lnTo>
                  <a:lnTo>
                    <a:pt x="1568" y="2376"/>
                  </a:lnTo>
                  <a:lnTo>
                    <a:pt x="1564" y="2409"/>
                  </a:lnTo>
                  <a:lnTo>
                    <a:pt x="1561" y="2442"/>
                  </a:lnTo>
                  <a:lnTo>
                    <a:pt x="1558" y="2475"/>
                  </a:lnTo>
                  <a:lnTo>
                    <a:pt x="1553" y="2507"/>
                  </a:lnTo>
                  <a:lnTo>
                    <a:pt x="1548" y="2539"/>
                  </a:lnTo>
                  <a:lnTo>
                    <a:pt x="1543" y="2571"/>
                  </a:lnTo>
                  <a:lnTo>
                    <a:pt x="1537" y="2604"/>
                  </a:lnTo>
                  <a:lnTo>
                    <a:pt x="1486" y="2599"/>
                  </a:lnTo>
                  <a:lnTo>
                    <a:pt x="1436" y="2594"/>
                  </a:lnTo>
                  <a:lnTo>
                    <a:pt x="1386" y="2590"/>
                  </a:lnTo>
                  <a:lnTo>
                    <a:pt x="1336" y="2585"/>
                  </a:lnTo>
                  <a:lnTo>
                    <a:pt x="1286" y="2580"/>
                  </a:lnTo>
                  <a:lnTo>
                    <a:pt x="1237" y="2574"/>
                  </a:lnTo>
                  <a:lnTo>
                    <a:pt x="1186" y="2569"/>
                  </a:lnTo>
                  <a:lnTo>
                    <a:pt x="1137" y="2563"/>
                  </a:lnTo>
                  <a:lnTo>
                    <a:pt x="1086" y="2557"/>
                  </a:lnTo>
                  <a:lnTo>
                    <a:pt x="1036" y="2551"/>
                  </a:lnTo>
                  <a:lnTo>
                    <a:pt x="986" y="2544"/>
                  </a:lnTo>
                  <a:lnTo>
                    <a:pt x="936" y="2537"/>
                  </a:lnTo>
                  <a:lnTo>
                    <a:pt x="884" y="2530"/>
                  </a:lnTo>
                  <a:lnTo>
                    <a:pt x="833" y="2523"/>
                  </a:lnTo>
                  <a:lnTo>
                    <a:pt x="782" y="2516"/>
                  </a:lnTo>
                  <a:lnTo>
                    <a:pt x="731" y="2509"/>
                  </a:lnTo>
                  <a:lnTo>
                    <a:pt x="687" y="2503"/>
                  </a:lnTo>
                  <a:lnTo>
                    <a:pt x="644" y="2496"/>
                  </a:lnTo>
                  <a:lnTo>
                    <a:pt x="600" y="2489"/>
                  </a:lnTo>
                  <a:lnTo>
                    <a:pt x="556" y="2482"/>
                  </a:lnTo>
                  <a:lnTo>
                    <a:pt x="513" y="2475"/>
                  </a:lnTo>
                  <a:lnTo>
                    <a:pt x="468" y="2467"/>
                  </a:lnTo>
                  <a:lnTo>
                    <a:pt x="422" y="2459"/>
                  </a:lnTo>
                  <a:lnTo>
                    <a:pt x="377" y="2451"/>
                  </a:lnTo>
                  <a:lnTo>
                    <a:pt x="331" y="2442"/>
                  </a:lnTo>
                  <a:lnTo>
                    <a:pt x="285" y="2432"/>
                  </a:lnTo>
                  <a:lnTo>
                    <a:pt x="239" y="2423"/>
                  </a:lnTo>
                  <a:lnTo>
                    <a:pt x="192" y="2414"/>
                  </a:lnTo>
                  <a:lnTo>
                    <a:pt x="143" y="2405"/>
                  </a:lnTo>
                  <a:lnTo>
                    <a:pt x="96" y="2395"/>
                  </a:lnTo>
                  <a:lnTo>
                    <a:pt x="48" y="2384"/>
                  </a:lnTo>
                  <a:lnTo>
                    <a:pt x="0" y="2374"/>
                  </a:lnTo>
                  <a:lnTo>
                    <a:pt x="1" y="2366"/>
                  </a:lnTo>
                  <a:lnTo>
                    <a:pt x="4" y="2345"/>
                  </a:lnTo>
                  <a:lnTo>
                    <a:pt x="10" y="2313"/>
                  </a:lnTo>
                  <a:lnTo>
                    <a:pt x="18" y="2270"/>
                  </a:lnTo>
                  <a:lnTo>
                    <a:pt x="27" y="2221"/>
                  </a:lnTo>
                  <a:lnTo>
                    <a:pt x="38" y="2165"/>
                  </a:lnTo>
                  <a:lnTo>
                    <a:pt x="49" y="2105"/>
                  </a:lnTo>
                  <a:lnTo>
                    <a:pt x="61" y="2044"/>
                  </a:lnTo>
                  <a:lnTo>
                    <a:pt x="72" y="1983"/>
                  </a:lnTo>
                  <a:lnTo>
                    <a:pt x="84" y="1924"/>
                  </a:lnTo>
                  <a:lnTo>
                    <a:pt x="94" y="1867"/>
                  </a:lnTo>
                  <a:lnTo>
                    <a:pt x="103" y="1818"/>
                  </a:lnTo>
                  <a:lnTo>
                    <a:pt x="111" y="1775"/>
                  </a:lnTo>
                  <a:lnTo>
                    <a:pt x="117" y="1743"/>
                  </a:lnTo>
                  <a:lnTo>
                    <a:pt x="120" y="1722"/>
                  </a:lnTo>
                  <a:lnTo>
                    <a:pt x="123" y="1716"/>
                  </a:lnTo>
                  <a:lnTo>
                    <a:pt x="129" y="1711"/>
                  </a:lnTo>
                  <a:lnTo>
                    <a:pt x="134" y="1708"/>
                  </a:lnTo>
                  <a:lnTo>
                    <a:pt x="138" y="1702"/>
                  </a:lnTo>
                  <a:lnTo>
                    <a:pt x="141" y="1696"/>
                  </a:lnTo>
                  <a:lnTo>
                    <a:pt x="145" y="1690"/>
                  </a:lnTo>
                  <a:lnTo>
                    <a:pt x="146" y="1683"/>
                  </a:lnTo>
                  <a:lnTo>
                    <a:pt x="148" y="1677"/>
                  </a:lnTo>
                  <a:lnTo>
                    <a:pt x="149" y="1670"/>
                  </a:lnTo>
                  <a:lnTo>
                    <a:pt x="150" y="1662"/>
                  </a:lnTo>
                  <a:lnTo>
                    <a:pt x="152" y="1655"/>
                  </a:lnTo>
                  <a:lnTo>
                    <a:pt x="154" y="1647"/>
                  </a:lnTo>
                  <a:lnTo>
                    <a:pt x="156" y="1640"/>
                  </a:lnTo>
                  <a:lnTo>
                    <a:pt x="158" y="1633"/>
                  </a:lnTo>
                  <a:lnTo>
                    <a:pt x="162" y="1627"/>
                  </a:lnTo>
                  <a:lnTo>
                    <a:pt x="165" y="1621"/>
                  </a:lnTo>
                  <a:lnTo>
                    <a:pt x="171" y="1617"/>
                  </a:lnTo>
                  <a:lnTo>
                    <a:pt x="169" y="1609"/>
                  </a:lnTo>
                  <a:lnTo>
                    <a:pt x="165" y="1602"/>
                  </a:lnTo>
                  <a:lnTo>
                    <a:pt x="161" y="1595"/>
                  </a:lnTo>
                  <a:lnTo>
                    <a:pt x="156" y="1590"/>
                  </a:lnTo>
                  <a:lnTo>
                    <a:pt x="149" y="1586"/>
                  </a:lnTo>
                  <a:lnTo>
                    <a:pt x="143" y="1581"/>
                  </a:lnTo>
                  <a:lnTo>
                    <a:pt x="137" y="1578"/>
                  </a:lnTo>
                  <a:lnTo>
                    <a:pt x="130" y="1574"/>
                  </a:lnTo>
                  <a:lnTo>
                    <a:pt x="123" y="1570"/>
                  </a:lnTo>
                  <a:lnTo>
                    <a:pt x="117" y="1566"/>
                  </a:lnTo>
                  <a:lnTo>
                    <a:pt x="111" y="1560"/>
                  </a:lnTo>
                  <a:lnTo>
                    <a:pt x="107" y="1556"/>
                  </a:lnTo>
                  <a:lnTo>
                    <a:pt x="103" y="1549"/>
                  </a:lnTo>
                  <a:lnTo>
                    <a:pt x="102" y="1542"/>
                  </a:lnTo>
                  <a:lnTo>
                    <a:pt x="102" y="1533"/>
                  </a:lnTo>
                  <a:lnTo>
                    <a:pt x="104" y="1524"/>
                  </a:lnTo>
                  <a:lnTo>
                    <a:pt x="104" y="1503"/>
                  </a:lnTo>
                  <a:lnTo>
                    <a:pt x="109" y="1486"/>
                  </a:lnTo>
                  <a:lnTo>
                    <a:pt x="117" y="1472"/>
                  </a:lnTo>
                  <a:lnTo>
                    <a:pt x="126" y="1459"/>
                  </a:lnTo>
                  <a:lnTo>
                    <a:pt x="139" y="1449"/>
                  </a:lnTo>
                  <a:lnTo>
                    <a:pt x="152" y="1441"/>
                  </a:lnTo>
                  <a:lnTo>
                    <a:pt x="166" y="1433"/>
                  </a:lnTo>
                  <a:lnTo>
                    <a:pt x="180" y="1425"/>
                  </a:lnTo>
                  <a:lnTo>
                    <a:pt x="195" y="1417"/>
                  </a:lnTo>
                  <a:lnTo>
                    <a:pt x="209" y="1409"/>
                  </a:lnTo>
                  <a:lnTo>
                    <a:pt x="222" y="1399"/>
                  </a:lnTo>
                  <a:lnTo>
                    <a:pt x="232" y="1388"/>
                  </a:lnTo>
                  <a:lnTo>
                    <a:pt x="241" y="1376"/>
                  </a:lnTo>
                  <a:lnTo>
                    <a:pt x="247" y="1361"/>
                  </a:lnTo>
                  <a:lnTo>
                    <a:pt x="249" y="1342"/>
                  </a:lnTo>
                  <a:lnTo>
                    <a:pt x="249" y="1322"/>
                  </a:lnTo>
                  <a:lnTo>
                    <a:pt x="254" y="1318"/>
                  </a:lnTo>
                  <a:lnTo>
                    <a:pt x="258" y="1315"/>
                  </a:lnTo>
                  <a:lnTo>
                    <a:pt x="264" y="1311"/>
                  </a:lnTo>
                  <a:lnTo>
                    <a:pt x="269" y="1308"/>
                  </a:lnTo>
                  <a:lnTo>
                    <a:pt x="272" y="1303"/>
                  </a:lnTo>
                  <a:lnTo>
                    <a:pt x="277" y="1299"/>
                  </a:lnTo>
                  <a:lnTo>
                    <a:pt x="280" y="1294"/>
                  </a:lnTo>
                  <a:lnTo>
                    <a:pt x="284" y="1289"/>
                  </a:lnTo>
                  <a:lnTo>
                    <a:pt x="287" y="1284"/>
                  </a:lnTo>
                  <a:lnTo>
                    <a:pt x="289" y="1278"/>
                  </a:lnTo>
                  <a:lnTo>
                    <a:pt x="291" y="1272"/>
                  </a:lnTo>
                  <a:lnTo>
                    <a:pt x="292" y="1265"/>
                  </a:lnTo>
                  <a:lnTo>
                    <a:pt x="293" y="1259"/>
                  </a:lnTo>
                  <a:lnTo>
                    <a:pt x="293" y="1253"/>
                  </a:lnTo>
                  <a:lnTo>
                    <a:pt x="292" y="1246"/>
                  </a:lnTo>
                  <a:lnTo>
                    <a:pt x="291" y="1240"/>
                  </a:lnTo>
                  <a:lnTo>
                    <a:pt x="291" y="1239"/>
                  </a:lnTo>
                  <a:lnTo>
                    <a:pt x="294" y="1235"/>
                  </a:lnTo>
                  <a:lnTo>
                    <a:pt x="298" y="1230"/>
                  </a:lnTo>
                  <a:lnTo>
                    <a:pt x="303" y="1224"/>
                  </a:lnTo>
                  <a:lnTo>
                    <a:pt x="310" y="1216"/>
                  </a:lnTo>
                  <a:lnTo>
                    <a:pt x="317" y="1208"/>
                  </a:lnTo>
                  <a:lnTo>
                    <a:pt x="325" y="1199"/>
                  </a:lnTo>
                  <a:lnTo>
                    <a:pt x="333" y="1189"/>
                  </a:lnTo>
                  <a:lnTo>
                    <a:pt x="341" y="1180"/>
                  </a:lnTo>
                  <a:lnTo>
                    <a:pt x="349" y="1171"/>
                  </a:lnTo>
                  <a:lnTo>
                    <a:pt x="356" y="1163"/>
                  </a:lnTo>
                  <a:lnTo>
                    <a:pt x="363" y="1155"/>
                  </a:lnTo>
                  <a:lnTo>
                    <a:pt x="369" y="1149"/>
                  </a:lnTo>
                  <a:lnTo>
                    <a:pt x="372" y="1143"/>
                  </a:lnTo>
                  <a:lnTo>
                    <a:pt x="376" y="1140"/>
                  </a:lnTo>
                  <a:lnTo>
                    <a:pt x="377" y="1140"/>
                  </a:lnTo>
                  <a:lnTo>
                    <a:pt x="375" y="1130"/>
                  </a:lnTo>
                  <a:lnTo>
                    <a:pt x="372" y="1122"/>
                  </a:lnTo>
                  <a:lnTo>
                    <a:pt x="370" y="1114"/>
                  </a:lnTo>
                  <a:lnTo>
                    <a:pt x="366" y="1106"/>
                  </a:lnTo>
                  <a:lnTo>
                    <a:pt x="363" y="1098"/>
                  </a:lnTo>
                  <a:lnTo>
                    <a:pt x="360" y="1089"/>
                  </a:lnTo>
                  <a:lnTo>
                    <a:pt x="356" y="1083"/>
                  </a:lnTo>
                  <a:lnTo>
                    <a:pt x="352" y="1076"/>
                  </a:lnTo>
                  <a:lnTo>
                    <a:pt x="347" y="1069"/>
                  </a:lnTo>
                  <a:lnTo>
                    <a:pt x="344" y="1062"/>
                  </a:lnTo>
                  <a:lnTo>
                    <a:pt x="339" y="1055"/>
                  </a:lnTo>
                  <a:lnTo>
                    <a:pt x="334" y="1048"/>
                  </a:lnTo>
                  <a:lnTo>
                    <a:pt x="330" y="1041"/>
                  </a:lnTo>
                  <a:lnTo>
                    <a:pt x="325" y="1034"/>
                  </a:lnTo>
                  <a:lnTo>
                    <a:pt x="322" y="1027"/>
                  </a:lnTo>
                  <a:lnTo>
                    <a:pt x="318" y="1021"/>
                  </a:lnTo>
                  <a:lnTo>
                    <a:pt x="315" y="1008"/>
                  </a:lnTo>
                  <a:lnTo>
                    <a:pt x="312" y="996"/>
                  </a:lnTo>
                  <a:lnTo>
                    <a:pt x="312" y="986"/>
                  </a:lnTo>
                  <a:lnTo>
                    <a:pt x="311" y="976"/>
                  </a:lnTo>
                  <a:lnTo>
                    <a:pt x="311" y="965"/>
                  </a:lnTo>
                  <a:lnTo>
                    <a:pt x="312" y="955"/>
                  </a:lnTo>
                  <a:lnTo>
                    <a:pt x="312" y="946"/>
                  </a:lnTo>
                  <a:lnTo>
                    <a:pt x="312" y="937"/>
                  </a:lnTo>
                  <a:lnTo>
                    <a:pt x="312" y="927"/>
                  </a:lnTo>
                  <a:lnTo>
                    <a:pt x="312" y="918"/>
                  </a:lnTo>
                  <a:lnTo>
                    <a:pt x="311" y="910"/>
                  </a:lnTo>
                  <a:lnTo>
                    <a:pt x="310" y="902"/>
                  </a:lnTo>
                  <a:lnTo>
                    <a:pt x="307" y="895"/>
                  </a:lnTo>
                  <a:lnTo>
                    <a:pt x="302" y="887"/>
                  </a:lnTo>
                  <a:lnTo>
                    <a:pt x="298" y="880"/>
                  </a:lnTo>
                  <a:lnTo>
                    <a:pt x="291" y="875"/>
                  </a:lnTo>
                  <a:lnTo>
                    <a:pt x="302" y="821"/>
                  </a:lnTo>
                  <a:lnTo>
                    <a:pt x="312" y="767"/>
                  </a:lnTo>
                  <a:lnTo>
                    <a:pt x="324" y="711"/>
                  </a:lnTo>
                  <a:lnTo>
                    <a:pt x="334" y="657"/>
                  </a:lnTo>
                  <a:lnTo>
                    <a:pt x="345" y="602"/>
                  </a:lnTo>
                  <a:lnTo>
                    <a:pt x="356" y="547"/>
                  </a:lnTo>
                  <a:lnTo>
                    <a:pt x="366" y="493"/>
                  </a:lnTo>
                  <a:lnTo>
                    <a:pt x="377" y="438"/>
                  </a:lnTo>
                  <a:lnTo>
                    <a:pt x="386" y="383"/>
                  </a:lnTo>
                  <a:lnTo>
                    <a:pt x="396" y="328"/>
                  </a:lnTo>
                  <a:lnTo>
                    <a:pt x="407" y="273"/>
                  </a:lnTo>
                  <a:lnTo>
                    <a:pt x="417" y="217"/>
                  </a:lnTo>
                  <a:lnTo>
                    <a:pt x="427" y="163"/>
                  </a:lnTo>
                  <a:lnTo>
                    <a:pt x="438" y="108"/>
                  </a:lnTo>
                  <a:lnTo>
                    <a:pt x="448" y="54"/>
                  </a:lnTo>
                  <a:lnTo>
                    <a:pt x="460" y="0"/>
                  </a:lnTo>
                  <a:lnTo>
                    <a:pt x="473" y="3"/>
                  </a:lnTo>
                  <a:lnTo>
                    <a:pt x="488" y="5"/>
                  </a:lnTo>
                  <a:lnTo>
                    <a:pt x="502" y="7"/>
                  </a:lnTo>
                  <a:lnTo>
                    <a:pt x="517" y="10"/>
                  </a:lnTo>
                  <a:lnTo>
                    <a:pt x="532" y="12"/>
                  </a:lnTo>
                  <a:lnTo>
                    <a:pt x="546" y="14"/>
                  </a:lnTo>
                  <a:lnTo>
                    <a:pt x="561" y="15"/>
                  </a:lnTo>
                  <a:lnTo>
                    <a:pt x="576" y="18"/>
                  </a:lnTo>
                  <a:lnTo>
                    <a:pt x="590" y="20"/>
                  </a:lnTo>
                  <a:lnTo>
                    <a:pt x="604" y="22"/>
                  </a:lnTo>
                  <a:lnTo>
                    <a:pt x="618" y="26"/>
                  </a:lnTo>
                  <a:lnTo>
                    <a:pt x="633" y="28"/>
                  </a:lnTo>
                  <a:lnTo>
                    <a:pt x="647" y="33"/>
                  </a:lnTo>
                  <a:lnTo>
                    <a:pt x="661" y="36"/>
                  </a:lnTo>
                  <a:lnTo>
                    <a:pt x="675" y="42"/>
                  </a:lnTo>
                  <a:lnTo>
                    <a:pt x="690" y="47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3" name="Freeform 21"/>
            <p:cNvSpPr>
              <a:spLocks/>
            </p:cNvSpPr>
            <p:nvPr/>
          </p:nvSpPr>
          <p:spPr bwMode="auto">
            <a:xfrm>
              <a:off x="6458354" y="1830472"/>
              <a:ext cx="844550" cy="495300"/>
            </a:xfrm>
            <a:custGeom>
              <a:avLst/>
              <a:gdLst>
                <a:gd name="T0" fmla="*/ 353406363 w 1797"/>
                <a:gd name="T1" fmla="*/ 4819790 h 1082"/>
                <a:gd name="T2" fmla="*/ 356277926 w 1797"/>
                <a:gd name="T3" fmla="*/ 13411092 h 1082"/>
                <a:gd name="T4" fmla="*/ 357824153 w 1797"/>
                <a:gd name="T5" fmla="*/ 22421706 h 1082"/>
                <a:gd name="T6" fmla="*/ 358265932 w 1797"/>
                <a:gd name="T7" fmla="*/ 31222669 h 1082"/>
                <a:gd name="T8" fmla="*/ 358486821 w 1797"/>
                <a:gd name="T9" fmla="*/ 40233279 h 1082"/>
                <a:gd name="T10" fmla="*/ 358707711 w 1797"/>
                <a:gd name="T11" fmla="*/ 49243432 h 1082"/>
                <a:gd name="T12" fmla="*/ 358928600 w 1797"/>
                <a:gd name="T13" fmla="*/ 58463698 h 1082"/>
                <a:gd name="T14" fmla="*/ 360253937 w 1797"/>
                <a:gd name="T15" fmla="*/ 67893177 h 1082"/>
                <a:gd name="T16" fmla="*/ 364892146 w 1797"/>
                <a:gd name="T17" fmla="*/ 77951607 h 1082"/>
                <a:gd name="T18" fmla="*/ 370414383 w 1797"/>
                <a:gd name="T19" fmla="*/ 89057400 h 1082"/>
                <a:gd name="T20" fmla="*/ 374389924 w 1797"/>
                <a:gd name="T21" fmla="*/ 100792160 h 1082"/>
                <a:gd name="T22" fmla="*/ 377261487 w 1797"/>
                <a:gd name="T23" fmla="*/ 113155428 h 1082"/>
                <a:gd name="T24" fmla="*/ 378807713 w 1797"/>
                <a:gd name="T25" fmla="*/ 125938036 h 1082"/>
                <a:gd name="T26" fmla="*/ 379912161 w 1797"/>
                <a:gd name="T27" fmla="*/ 138929813 h 1082"/>
                <a:gd name="T28" fmla="*/ 380574829 w 1797"/>
                <a:gd name="T29" fmla="*/ 151921591 h 1082"/>
                <a:gd name="T30" fmla="*/ 381237498 w 1797"/>
                <a:gd name="T31" fmla="*/ 164913826 h 1082"/>
                <a:gd name="T32" fmla="*/ 383666812 w 1797"/>
                <a:gd name="T33" fmla="*/ 173924436 h 1082"/>
                <a:gd name="T34" fmla="*/ 386759265 w 1797"/>
                <a:gd name="T35" fmla="*/ 179581932 h 1082"/>
                <a:gd name="T36" fmla="*/ 389630828 w 1797"/>
                <a:gd name="T37" fmla="*/ 185030229 h 1082"/>
                <a:gd name="T38" fmla="*/ 392501921 w 1797"/>
                <a:gd name="T39" fmla="*/ 190897380 h 1082"/>
                <a:gd name="T40" fmla="*/ 394489926 w 1797"/>
                <a:gd name="T41" fmla="*/ 196555333 h 1082"/>
                <a:gd name="T42" fmla="*/ 396036153 w 1797"/>
                <a:gd name="T43" fmla="*/ 202841795 h 1082"/>
                <a:gd name="T44" fmla="*/ 396919711 w 1797"/>
                <a:gd name="T45" fmla="*/ 209966422 h 1082"/>
                <a:gd name="T46" fmla="*/ 396477932 w 1797"/>
                <a:gd name="T47" fmla="*/ 217300703 h 1082"/>
                <a:gd name="T48" fmla="*/ 372622808 w 1797"/>
                <a:gd name="T49" fmla="*/ 222748543 h 1082"/>
                <a:gd name="T50" fmla="*/ 324692141 w 1797"/>
                <a:gd name="T51" fmla="*/ 224634528 h 1082"/>
                <a:gd name="T52" fmla="*/ 275657027 w 1797"/>
                <a:gd name="T53" fmla="*/ 226101659 h 1082"/>
                <a:gd name="T54" fmla="*/ 225517406 w 1797"/>
                <a:gd name="T55" fmla="*/ 226520512 h 1082"/>
                <a:gd name="T56" fmla="*/ 174936066 w 1797"/>
                <a:gd name="T57" fmla="*/ 226520512 h 1082"/>
                <a:gd name="T58" fmla="*/ 124355195 w 1797"/>
                <a:gd name="T59" fmla="*/ 225682348 h 1082"/>
                <a:gd name="T60" fmla="*/ 73994715 w 1797"/>
                <a:gd name="T61" fmla="*/ 224634528 h 1082"/>
                <a:gd name="T62" fmla="*/ 24296910 w 1797"/>
                <a:gd name="T63" fmla="*/ 222958199 h 1082"/>
                <a:gd name="T64" fmla="*/ 0 w 1797"/>
                <a:gd name="T65" fmla="*/ 219186688 h 1082"/>
                <a:gd name="T66" fmla="*/ 220890 w 1797"/>
                <a:gd name="T67" fmla="*/ 201165466 h 1082"/>
                <a:gd name="T68" fmla="*/ 883558 w 1797"/>
                <a:gd name="T69" fmla="*/ 170362123 h 1082"/>
                <a:gd name="T70" fmla="*/ 1767116 w 1797"/>
                <a:gd name="T71" fmla="*/ 131386334 h 1082"/>
                <a:gd name="T72" fmla="*/ 2429785 w 1797"/>
                <a:gd name="T73" fmla="*/ 90314876 h 1082"/>
                <a:gd name="T74" fmla="*/ 3313343 w 1797"/>
                <a:gd name="T75" fmla="*/ 51339072 h 1082"/>
                <a:gd name="T76" fmla="*/ 3976012 w 1797"/>
                <a:gd name="T77" fmla="*/ 20326066 h 1082"/>
                <a:gd name="T78" fmla="*/ 4196902 w 1797"/>
                <a:gd name="T79" fmla="*/ 2304839 h 1082"/>
                <a:gd name="T80" fmla="*/ 24738689 w 1797"/>
                <a:gd name="T81" fmla="*/ 628509 h 1082"/>
                <a:gd name="T82" fmla="*/ 67147141 w 1797"/>
                <a:gd name="T83" fmla="*/ 1885985 h 1082"/>
                <a:gd name="T84" fmla="*/ 110660488 w 1797"/>
                <a:gd name="T85" fmla="*/ 2514494 h 1082"/>
                <a:gd name="T86" fmla="*/ 154836063 w 1797"/>
                <a:gd name="T87" fmla="*/ 3143003 h 1082"/>
                <a:gd name="T88" fmla="*/ 199232968 w 1797"/>
                <a:gd name="T89" fmla="*/ 3143003 h 1082"/>
                <a:gd name="T90" fmla="*/ 243629874 w 1797"/>
                <a:gd name="T91" fmla="*/ 2514494 h 1082"/>
                <a:gd name="T92" fmla="*/ 287584589 w 1797"/>
                <a:gd name="T93" fmla="*/ 1885985 h 1082"/>
                <a:gd name="T94" fmla="*/ 330656157 w 1797"/>
                <a:gd name="T95" fmla="*/ 838165 h 10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97"/>
                <a:gd name="T145" fmla="*/ 0 h 1082"/>
                <a:gd name="T146" fmla="*/ 1797 w 1797"/>
                <a:gd name="T147" fmla="*/ 1082 h 10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97" h="1082">
                  <a:moveTo>
                    <a:pt x="1592" y="2"/>
                  </a:moveTo>
                  <a:lnTo>
                    <a:pt x="1600" y="23"/>
                  </a:lnTo>
                  <a:lnTo>
                    <a:pt x="1607" y="43"/>
                  </a:lnTo>
                  <a:lnTo>
                    <a:pt x="1613" y="64"/>
                  </a:lnTo>
                  <a:lnTo>
                    <a:pt x="1616" y="86"/>
                  </a:lnTo>
                  <a:lnTo>
                    <a:pt x="1620" y="107"/>
                  </a:lnTo>
                  <a:lnTo>
                    <a:pt x="1621" y="127"/>
                  </a:lnTo>
                  <a:lnTo>
                    <a:pt x="1622" y="149"/>
                  </a:lnTo>
                  <a:lnTo>
                    <a:pt x="1623" y="170"/>
                  </a:lnTo>
                  <a:lnTo>
                    <a:pt x="1623" y="192"/>
                  </a:lnTo>
                  <a:lnTo>
                    <a:pt x="1623" y="214"/>
                  </a:lnTo>
                  <a:lnTo>
                    <a:pt x="1624" y="235"/>
                  </a:lnTo>
                  <a:lnTo>
                    <a:pt x="1624" y="257"/>
                  </a:lnTo>
                  <a:lnTo>
                    <a:pt x="1625" y="279"/>
                  </a:lnTo>
                  <a:lnTo>
                    <a:pt x="1628" y="302"/>
                  </a:lnTo>
                  <a:lnTo>
                    <a:pt x="1631" y="324"/>
                  </a:lnTo>
                  <a:lnTo>
                    <a:pt x="1636" y="348"/>
                  </a:lnTo>
                  <a:lnTo>
                    <a:pt x="1652" y="372"/>
                  </a:lnTo>
                  <a:lnTo>
                    <a:pt x="1666" y="398"/>
                  </a:lnTo>
                  <a:lnTo>
                    <a:pt x="1677" y="425"/>
                  </a:lnTo>
                  <a:lnTo>
                    <a:pt x="1687" y="454"/>
                  </a:lnTo>
                  <a:lnTo>
                    <a:pt x="1695" y="481"/>
                  </a:lnTo>
                  <a:lnTo>
                    <a:pt x="1702" y="511"/>
                  </a:lnTo>
                  <a:lnTo>
                    <a:pt x="1708" y="540"/>
                  </a:lnTo>
                  <a:lnTo>
                    <a:pt x="1712" y="571"/>
                  </a:lnTo>
                  <a:lnTo>
                    <a:pt x="1715" y="601"/>
                  </a:lnTo>
                  <a:lnTo>
                    <a:pt x="1717" y="632"/>
                  </a:lnTo>
                  <a:lnTo>
                    <a:pt x="1720" y="663"/>
                  </a:lnTo>
                  <a:lnTo>
                    <a:pt x="1722" y="694"/>
                  </a:lnTo>
                  <a:lnTo>
                    <a:pt x="1723" y="725"/>
                  </a:lnTo>
                  <a:lnTo>
                    <a:pt x="1725" y="756"/>
                  </a:lnTo>
                  <a:lnTo>
                    <a:pt x="1726" y="787"/>
                  </a:lnTo>
                  <a:lnTo>
                    <a:pt x="1730" y="818"/>
                  </a:lnTo>
                  <a:lnTo>
                    <a:pt x="1737" y="830"/>
                  </a:lnTo>
                  <a:lnTo>
                    <a:pt x="1744" y="844"/>
                  </a:lnTo>
                  <a:lnTo>
                    <a:pt x="1751" y="857"/>
                  </a:lnTo>
                  <a:lnTo>
                    <a:pt x="1758" y="871"/>
                  </a:lnTo>
                  <a:lnTo>
                    <a:pt x="1764" y="883"/>
                  </a:lnTo>
                  <a:lnTo>
                    <a:pt x="1771" y="897"/>
                  </a:lnTo>
                  <a:lnTo>
                    <a:pt x="1777" y="911"/>
                  </a:lnTo>
                  <a:lnTo>
                    <a:pt x="1782" y="925"/>
                  </a:lnTo>
                  <a:lnTo>
                    <a:pt x="1786" y="938"/>
                  </a:lnTo>
                  <a:lnTo>
                    <a:pt x="1790" y="953"/>
                  </a:lnTo>
                  <a:lnTo>
                    <a:pt x="1793" y="968"/>
                  </a:lnTo>
                  <a:lnTo>
                    <a:pt x="1795" y="984"/>
                  </a:lnTo>
                  <a:lnTo>
                    <a:pt x="1797" y="1002"/>
                  </a:lnTo>
                  <a:lnTo>
                    <a:pt x="1797" y="1019"/>
                  </a:lnTo>
                  <a:lnTo>
                    <a:pt x="1795" y="1037"/>
                  </a:lnTo>
                  <a:lnTo>
                    <a:pt x="1794" y="1057"/>
                  </a:lnTo>
                  <a:lnTo>
                    <a:pt x="1687" y="1063"/>
                  </a:lnTo>
                  <a:lnTo>
                    <a:pt x="1580" y="1068"/>
                  </a:lnTo>
                  <a:lnTo>
                    <a:pt x="1470" y="1072"/>
                  </a:lnTo>
                  <a:lnTo>
                    <a:pt x="1360" y="1075"/>
                  </a:lnTo>
                  <a:lnTo>
                    <a:pt x="1248" y="1079"/>
                  </a:lnTo>
                  <a:lnTo>
                    <a:pt x="1134" y="1080"/>
                  </a:lnTo>
                  <a:lnTo>
                    <a:pt x="1021" y="1081"/>
                  </a:lnTo>
                  <a:lnTo>
                    <a:pt x="907" y="1082"/>
                  </a:lnTo>
                  <a:lnTo>
                    <a:pt x="792" y="1081"/>
                  </a:lnTo>
                  <a:lnTo>
                    <a:pt x="678" y="1080"/>
                  </a:lnTo>
                  <a:lnTo>
                    <a:pt x="563" y="1077"/>
                  </a:lnTo>
                  <a:lnTo>
                    <a:pt x="449" y="1075"/>
                  </a:lnTo>
                  <a:lnTo>
                    <a:pt x="335" y="1072"/>
                  </a:lnTo>
                  <a:lnTo>
                    <a:pt x="222" y="1068"/>
                  </a:lnTo>
                  <a:lnTo>
                    <a:pt x="110" y="1064"/>
                  </a:lnTo>
                  <a:lnTo>
                    <a:pt x="0" y="1059"/>
                  </a:lnTo>
                  <a:lnTo>
                    <a:pt x="0" y="1046"/>
                  </a:lnTo>
                  <a:lnTo>
                    <a:pt x="0" y="1013"/>
                  </a:lnTo>
                  <a:lnTo>
                    <a:pt x="1" y="960"/>
                  </a:lnTo>
                  <a:lnTo>
                    <a:pt x="2" y="892"/>
                  </a:lnTo>
                  <a:lnTo>
                    <a:pt x="4" y="813"/>
                  </a:lnTo>
                  <a:lnTo>
                    <a:pt x="5" y="724"/>
                  </a:lnTo>
                  <a:lnTo>
                    <a:pt x="8" y="627"/>
                  </a:lnTo>
                  <a:lnTo>
                    <a:pt x="10" y="529"/>
                  </a:lnTo>
                  <a:lnTo>
                    <a:pt x="11" y="431"/>
                  </a:lnTo>
                  <a:lnTo>
                    <a:pt x="13" y="334"/>
                  </a:lnTo>
                  <a:lnTo>
                    <a:pt x="15" y="245"/>
                  </a:lnTo>
                  <a:lnTo>
                    <a:pt x="17" y="165"/>
                  </a:lnTo>
                  <a:lnTo>
                    <a:pt x="18" y="97"/>
                  </a:lnTo>
                  <a:lnTo>
                    <a:pt x="19" y="45"/>
                  </a:lnTo>
                  <a:lnTo>
                    <a:pt x="19" y="11"/>
                  </a:lnTo>
                  <a:lnTo>
                    <a:pt x="20" y="0"/>
                  </a:lnTo>
                  <a:lnTo>
                    <a:pt x="112" y="3"/>
                  </a:lnTo>
                  <a:lnTo>
                    <a:pt x="208" y="7"/>
                  </a:lnTo>
                  <a:lnTo>
                    <a:pt x="304" y="9"/>
                  </a:lnTo>
                  <a:lnTo>
                    <a:pt x="402" y="11"/>
                  </a:lnTo>
                  <a:lnTo>
                    <a:pt x="501" y="12"/>
                  </a:lnTo>
                  <a:lnTo>
                    <a:pt x="601" y="14"/>
                  </a:lnTo>
                  <a:lnTo>
                    <a:pt x="701" y="15"/>
                  </a:lnTo>
                  <a:lnTo>
                    <a:pt x="802" y="15"/>
                  </a:lnTo>
                  <a:lnTo>
                    <a:pt x="902" y="15"/>
                  </a:lnTo>
                  <a:lnTo>
                    <a:pt x="1003" y="14"/>
                  </a:lnTo>
                  <a:lnTo>
                    <a:pt x="1103" y="12"/>
                  </a:lnTo>
                  <a:lnTo>
                    <a:pt x="1203" y="10"/>
                  </a:lnTo>
                  <a:lnTo>
                    <a:pt x="1302" y="9"/>
                  </a:lnTo>
                  <a:lnTo>
                    <a:pt x="1400" y="7"/>
                  </a:lnTo>
                  <a:lnTo>
                    <a:pt x="1497" y="4"/>
                  </a:lnTo>
                  <a:lnTo>
                    <a:pt x="1592" y="2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4" name="Freeform 22"/>
            <p:cNvSpPr>
              <a:spLocks/>
            </p:cNvSpPr>
            <p:nvPr/>
          </p:nvSpPr>
          <p:spPr bwMode="auto">
            <a:xfrm>
              <a:off x="5131204" y="2838535"/>
              <a:ext cx="688975" cy="860425"/>
            </a:xfrm>
            <a:custGeom>
              <a:avLst/>
              <a:gdLst>
                <a:gd name="T0" fmla="*/ 229279639 w 1461"/>
                <a:gd name="T1" fmla="*/ 30988621 h 1874"/>
                <a:gd name="T2" fmla="*/ 227500377 w 1461"/>
                <a:gd name="T3" fmla="*/ 47220989 h 1874"/>
                <a:gd name="T4" fmla="*/ 225943699 w 1461"/>
                <a:gd name="T5" fmla="*/ 63031424 h 1874"/>
                <a:gd name="T6" fmla="*/ 224387022 w 1461"/>
                <a:gd name="T7" fmla="*/ 78420355 h 1874"/>
                <a:gd name="T8" fmla="*/ 223719740 w 1461"/>
                <a:gd name="T9" fmla="*/ 93177053 h 1874"/>
                <a:gd name="T10" fmla="*/ 224609135 w 1461"/>
                <a:gd name="T11" fmla="*/ 102874049 h 1874"/>
                <a:gd name="T12" fmla="*/ 239286986 w 1461"/>
                <a:gd name="T13" fmla="*/ 104560923 h 1874"/>
                <a:gd name="T14" fmla="*/ 264861165 w 1461"/>
                <a:gd name="T15" fmla="*/ 107301059 h 1874"/>
                <a:gd name="T16" fmla="*/ 292659246 w 1461"/>
                <a:gd name="T17" fmla="*/ 110463143 h 1874"/>
                <a:gd name="T18" fmla="*/ 315565181 w 1461"/>
                <a:gd name="T19" fmla="*/ 113203738 h 1874"/>
                <a:gd name="T20" fmla="*/ 324905246 w 1461"/>
                <a:gd name="T21" fmla="*/ 114468664 h 1874"/>
                <a:gd name="T22" fmla="*/ 320902496 w 1461"/>
                <a:gd name="T23" fmla="*/ 159792509 h 1874"/>
                <a:gd name="T24" fmla="*/ 314897899 w 1461"/>
                <a:gd name="T25" fmla="*/ 220926745 h 1874"/>
                <a:gd name="T26" fmla="*/ 308003907 w 1461"/>
                <a:gd name="T27" fmla="*/ 286698792 h 1874"/>
                <a:gd name="T28" fmla="*/ 301332500 w 1461"/>
                <a:gd name="T29" fmla="*/ 345514381 h 1874"/>
                <a:gd name="T30" fmla="*/ 296884581 w 1461"/>
                <a:gd name="T31" fmla="*/ 386832677 h 1874"/>
                <a:gd name="T32" fmla="*/ 257745061 w 1461"/>
                <a:gd name="T33" fmla="*/ 391048483 h 1874"/>
                <a:gd name="T34" fmla="*/ 201703671 w 1461"/>
                <a:gd name="T35" fmla="*/ 385146263 h 1874"/>
                <a:gd name="T36" fmla="*/ 147219018 w 1461"/>
                <a:gd name="T37" fmla="*/ 379665072 h 1874"/>
                <a:gd name="T38" fmla="*/ 92734807 w 1461"/>
                <a:gd name="T39" fmla="*/ 373340904 h 1874"/>
                <a:gd name="T40" fmla="*/ 37583329 w 1461"/>
                <a:gd name="T41" fmla="*/ 366384044 h 1874"/>
                <a:gd name="T42" fmla="*/ 667282 w 1461"/>
                <a:gd name="T43" fmla="*/ 350784368 h 1874"/>
                <a:gd name="T44" fmla="*/ 4225337 w 1461"/>
                <a:gd name="T45" fmla="*/ 322114409 h 1874"/>
                <a:gd name="T46" fmla="*/ 8673258 w 1461"/>
                <a:gd name="T47" fmla="*/ 293866397 h 1874"/>
                <a:gd name="T48" fmla="*/ 12898592 w 1461"/>
                <a:gd name="T49" fmla="*/ 265828671 h 1874"/>
                <a:gd name="T50" fmla="*/ 17123459 w 1461"/>
                <a:gd name="T51" fmla="*/ 237580602 h 1874"/>
                <a:gd name="T52" fmla="*/ 20014701 w 1461"/>
                <a:gd name="T53" fmla="*/ 209542875 h 1874"/>
                <a:gd name="T54" fmla="*/ 20459398 w 1461"/>
                <a:gd name="T55" fmla="*/ 209121386 h 1874"/>
                <a:gd name="T56" fmla="*/ 21126681 w 1461"/>
                <a:gd name="T57" fmla="*/ 208910642 h 1874"/>
                <a:gd name="T58" fmla="*/ 22016076 w 1461"/>
                <a:gd name="T59" fmla="*/ 208278409 h 1874"/>
                <a:gd name="T60" fmla="*/ 22683358 w 1461"/>
                <a:gd name="T61" fmla="*/ 203218707 h 1874"/>
                <a:gd name="T62" fmla="*/ 25574128 w 1461"/>
                <a:gd name="T63" fmla="*/ 181716352 h 1874"/>
                <a:gd name="T64" fmla="*/ 29799463 w 1461"/>
                <a:gd name="T65" fmla="*/ 150938490 h 1874"/>
                <a:gd name="T66" fmla="*/ 34024805 w 1461"/>
                <a:gd name="T67" fmla="*/ 119949854 h 1874"/>
                <a:gd name="T68" fmla="*/ 36693462 w 1461"/>
                <a:gd name="T69" fmla="*/ 98447499 h 1874"/>
                <a:gd name="T70" fmla="*/ 37583329 w 1461"/>
                <a:gd name="T71" fmla="*/ 93387797 h 1874"/>
                <a:gd name="T72" fmla="*/ 38028027 w 1461"/>
                <a:gd name="T73" fmla="*/ 92334075 h 1874"/>
                <a:gd name="T74" fmla="*/ 38917422 w 1461"/>
                <a:gd name="T75" fmla="*/ 90858406 h 1874"/>
                <a:gd name="T76" fmla="*/ 39584704 w 1461"/>
                <a:gd name="T77" fmla="*/ 89171532 h 1874"/>
                <a:gd name="T78" fmla="*/ 40474099 w 1461"/>
                <a:gd name="T79" fmla="*/ 87696322 h 1874"/>
                <a:gd name="T80" fmla="*/ 40918797 w 1461"/>
                <a:gd name="T81" fmla="*/ 87274374 h 1874"/>
                <a:gd name="T82" fmla="*/ 41586079 w 1461"/>
                <a:gd name="T83" fmla="*/ 79053047 h 1874"/>
                <a:gd name="T84" fmla="*/ 44032152 w 1461"/>
                <a:gd name="T85" fmla="*/ 59658581 h 1874"/>
                <a:gd name="T86" fmla="*/ 46923394 w 1461"/>
                <a:gd name="T87" fmla="*/ 35415631 h 1874"/>
                <a:gd name="T88" fmla="*/ 49592051 w 1461"/>
                <a:gd name="T89" fmla="*/ 13702521 h 1874"/>
                <a:gd name="T90" fmla="*/ 51148728 w 1461"/>
                <a:gd name="T91" fmla="*/ 1054181 h 1874"/>
                <a:gd name="T92" fmla="*/ 74054207 w 1461"/>
                <a:gd name="T93" fmla="*/ 2319107 h 1874"/>
                <a:gd name="T94" fmla="*/ 108079469 w 1461"/>
                <a:gd name="T95" fmla="*/ 6113425 h 1874"/>
                <a:gd name="T96" fmla="*/ 141659591 w 1461"/>
                <a:gd name="T97" fmla="*/ 10118948 h 1874"/>
                <a:gd name="T98" fmla="*/ 174794986 w 1461"/>
                <a:gd name="T99" fmla="*/ 13702521 h 1874"/>
                <a:gd name="T100" fmla="*/ 208152965 w 1461"/>
                <a:gd name="T101" fmla="*/ 17496841 h 18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61"/>
                <a:gd name="T154" fmla="*/ 0 h 1874"/>
                <a:gd name="T155" fmla="*/ 1461 w 1461"/>
                <a:gd name="T156" fmla="*/ 1874 h 18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61" h="1874">
                  <a:moveTo>
                    <a:pt x="1037" y="95"/>
                  </a:moveTo>
                  <a:lnTo>
                    <a:pt x="1033" y="121"/>
                  </a:lnTo>
                  <a:lnTo>
                    <a:pt x="1031" y="147"/>
                  </a:lnTo>
                  <a:lnTo>
                    <a:pt x="1029" y="173"/>
                  </a:lnTo>
                  <a:lnTo>
                    <a:pt x="1025" y="199"/>
                  </a:lnTo>
                  <a:lnTo>
                    <a:pt x="1023" y="224"/>
                  </a:lnTo>
                  <a:lnTo>
                    <a:pt x="1021" y="250"/>
                  </a:lnTo>
                  <a:lnTo>
                    <a:pt x="1019" y="275"/>
                  </a:lnTo>
                  <a:lnTo>
                    <a:pt x="1016" y="299"/>
                  </a:lnTo>
                  <a:lnTo>
                    <a:pt x="1014" y="323"/>
                  </a:lnTo>
                  <a:lnTo>
                    <a:pt x="1012" y="347"/>
                  </a:lnTo>
                  <a:lnTo>
                    <a:pt x="1009" y="372"/>
                  </a:lnTo>
                  <a:lnTo>
                    <a:pt x="1008" y="394"/>
                  </a:lnTo>
                  <a:lnTo>
                    <a:pt x="1007" y="419"/>
                  </a:lnTo>
                  <a:lnTo>
                    <a:pt x="1006" y="442"/>
                  </a:lnTo>
                  <a:lnTo>
                    <a:pt x="1006" y="465"/>
                  </a:lnTo>
                  <a:lnTo>
                    <a:pt x="1006" y="488"/>
                  </a:lnTo>
                  <a:lnTo>
                    <a:pt x="1010" y="488"/>
                  </a:lnTo>
                  <a:lnTo>
                    <a:pt x="1025" y="490"/>
                  </a:lnTo>
                  <a:lnTo>
                    <a:pt x="1047" y="492"/>
                  </a:lnTo>
                  <a:lnTo>
                    <a:pt x="1076" y="496"/>
                  </a:lnTo>
                  <a:lnTo>
                    <a:pt x="1110" y="500"/>
                  </a:lnTo>
                  <a:lnTo>
                    <a:pt x="1150" y="505"/>
                  </a:lnTo>
                  <a:lnTo>
                    <a:pt x="1191" y="509"/>
                  </a:lnTo>
                  <a:lnTo>
                    <a:pt x="1233" y="515"/>
                  </a:lnTo>
                  <a:lnTo>
                    <a:pt x="1275" y="520"/>
                  </a:lnTo>
                  <a:lnTo>
                    <a:pt x="1316" y="524"/>
                  </a:lnTo>
                  <a:lnTo>
                    <a:pt x="1355" y="529"/>
                  </a:lnTo>
                  <a:lnTo>
                    <a:pt x="1390" y="534"/>
                  </a:lnTo>
                  <a:lnTo>
                    <a:pt x="1419" y="537"/>
                  </a:lnTo>
                  <a:lnTo>
                    <a:pt x="1440" y="539"/>
                  </a:lnTo>
                  <a:lnTo>
                    <a:pt x="1455" y="542"/>
                  </a:lnTo>
                  <a:lnTo>
                    <a:pt x="1461" y="543"/>
                  </a:lnTo>
                  <a:lnTo>
                    <a:pt x="1457" y="602"/>
                  </a:lnTo>
                  <a:lnTo>
                    <a:pt x="1451" y="675"/>
                  </a:lnTo>
                  <a:lnTo>
                    <a:pt x="1443" y="758"/>
                  </a:lnTo>
                  <a:lnTo>
                    <a:pt x="1435" y="849"/>
                  </a:lnTo>
                  <a:lnTo>
                    <a:pt x="1425" y="946"/>
                  </a:lnTo>
                  <a:lnTo>
                    <a:pt x="1416" y="1048"/>
                  </a:lnTo>
                  <a:lnTo>
                    <a:pt x="1406" y="1152"/>
                  </a:lnTo>
                  <a:lnTo>
                    <a:pt x="1396" y="1256"/>
                  </a:lnTo>
                  <a:lnTo>
                    <a:pt x="1385" y="1360"/>
                  </a:lnTo>
                  <a:lnTo>
                    <a:pt x="1375" y="1458"/>
                  </a:lnTo>
                  <a:lnTo>
                    <a:pt x="1365" y="1553"/>
                  </a:lnTo>
                  <a:lnTo>
                    <a:pt x="1355" y="1639"/>
                  </a:lnTo>
                  <a:lnTo>
                    <a:pt x="1347" y="1717"/>
                  </a:lnTo>
                  <a:lnTo>
                    <a:pt x="1340" y="1782"/>
                  </a:lnTo>
                  <a:lnTo>
                    <a:pt x="1335" y="1835"/>
                  </a:lnTo>
                  <a:lnTo>
                    <a:pt x="1331" y="1874"/>
                  </a:lnTo>
                  <a:lnTo>
                    <a:pt x="1244" y="1864"/>
                  </a:lnTo>
                  <a:lnTo>
                    <a:pt x="1159" y="1855"/>
                  </a:lnTo>
                  <a:lnTo>
                    <a:pt x="1074" y="1845"/>
                  </a:lnTo>
                  <a:lnTo>
                    <a:pt x="990" y="1836"/>
                  </a:lnTo>
                  <a:lnTo>
                    <a:pt x="907" y="1827"/>
                  </a:lnTo>
                  <a:lnTo>
                    <a:pt x="825" y="1818"/>
                  </a:lnTo>
                  <a:lnTo>
                    <a:pt x="744" y="1810"/>
                  </a:lnTo>
                  <a:lnTo>
                    <a:pt x="662" y="1801"/>
                  </a:lnTo>
                  <a:lnTo>
                    <a:pt x="580" y="1790"/>
                  </a:lnTo>
                  <a:lnTo>
                    <a:pt x="499" y="1781"/>
                  </a:lnTo>
                  <a:lnTo>
                    <a:pt x="417" y="1771"/>
                  </a:lnTo>
                  <a:lnTo>
                    <a:pt x="336" y="1760"/>
                  </a:lnTo>
                  <a:lnTo>
                    <a:pt x="253" y="1749"/>
                  </a:lnTo>
                  <a:lnTo>
                    <a:pt x="169" y="1738"/>
                  </a:lnTo>
                  <a:lnTo>
                    <a:pt x="85" y="1724"/>
                  </a:lnTo>
                  <a:lnTo>
                    <a:pt x="0" y="1711"/>
                  </a:lnTo>
                  <a:lnTo>
                    <a:pt x="3" y="1664"/>
                  </a:lnTo>
                  <a:lnTo>
                    <a:pt x="8" y="1619"/>
                  </a:lnTo>
                  <a:lnTo>
                    <a:pt x="14" y="1573"/>
                  </a:lnTo>
                  <a:lnTo>
                    <a:pt x="19" y="1528"/>
                  </a:lnTo>
                  <a:lnTo>
                    <a:pt x="26" y="1484"/>
                  </a:lnTo>
                  <a:lnTo>
                    <a:pt x="32" y="1439"/>
                  </a:lnTo>
                  <a:lnTo>
                    <a:pt x="39" y="1394"/>
                  </a:lnTo>
                  <a:lnTo>
                    <a:pt x="46" y="1349"/>
                  </a:lnTo>
                  <a:lnTo>
                    <a:pt x="53" y="1306"/>
                  </a:lnTo>
                  <a:lnTo>
                    <a:pt x="58" y="1261"/>
                  </a:lnTo>
                  <a:lnTo>
                    <a:pt x="65" y="1217"/>
                  </a:lnTo>
                  <a:lnTo>
                    <a:pt x="71" y="1172"/>
                  </a:lnTo>
                  <a:lnTo>
                    <a:pt x="77" y="1127"/>
                  </a:lnTo>
                  <a:lnTo>
                    <a:pt x="81" y="1084"/>
                  </a:lnTo>
                  <a:lnTo>
                    <a:pt x="86" y="1039"/>
                  </a:lnTo>
                  <a:lnTo>
                    <a:pt x="90" y="994"/>
                  </a:lnTo>
                  <a:lnTo>
                    <a:pt x="90" y="993"/>
                  </a:lnTo>
                  <a:lnTo>
                    <a:pt x="91" y="993"/>
                  </a:lnTo>
                  <a:lnTo>
                    <a:pt x="92" y="992"/>
                  </a:lnTo>
                  <a:lnTo>
                    <a:pt x="93" y="991"/>
                  </a:lnTo>
                  <a:lnTo>
                    <a:pt x="94" y="991"/>
                  </a:lnTo>
                  <a:lnTo>
                    <a:pt x="95" y="991"/>
                  </a:lnTo>
                  <a:lnTo>
                    <a:pt x="96" y="990"/>
                  </a:lnTo>
                  <a:lnTo>
                    <a:pt x="98" y="988"/>
                  </a:lnTo>
                  <a:lnTo>
                    <a:pt x="99" y="988"/>
                  </a:lnTo>
                  <a:lnTo>
                    <a:pt x="100" y="988"/>
                  </a:lnTo>
                  <a:lnTo>
                    <a:pt x="100" y="982"/>
                  </a:lnTo>
                  <a:lnTo>
                    <a:pt x="102" y="964"/>
                  </a:lnTo>
                  <a:lnTo>
                    <a:pt x="106" y="938"/>
                  </a:lnTo>
                  <a:lnTo>
                    <a:pt x="110" y="902"/>
                  </a:lnTo>
                  <a:lnTo>
                    <a:pt x="115" y="862"/>
                  </a:lnTo>
                  <a:lnTo>
                    <a:pt x="121" y="816"/>
                  </a:lnTo>
                  <a:lnTo>
                    <a:pt x="127" y="767"/>
                  </a:lnTo>
                  <a:lnTo>
                    <a:pt x="134" y="716"/>
                  </a:lnTo>
                  <a:lnTo>
                    <a:pt x="140" y="664"/>
                  </a:lnTo>
                  <a:lnTo>
                    <a:pt x="147" y="615"/>
                  </a:lnTo>
                  <a:lnTo>
                    <a:pt x="153" y="569"/>
                  </a:lnTo>
                  <a:lnTo>
                    <a:pt x="157" y="529"/>
                  </a:lnTo>
                  <a:lnTo>
                    <a:pt x="162" y="493"/>
                  </a:lnTo>
                  <a:lnTo>
                    <a:pt x="165" y="467"/>
                  </a:lnTo>
                  <a:lnTo>
                    <a:pt x="168" y="450"/>
                  </a:lnTo>
                  <a:lnTo>
                    <a:pt x="169" y="444"/>
                  </a:lnTo>
                  <a:lnTo>
                    <a:pt x="169" y="443"/>
                  </a:lnTo>
                  <a:lnTo>
                    <a:pt x="169" y="442"/>
                  </a:lnTo>
                  <a:lnTo>
                    <a:pt x="170" y="440"/>
                  </a:lnTo>
                  <a:lnTo>
                    <a:pt x="171" y="438"/>
                  </a:lnTo>
                  <a:lnTo>
                    <a:pt x="172" y="436"/>
                  </a:lnTo>
                  <a:lnTo>
                    <a:pt x="173" y="434"/>
                  </a:lnTo>
                  <a:lnTo>
                    <a:pt x="175" y="431"/>
                  </a:lnTo>
                  <a:lnTo>
                    <a:pt x="176" y="429"/>
                  </a:lnTo>
                  <a:lnTo>
                    <a:pt x="177" y="426"/>
                  </a:lnTo>
                  <a:lnTo>
                    <a:pt x="178" y="423"/>
                  </a:lnTo>
                  <a:lnTo>
                    <a:pt x="179" y="421"/>
                  </a:lnTo>
                  <a:lnTo>
                    <a:pt x="180" y="419"/>
                  </a:lnTo>
                  <a:lnTo>
                    <a:pt x="182" y="416"/>
                  </a:lnTo>
                  <a:lnTo>
                    <a:pt x="183" y="415"/>
                  </a:lnTo>
                  <a:lnTo>
                    <a:pt x="183" y="414"/>
                  </a:lnTo>
                  <a:lnTo>
                    <a:pt x="184" y="414"/>
                  </a:lnTo>
                  <a:lnTo>
                    <a:pt x="184" y="408"/>
                  </a:lnTo>
                  <a:lnTo>
                    <a:pt x="185" y="396"/>
                  </a:lnTo>
                  <a:lnTo>
                    <a:pt x="187" y="375"/>
                  </a:lnTo>
                  <a:lnTo>
                    <a:pt x="191" y="349"/>
                  </a:lnTo>
                  <a:lnTo>
                    <a:pt x="194" y="318"/>
                  </a:lnTo>
                  <a:lnTo>
                    <a:pt x="198" y="283"/>
                  </a:lnTo>
                  <a:lnTo>
                    <a:pt x="202" y="245"/>
                  </a:lnTo>
                  <a:lnTo>
                    <a:pt x="207" y="207"/>
                  </a:lnTo>
                  <a:lnTo>
                    <a:pt x="211" y="168"/>
                  </a:lnTo>
                  <a:lnTo>
                    <a:pt x="216" y="130"/>
                  </a:lnTo>
                  <a:lnTo>
                    <a:pt x="219" y="96"/>
                  </a:lnTo>
                  <a:lnTo>
                    <a:pt x="223" y="65"/>
                  </a:lnTo>
                  <a:lnTo>
                    <a:pt x="226" y="38"/>
                  </a:lnTo>
                  <a:lnTo>
                    <a:pt x="229" y="18"/>
                  </a:lnTo>
                  <a:lnTo>
                    <a:pt x="230" y="5"/>
                  </a:lnTo>
                  <a:lnTo>
                    <a:pt x="231" y="0"/>
                  </a:lnTo>
                  <a:lnTo>
                    <a:pt x="282" y="5"/>
                  </a:lnTo>
                  <a:lnTo>
                    <a:pt x="333" y="11"/>
                  </a:lnTo>
                  <a:lnTo>
                    <a:pt x="384" y="17"/>
                  </a:lnTo>
                  <a:lnTo>
                    <a:pt x="436" y="22"/>
                  </a:lnTo>
                  <a:lnTo>
                    <a:pt x="486" y="29"/>
                  </a:lnTo>
                  <a:lnTo>
                    <a:pt x="536" y="35"/>
                  </a:lnTo>
                  <a:lnTo>
                    <a:pt x="586" y="41"/>
                  </a:lnTo>
                  <a:lnTo>
                    <a:pt x="637" y="48"/>
                  </a:lnTo>
                  <a:lnTo>
                    <a:pt x="686" y="53"/>
                  </a:lnTo>
                  <a:lnTo>
                    <a:pt x="737" y="59"/>
                  </a:lnTo>
                  <a:lnTo>
                    <a:pt x="786" y="65"/>
                  </a:lnTo>
                  <a:lnTo>
                    <a:pt x="836" y="72"/>
                  </a:lnTo>
                  <a:lnTo>
                    <a:pt x="886" y="77"/>
                  </a:lnTo>
                  <a:lnTo>
                    <a:pt x="936" y="83"/>
                  </a:lnTo>
                  <a:lnTo>
                    <a:pt x="986" y="89"/>
                  </a:lnTo>
                  <a:lnTo>
                    <a:pt x="1037" y="95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5" name="Freeform 23"/>
            <p:cNvSpPr>
              <a:spLocks/>
            </p:cNvSpPr>
            <p:nvPr/>
          </p:nvSpPr>
          <p:spPr bwMode="auto">
            <a:xfrm>
              <a:off x="8001404" y="1992397"/>
              <a:ext cx="725487" cy="333375"/>
            </a:xfrm>
            <a:custGeom>
              <a:avLst/>
              <a:gdLst>
                <a:gd name="T0" fmla="*/ 132641421 w 1543"/>
                <a:gd name="T1" fmla="*/ 7169399 h 726"/>
                <a:gd name="T2" fmla="*/ 123356319 w 1543"/>
                <a:gd name="T3" fmla="*/ 8645250 h 726"/>
                <a:gd name="T4" fmla="*/ 109650090 w 1543"/>
                <a:gd name="T5" fmla="*/ 26357287 h 726"/>
                <a:gd name="T6" fmla="*/ 98596644 w 1543"/>
                <a:gd name="T7" fmla="*/ 45967177 h 726"/>
                <a:gd name="T8" fmla="*/ 116724409 w 1543"/>
                <a:gd name="T9" fmla="*/ 39219779 h 726"/>
                <a:gd name="T10" fmla="*/ 141926053 w 1543"/>
                <a:gd name="T11" fmla="*/ 42593478 h 726"/>
                <a:gd name="T12" fmla="*/ 153642923 w 1543"/>
                <a:gd name="T13" fmla="*/ 49552105 h 726"/>
                <a:gd name="T14" fmla="*/ 159832834 w 1543"/>
                <a:gd name="T15" fmla="*/ 60727525 h 726"/>
                <a:gd name="T16" fmla="*/ 173097065 w 1543"/>
                <a:gd name="T17" fmla="*/ 57986122 h 726"/>
                <a:gd name="T18" fmla="*/ 184813464 w 1543"/>
                <a:gd name="T19" fmla="*/ 59883971 h 726"/>
                <a:gd name="T20" fmla="*/ 198962102 w 1543"/>
                <a:gd name="T21" fmla="*/ 56510272 h 726"/>
                <a:gd name="T22" fmla="*/ 210678502 w 1543"/>
                <a:gd name="T23" fmla="*/ 44491327 h 726"/>
                <a:gd name="T24" fmla="*/ 237427947 w 1543"/>
                <a:gd name="T25" fmla="*/ 39219779 h 726"/>
                <a:gd name="T26" fmla="*/ 264840403 w 1543"/>
                <a:gd name="T27" fmla="*/ 32050841 h 726"/>
                <a:gd name="T28" fmla="*/ 272577675 w 1543"/>
                <a:gd name="T29" fmla="*/ 29942215 h 726"/>
                <a:gd name="T30" fmla="*/ 277441210 w 1543"/>
                <a:gd name="T31" fmla="*/ 29942215 h 726"/>
                <a:gd name="T32" fmla="*/ 277883649 w 1543"/>
                <a:gd name="T33" fmla="*/ 41117628 h 726"/>
                <a:gd name="T34" fmla="*/ 285178952 w 1543"/>
                <a:gd name="T35" fmla="*/ 47865026 h 726"/>
                <a:gd name="T36" fmla="*/ 302200856 w 1543"/>
                <a:gd name="T37" fmla="*/ 47021486 h 726"/>
                <a:gd name="T38" fmla="*/ 319002246 w 1543"/>
                <a:gd name="T39" fmla="*/ 46599946 h 726"/>
                <a:gd name="T40" fmla="*/ 328065893 w 1543"/>
                <a:gd name="T41" fmla="*/ 58408121 h 726"/>
                <a:gd name="T42" fmla="*/ 338898356 w 1543"/>
                <a:gd name="T43" fmla="*/ 68529232 h 726"/>
                <a:gd name="T44" fmla="*/ 340445716 w 1543"/>
                <a:gd name="T45" fmla="*/ 72957240 h 726"/>
                <a:gd name="T46" fmla="*/ 341109139 w 1543"/>
                <a:gd name="T47" fmla="*/ 77174478 h 726"/>
                <a:gd name="T48" fmla="*/ 323865781 w 1543"/>
                <a:gd name="T49" fmla="*/ 77174478 h 726"/>
                <a:gd name="T50" fmla="*/ 307506830 w 1543"/>
                <a:gd name="T51" fmla="*/ 76330939 h 726"/>
                <a:gd name="T52" fmla="*/ 290263472 w 1543"/>
                <a:gd name="T53" fmla="*/ 84132646 h 726"/>
                <a:gd name="T54" fmla="*/ 267935594 w 1543"/>
                <a:gd name="T55" fmla="*/ 77174478 h 726"/>
                <a:gd name="T56" fmla="*/ 235217163 w 1543"/>
                <a:gd name="T57" fmla="*/ 88139114 h 726"/>
                <a:gd name="T58" fmla="*/ 208246734 w 1543"/>
                <a:gd name="T59" fmla="*/ 109225306 h 726"/>
                <a:gd name="T60" fmla="*/ 206256935 w 1543"/>
                <a:gd name="T61" fmla="*/ 108803306 h 726"/>
                <a:gd name="T62" fmla="*/ 203383199 w 1543"/>
                <a:gd name="T63" fmla="*/ 106905457 h 726"/>
                <a:gd name="T64" fmla="*/ 203825167 w 1543"/>
                <a:gd name="T65" fmla="*/ 101634368 h 726"/>
                <a:gd name="T66" fmla="*/ 202720246 w 1543"/>
                <a:gd name="T67" fmla="*/ 98260211 h 726"/>
                <a:gd name="T68" fmla="*/ 192772191 w 1543"/>
                <a:gd name="T69" fmla="*/ 106483917 h 726"/>
                <a:gd name="T70" fmla="*/ 181497289 w 1543"/>
                <a:gd name="T71" fmla="*/ 109225306 h 726"/>
                <a:gd name="T72" fmla="*/ 169559905 w 1543"/>
                <a:gd name="T73" fmla="*/ 125672288 h 726"/>
                <a:gd name="T74" fmla="*/ 162927555 w 1543"/>
                <a:gd name="T75" fmla="*/ 143173551 h 726"/>
                <a:gd name="T76" fmla="*/ 159611850 w 1543"/>
                <a:gd name="T77" fmla="*/ 150764488 h 726"/>
                <a:gd name="T78" fmla="*/ 152537531 w 1543"/>
                <a:gd name="T79" fmla="*/ 151818798 h 726"/>
                <a:gd name="T80" fmla="*/ 148779388 w 1543"/>
                <a:gd name="T81" fmla="*/ 144649401 h 726"/>
                <a:gd name="T82" fmla="*/ 148115964 w 1543"/>
                <a:gd name="T83" fmla="*/ 137269234 h 726"/>
                <a:gd name="T84" fmla="*/ 139052317 w 1543"/>
                <a:gd name="T85" fmla="*/ 128413217 h 726"/>
                <a:gd name="T86" fmla="*/ 137062518 w 1543"/>
                <a:gd name="T87" fmla="*/ 115550704 h 726"/>
                <a:gd name="T88" fmla="*/ 127556901 w 1543"/>
                <a:gd name="T89" fmla="*/ 108592536 h 726"/>
                <a:gd name="T90" fmla="*/ 112966266 w 1543"/>
                <a:gd name="T91" fmla="*/ 102688678 h 726"/>
                <a:gd name="T92" fmla="*/ 79805925 w 1543"/>
                <a:gd name="T93" fmla="*/ 99525749 h 726"/>
                <a:gd name="T94" fmla="*/ 48634899 w 1543"/>
                <a:gd name="T95" fmla="*/ 94254202 h 726"/>
                <a:gd name="T96" fmla="*/ 21222494 w 1543"/>
                <a:gd name="T97" fmla="*/ 89404194 h 726"/>
                <a:gd name="T98" fmla="*/ 6631882 w 1543"/>
                <a:gd name="T99" fmla="*/ 76963708 h 726"/>
                <a:gd name="T100" fmla="*/ 2873737 w 1543"/>
                <a:gd name="T101" fmla="*/ 75909399 h 726"/>
                <a:gd name="T102" fmla="*/ 4863537 w 1543"/>
                <a:gd name="T103" fmla="*/ 70637851 h 726"/>
                <a:gd name="T104" fmla="*/ 22327885 w 1543"/>
                <a:gd name="T105" fmla="*/ 58618891 h 726"/>
                <a:gd name="T106" fmla="*/ 41118611 w 1543"/>
                <a:gd name="T107" fmla="*/ 50184415 h 726"/>
                <a:gd name="T108" fmla="*/ 62783551 w 1543"/>
                <a:gd name="T109" fmla="*/ 42593478 h 726"/>
                <a:gd name="T110" fmla="*/ 78258565 w 1543"/>
                <a:gd name="T111" fmla="*/ 27200827 h 726"/>
                <a:gd name="T112" fmla="*/ 93512124 w 1543"/>
                <a:gd name="T113" fmla="*/ 16868960 h 726"/>
                <a:gd name="T114" fmla="*/ 105449978 w 1543"/>
                <a:gd name="T115" fmla="*/ 4428010 h 726"/>
                <a:gd name="T116" fmla="*/ 122029913 w 1543"/>
                <a:gd name="T117" fmla="*/ 210770 h 7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43"/>
                <a:gd name="T178" fmla="*/ 0 h 726"/>
                <a:gd name="T179" fmla="*/ 1543 w 1543"/>
                <a:gd name="T180" fmla="*/ 726 h 7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43" h="726">
                  <a:moveTo>
                    <a:pt x="610" y="7"/>
                  </a:moveTo>
                  <a:lnTo>
                    <a:pt x="612" y="14"/>
                  </a:lnTo>
                  <a:lnTo>
                    <a:pt x="613" y="20"/>
                  </a:lnTo>
                  <a:lnTo>
                    <a:pt x="612" y="24"/>
                  </a:lnTo>
                  <a:lnTo>
                    <a:pt x="611" y="29"/>
                  </a:lnTo>
                  <a:lnTo>
                    <a:pt x="608" y="31"/>
                  </a:lnTo>
                  <a:lnTo>
                    <a:pt x="605" y="33"/>
                  </a:lnTo>
                  <a:lnTo>
                    <a:pt x="600" y="34"/>
                  </a:lnTo>
                  <a:lnTo>
                    <a:pt x="596" y="36"/>
                  </a:lnTo>
                  <a:lnTo>
                    <a:pt x="590" y="37"/>
                  </a:lnTo>
                  <a:lnTo>
                    <a:pt x="584" y="37"/>
                  </a:lnTo>
                  <a:lnTo>
                    <a:pt x="578" y="38"/>
                  </a:lnTo>
                  <a:lnTo>
                    <a:pt x="573" y="38"/>
                  </a:lnTo>
                  <a:lnTo>
                    <a:pt x="567" y="39"/>
                  </a:lnTo>
                  <a:lnTo>
                    <a:pt x="562" y="39"/>
                  </a:lnTo>
                  <a:lnTo>
                    <a:pt x="558" y="41"/>
                  </a:lnTo>
                  <a:lnTo>
                    <a:pt x="554" y="44"/>
                  </a:lnTo>
                  <a:lnTo>
                    <a:pt x="551" y="57"/>
                  </a:lnTo>
                  <a:lnTo>
                    <a:pt x="545" y="70"/>
                  </a:lnTo>
                  <a:lnTo>
                    <a:pt x="537" y="83"/>
                  </a:lnTo>
                  <a:lnTo>
                    <a:pt x="528" y="94"/>
                  </a:lnTo>
                  <a:lnTo>
                    <a:pt x="518" y="105"/>
                  </a:lnTo>
                  <a:lnTo>
                    <a:pt x="507" y="115"/>
                  </a:lnTo>
                  <a:lnTo>
                    <a:pt x="496" y="125"/>
                  </a:lnTo>
                  <a:lnTo>
                    <a:pt x="484" y="134"/>
                  </a:lnTo>
                  <a:lnTo>
                    <a:pt x="474" y="145"/>
                  </a:lnTo>
                  <a:lnTo>
                    <a:pt x="464" y="155"/>
                  </a:lnTo>
                  <a:lnTo>
                    <a:pt x="455" y="167"/>
                  </a:lnTo>
                  <a:lnTo>
                    <a:pt x="450" y="178"/>
                  </a:lnTo>
                  <a:lnTo>
                    <a:pt x="446" y="191"/>
                  </a:lnTo>
                  <a:lnTo>
                    <a:pt x="445" y="203"/>
                  </a:lnTo>
                  <a:lnTo>
                    <a:pt x="446" y="218"/>
                  </a:lnTo>
                  <a:lnTo>
                    <a:pt x="453" y="235"/>
                  </a:lnTo>
                  <a:lnTo>
                    <a:pt x="460" y="222"/>
                  </a:lnTo>
                  <a:lnTo>
                    <a:pt x="468" y="210"/>
                  </a:lnTo>
                  <a:lnTo>
                    <a:pt x="478" y="202"/>
                  </a:lnTo>
                  <a:lnTo>
                    <a:pt x="490" y="195"/>
                  </a:lnTo>
                  <a:lnTo>
                    <a:pt x="501" y="191"/>
                  </a:lnTo>
                  <a:lnTo>
                    <a:pt x="515" y="187"/>
                  </a:lnTo>
                  <a:lnTo>
                    <a:pt x="528" y="186"/>
                  </a:lnTo>
                  <a:lnTo>
                    <a:pt x="543" y="186"/>
                  </a:lnTo>
                  <a:lnTo>
                    <a:pt x="557" y="186"/>
                  </a:lnTo>
                  <a:lnTo>
                    <a:pt x="572" y="188"/>
                  </a:lnTo>
                  <a:lnTo>
                    <a:pt x="587" y="191"/>
                  </a:lnTo>
                  <a:lnTo>
                    <a:pt x="600" y="193"/>
                  </a:lnTo>
                  <a:lnTo>
                    <a:pt x="614" y="196"/>
                  </a:lnTo>
                  <a:lnTo>
                    <a:pt x="628" y="200"/>
                  </a:lnTo>
                  <a:lnTo>
                    <a:pt x="642" y="202"/>
                  </a:lnTo>
                  <a:lnTo>
                    <a:pt x="654" y="206"/>
                  </a:lnTo>
                  <a:lnTo>
                    <a:pt x="662" y="207"/>
                  </a:lnTo>
                  <a:lnTo>
                    <a:pt x="670" y="210"/>
                  </a:lnTo>
                  <a:lnTo>
                    <a:pt x="677" y="214"/>
                  </a:lnTo>
                  <a:lnTo>
                    <a:pt x="682" y="218"/>
                  </a:lnTo>
                  <a:lnTo>
                    <a:pt x="687" y="224"/>
                  </a:lnTo>
                  <a:lnTo>
                    <a:pt x="691" y="230"/>
                  </a:lnTo>
                  <a:lnTo>
                    <a:pt x="695" y="235"/>
                  </a:lnTo>
                  <a:lnTo>
                    <a:pt x="697" y="242"/>
                  </a:lnTo>
                  <a:lnTo>
                    <a:pt x="700" y="248"/>
                  </a:lnTo>
                  <a:lnTo>
                    <a:pt x="703" y="255"/>
                  </a:lnTo>
                  <a:lnTo>
                    <a:pt x="706" y="262"/>
                  </a:lnTo>
                  <a:lnTo>
                    <a:pt x="710" y="269"/>
                  </a:lnTo>
                  <a:lnTo>
                    <a:pt x="713" y="276"/>
                  </a:lnTo>
                  <a:lnTo>
                    <a:pt x="718" y="283"/>
                  </a:lnTo>
                  <a:lnTo>
                    <a:pt x="723" y="288"/>
                  </a:lnTo>
                  <a:lnTo>
                    <a:pt x="731" y="294"/>
                  </a:lnTo>
                  <a:lnTo>
                    <a:pt x="737" y="293"/>
                  </a:lnTo>
                  <a:lnTo>
                    <a:pt x="745" y="291"/>
                  </a:lnTo>
                  <a:lnTo>
                    <a:pt x="752" y="288"/>
                  </a:lnTo>
                  <a:lnTo>
                    <a:pt x="760" y="285"/>
                  </a:lnTo>
                  <a:lnTo>
                    <a:pt x="767" y="281"/>
                  </a:lnTo>
                  <a:lnTo>
                    <a:pt x="775" y="278"/>
                  </a:lnTo>
                  <a:lnTo>
                    <a:pt x="783" y="275"/>
                  </a:lnTo>
                  <a:lnTo>
                    <a:pt x="790" y="271"/>
                  </a:lnTo>
                  <a:lnTo>
                    <a:pt x="798" y="269"/>
                  </a:lnTo>
                  <a:lnTo>
                    <a:pt x="805" y="268"/>
                  </a:lnTo>
                  <a:lnTo>
                    <a:pt x="812" y="268"/>
                  </a:lnTo>
                  <a:lnTo>
                    <a:pt x="819" y="269"/>
                  </a:lnTo>
                  <a:lnTo>
                    <a:pt x="825" y="272"/>
                  </a:lnTo>
                  <a:lnTo>
                    <a:pt x="831" y="277"/>
                  </a:lnTo>
                  <a:lnTo>
                    <a:pt x="836" y="284"/>
                  </a:lnTo>
                  <a:lnTo>
                    <a:pt x="842" y="294"/>
                  </a:lnTo>
                  <a:lnTo>
                    <a:pt x="851" y="293"/>
                  </a:lnTo>
                  <a:lnTo>
                    <a:pt x="861" y="291"/>
                  </a:lnTo>
                  <a:lnTo>
                    <a:pt x="869" y="288"/>
                  </a:lnTo>
                  <a:lnTo>
                    <a:pt x="879" y="284"/>
                  </a:lnTo>
                  <a:lnTo>
                    <a:pt x="885" y="279"/>
                  </a:lnTo>
                  <a:lnTo>
                    <a:pt x="894" y="273"/>
                  </a:lnTo>
                  <a:lnTo>
                    <a:pt x="900" y="268"/>
                  </a:lnTo>
                  <a:lnTo>
                    <a:pt x="907" y="261"/>
                  </a:lnTo>
                  <a:lnTo>
                    <a:pt x="914" y="254"/>
                  </a:lnTo>
                  <a:lnTo>
                    <a:pt x="921" y="246"/>
                  </a:lnTo>
                  <a:lnTo>
                    <a:pt x="927" y="239"/>
                  </a:lnTo>
                  <a:lnTo>
                    <a:pt x="934" y="232"/>
                  </a:lnTo>
                  <a:lnTo>
                    <a:pt x="940" y="224"/>
                  </a:lnTo>
                  <a:lnTo>
                    <a:pt x="946" y="217"/>
                  </a:lnTo>
                  <a:lnTo>
                    <a:pt x="953" y="211"/>
                  </a:lnTo>
                  <a:lnTo>
                    <a:pt x="961" y="206"/>
                  </a:lnTo>
                  <a:lnTo>
                    <a:pt x="976" y="200"/>
                  </a:lnTo>
                  <a:lnTo>
                    <a:pt x="992" y="196"/>
                  </a:lnTo>
                  <a:lnTo>
                    <a:pt x="1008" y="194"/>
                  </a:lnTo>
                  <a:lnTo>
                    <a:pt x="1025" y="192"/>
                  </a:lnTo>
                  <a:lnTo>
                    <a:pt x="1041" y="190"/>
                  </a:lnTo>
                  <a:lnTo>
                    <a:pt x="1058" y="188"/>
                  </a:lnTo>
                  <a:lnTo>
                    <a:pt x="1074" y="186"/>
                  </a:lnTo>
                  <a:lnTo>
                    <a:pt x="1091" y="185"/>
                  </a:lnTo>
                  <a:lnTo>
                    <a:pt x="1107" y="183"/>
                  </a:lnTo>
                  <a:lnTo>
                    <a:pt x="1123" y="180"/>
                  </a:lnTo>
                  <a:lnTo>
                    <a:pt x="1140" y="177"/>
                  </a:lnTo>
                  <a:lnTo>
                    <a:pt x="1154" y="172"/>
                  </a:lnTo>
                  <a:lnTo>
                    <a:pt x="1169" y="167"/>
                  </a:lnTo>
                  <a:lnTo>
                    <a:pt x="1184" y="160"/>
                  </a:lnTo>
                  <a:lnTo>
                    <a:pt x="1198" y="152"/>
                  </a:lnTo>
                  <a:lnTo>
                    <a:pt x="1212" y="142"/>
                  </a:lnTo>
                  <a:lnTo>
                    <a:pt x="1213" y="142"/>
                  </a:lnTo>
                  <a:lnTo>
                    <a:pt x="1215" y="142"/>
                  </a:lnTo>
                  <a:lnTo>
                    <a:pt x="1218" y="142"/>
                  </a:lnTo>
                  <a:lnTo>
                    <a:pt x="1221" y="142"/>
                  </a:lnTo>
                  <a:lnTo>
                    <a:pt x="1225" y="142"/>
                  </a:lnTo>
                  <a:lnTo>
                    <a:pt x="1229" y="142"/>
                  </a:lnTo>
                  <a:lnTo>
                    <a:pt x="1233" y="142"/>
                  </a:lnTo>
                  <a:lnTo>
                    <a:pt x="1236" y="142"/>
                  </a:lnTo>
                  <a:lnTo>
                    <a:pt x="1241" y="142"/>
                  </a:lnTo>
                  <a:lnTo>
                    <a:pt x="1244" y="142"/>
                  </a:lnTo>
                  <a:lnTo>
                    <a:pt x="1248" y="142"/>
                  </a:lnTo>
                  <a:lnTo>
                    <a:pt x="1250" y="142"/>
                  </a:lnTo>
                  <a:lnTo>
                    <a:pt x="1252" y="142"/>
                  </a:lnTo>
                  <a:lnTo>
                    <a:pt x="1253" y="142"/>
                  </a:lnTo>
                  <a:lnTo>
                    <a:pt x="1255" y="142"/>
                  </a:lnTo>
                  <a:lnTo>
                    <a:pt x="1253" y="148"/>
                  </a:lnTo>
                  <a:lnTo>
                    <a:pt x="1252" y="155"/>
                  </a:lnTo>
                  <a:lnTo>
                    <a:pt x="1252" y="162"/>
                  </a:lnTo>
                  <a:lnTo>
                    <a:pt x="1252" y="169"/>
                  </a:lnTo>
                  <a:lnTo>
                    <a:pt x="1253" y="176"/>
                  </a:lnTo>
                  <a:lnTo>
                    <a:pt x="1253" y="183"/>
                  </a:lnTo>
                  <a:lnTo>
                    <a:pt x="1255" y="190"/>
                  </a:lnTo>
                  <a:lnTo>
                    <a:pt x="1257" y="195"/>
                  </a:lnTo>
                  <a:lnTo>
                    <a:pt x="1259" y="201"/>
                  </a:lnTo>
                  <a:lnTo>
                    <a:pt x="1261" y="207"/>
                  </a:lnTo>
                  <a:lnTo>
                    <a:pt x="1265" y="213"/>
                  </a:lnTo>
                  <a:lnTo>
                    <a:pt x="1268" y="216"/>
                  </a:lnTo>
                  <a:lnTo>
                    <a:pt x="1273" y="221"/>
                  </a:lnTo>
                  <a:lnTo>
                    <a:pt x="1278" y="223"/>
                  </a:lnTo>
                  <a:lnTo>
                    <a:pt x="1283" y="225"/>
                  </a:lnTo>
                  <a:lnTo>
                    <a:pt x="1290" y="227"/>
                  </a:lnTo>
                  <a:lnTo>
                    <a:pt x="1299" y="224"/>
                  </a:lnTo>
                  <a:lnTo>
                    <a:pt x="1309" y="222"/>
                  </a:lnTo>
                  <a:lnTo>
                    <a:pt x="1319" y="221"/>
                  </a:lnTo>
                  <a:lnTo>
                    <a:pt x="1328" y="221"/>
                  </a:lnTo>
                  <a:lnTo>
                    <a:pt x="1338" y="221"/>
                  </a:lnTo>
                  <a:lnTo>
                    <a:pt x="1348" y="222"/>
                  </a:lnTo>
                  <a:lnTo>
                    <a:pt x="1357" y="222"/>
                  </a:lnTo>
                  <a:lnTo>
                    <a:pt x="1367" y="223"/>
                  </a:lnTo>
                  <a:lnTo>
                    <a:pt x="1376" y="224"/>
                  </a:lnTo>
                  <a:lnTo>
                    <a:pt x="1386" y="225"/>
                  </a:lnTo>
                  <a:lnTo>
                    <a:pt x="1396" y="225"/>
                  </a:lnTo>
                  <a:lnTo>
                    <a:pt x="1405" y="226"/>
                  </a:lnTo>
                  <a:lnTo>
                    <a:pt x="1414" y="225"/>
                  </a:lnTo>
                  <a:lnTo>
                    <a:pt x="1424" y="224"/>
                  </a:lnTo>
                  <a:lnTo>
                    <a:pt x="1433" y="223"/>
                  </a:lnTo>
                  <a:lnTo>
                    <a:pt x="1443" y="221"/>
                  </a:lnTo>
                  <a:lnTo>
                    <a:pt x="1451" y="224"/>
                  </a:lnTo>
                  <a:lnTo>
                    <a:pt x="1458" y="230"/>
                  </a:lnTo>
                  <a:lnTo>
                    <a:pt x="1464" y="237"/>
                  </a:lnTo>
                  <a:lnTo>
                    <a:pt x="1468" y="244"/>
                  </a:lnTo>
                  <a:lnTo>
                    <a:pt x="1473" y="252"/>
                  </a:lnTo>
                  <a:lnTo>
                    <a:pt x="1476" y="260"/>
                  </a:lnTo>
                  <a:lnTo>
                    <a:pt x="1481" y="268"/>
                  </a:lnTo>
                  <a:lnTo>
                    <a:pt x="1484" y="277"/>
                  </a:lnTo>
                  <a:lnTo>
                    <a:pt x="1488" y="285"/>
                  </a:lnTo>
                  <a:lnTo>
                    <a:pt x="1491" y="293"/>
                  </a:lnTo>
                  <a:lnTo>
                    <a:pt x="1496" y="301"/>
                  </a:lnTo>
                  <a:lnTo>
                    <a:pt x="1501" y="308"/>
                  </a:lnTo>
                  <a:lnTo>
                    <a:pt x="1506" y="314"/>
                  </a:lnTo>
                  <a:lnTo>
                    <a:pt x="1514" y="318"/>
                  </a:lnTo>
                  <a:lnTo>
                    <a:pt x="1522" y="323"/>
                  </a:lnTo>
                  <a:lnTo>
                    <a:pt x="1533" y="325"/>
                  </a:lnTo>
                  <a:lnTo>
                    <a:pt x="1533" y="327"/>
                  </a:lnTo>
                  <a:lnTo>
                    <a:pt x="1533" y="330"/>
                  </a:lnTo>
                  <a:lnTo>
                    <a:pt x="1534" y="333"/>
                  </a:lnTo>
                  <a:lnTo>
                    <a:pt x="1535" y="335"/>
                  </a:lnTo>
                  <a:lnTo>
                    <a:pt x="1536" y="338"/>
                  </a:lnTo>
                  <a:lnTo>
                    <a:pt x="1537" y="340"/>
                  </a:lnTo>
                  <a:lnTo>
                    <a:pt x="1538" y="342"/>
                  </a:lnTo>
                  <a:lnTo>
                    <a:pt x="1540" y="346"/>
                  </a:lnTo>
                  <a:lnTo>
                    <a:pt x="1541" y="348"/>
                  </a:lnTo>
                  <a:lnTo>
                    <a:pt x="1542" y="350"/>
                  </a:lnTo>
                  <a:lnTo>
                    <a:pt x="1542" y="353"/>
                  </a:lnTo>
                  <a:lnTo>
                    <a:pt x="1543" y="355"/>
                  </a:lnTo>
                  <a:lnTo>
                    <a:pt x="1543" y="357"/>
                  </a:lnTo>
                  <a:lnTo>
                    <a:pt x="1543" y="361"/>
                  </a:lnTo>
                  <a:lnTo>
                    <a:pt x="1543" y="363"/>
                  </a:lnTo>
                  <a:lnTo>
                    <a:pt x="1543" y="366"/>
                  </a:lnTo>
                  <a:lnTo>
                    <a:pt x="1534" y="362"/>
                  </a:lnTo>
                  <a:lnTo>
                    <a:pt x="1525" y="360"/>
                  </a:lnTo>
                  <a:lnTo>
                    <a:pt x="1514" y="360"/>
                  </a:lnTo>
                  <a:lnTo>
                    <a:pt x="1505" y="360"/>
                  </a:lnTo>
                  <a:lnTo>
                    <a:pt x="1495" y="361"/>
                  </a:lnTo>
                  <a:lnTo>
                    <a:pt x="1486" y="362"/>
                  </a:lnTo>
                  <a:lnTo>
                    <a:pt x="1475" y="364"/>
                  </a:lnTo>
                  <a:lnTo>
                    <a:pt x="1465" y="366"/>
                  </a:lnTo>
                  <a:lnTo>
                    <a:pt x="1456" y="369"/>
                  </a:lnTo>
                  <a:lnTo>
                    <a:pt x="1445" y="371"/>
                  </a:lnTo>
                  <a:lnTo>
                    <a:pt x="1436" y="372"/>
                  </a:lnTo>
                  <a:lnTo>
                    <a:pt x="1426" y="372"/>
                  </a:lnTo>
                  <a:lnTo>
                    <a:pt x="1417" y="371"/>
                  </a:lnTo>
                  <a:lnTo>
                    <a:pt x="1407" y="370"/>
                  </a:lnTo>
                  <a:lnTo>
                    <a:pt x="1399" y="366"/>
                  </a:lnTo>
                  <a:lnTo>
                    <a:pt x="1391" y="362"/>
                  </a:lnTo>
                  <a:lnTo>
                    <a:pt x="1384" y="379"/>
                  </a:lnTo>
                  <a:lnTo>
                    <a:pt x="1378" y="393"/>
                  </a:lnTo>
                  <a:lnTo>
                    <a:pt x="1368" y="402"/>
                  </a:lnTo>
                  <a:lnTo>
                    <a:pt x="1359" y="407"/>
                  </a:lnTo>
                  <a:lnTo>
                    <a:pt x="1348" y="408"/>
                  </a:lnTo>
                  <a:lnTo>
                    <a:pt x="1337" y="407"/>
                  </a:lnTo>
                  <a:lnTo>
                    <a:pt x="1325" y="404"/>
                  </a:lnTo>
                  <a:lnTo>
                    <a:pt x="1313" y="399"/>
                  </a:lnTo>
                  <a:lnTo>
                    <a:pt x="1301" y="393"/>
                  </a:lnTo>
                  <a:lnTo>
                    <a:pt x="1287" y="386"/>
                  </a:lnTo>
                  <a:lnTo>
                    <a:pt x="1274" y="379"/>
                  </a:lnTo>
                  <a:lnTo>
                    <a:pt x="1261" y="373"/>
                  </a:lnTo>
                  <a:lnTo>
                    <a:pt x="1248" y="369"/>
                  </a:lnTo>
                  <a:lnTo>
                    <a:pt x="1235" y="365"/>
                  </a:lnTo>
                  <a:lnTo>
                    <a:pt x="1223" y="364"/>
                  </a:lnTo>
                  <a:lnTo>
                    <a:pt x="1212" y="366"/>
                  </a:lnTo>
                  <a:lnTo>
                    <a:pt x="1197" y="381"/>
                  </a:lnTo>
                  <a:lnTo>
                    <a:pt x="1181" y="394"/>
                  </a:lnTo>
                  <a:lnTo>
                    <a:pt x="1164" y="402"/>
                  </a:lnTo>
                  <a:lnTo>
                    <a:pt x="1144" y="408"/>
                  </a:lnTo>
                  <a:lnTo>
                    <a:pt x="1125" y="412"/>
                  </a:lnTo>
                  <a:lnTo>
                    <a:pt x="1105" y="415"/>
                  </a:lnTo>
                  <a:lnTo>
                    <a:pt x="1084" y="416"/>
                  </a:lnTo>
                  <a:lnTo>
                    <a:pt x="1064" y="418"/>
                  </a:lnTo>
                  <a:lnTo>
                    <a:pt x="1043" y="420"/>
                  </a:lnTo>
                  <a:lnTo>
                    <a:pt x="1023" y="425"/>
                  </a:lnTo>
                  <a:lnTo>
                    <a:pt x="1005" y="431"/>
                  </a:lnTo>
                  <a:lnTo>
                    <a:pt x="989" y="440"/>
                  </a:lnTo>
                  <a:lnTo>
                    <a:pt x="973" y="453"/>
                  </a:lnTo>
                  <a:lnTo>
                    <a:pt x="960" y="469"/>
                  </a:lnTo>
                  <a:lnTo>
                    <a:pt x="950" y="491"/>
                  </a:lnTo>
                  <a:lnTo>
                    <a:pt x="942" y="518"/>
                  </a:lnTo>
                  <a:lnTo>
                    <a:pt x="941" y="518"/>
                  </a:lnTo>
                  <a:lnTo>
                    <a:pt x="940" y="518"/>
                  </a:lnTo>
                  <a:lnTo>
                    <a:pt x="938" y="518"/>
                  </a:lnTo>
                  <a:lnTo>
                    <a:pt x="937" y="518"/>
                  </a:lnTo>
                  <a:lnTo>
                    <a:pt x="936" y="517"/>
                  </a:lnTo>
                  <a:lnTo>
                    <a:pt x="935" y="517"/>
                  </a:lnTo>
                  <a:lnTo>
                    <a:pt x="934" y="516"/>
                  </a:lnTo>
                  <a:lnTo>
                    <a:pt x="933" y="516"/>
                  </a:lnTo>
                  <a:lnTo>
                    <a:pt x="930" y="515"/>
                  </a:lnTo>
                  <a:lnTo>
                    <a:pt x="929" y="514"/>
                  </a:lnTo>
                  <a:lnTo>
                    <a:pt x="927" y="512"/>
                  </a:lnTo>
                  <a:lnTo>
                    <a:pt x="926" y="511"/>
                  </a:lnTo>
                  <a:lnTo>
                    <a:pt x="923" y="510"/>
                  </a:lnTo>
                  <a:lnTo>
                    <a:pt x="921" y="509"/>
                  </a:lnTo>
                  <a:lnTo>
                    <a:pt x="920" y="508"/>
                  </a:lnTo>
                  <a:lnTo>
                    <a:pt x="920" y="507"/>
                  </a:lnTo>
                  <a:lnTo>
                    <a:pt x="920" y="505"/>
                  </a:lnTo>
                  <a:lnTo>
                    <a:pt x="920" y="503"/>
                  </a:lnTo>
                  <a:lnTo>
                    <a:pt x="920" y="501"/>
                  </a:lnTo>
                  <a:lnTo>
                    <a:pt x="920" y="497"/>
                  </a:lnTo>
                  <a:lnTo>
                    <a:pt x="921" y="494"/>
                  </a:lnTo>
                  <a:lnTo>
                    <a:pt x="921" y="489"/>
                  </a:lnTo>
                  <a:lnTo>
                    <a:pt x="922" y="486"/>
                  </a:lnTo>
                  <a:lnTo>
                    <a:pt x="922" y="482"/>
                  </a:lnTo>
                  <a:lnTo>
                    <a:pt x="922" y="478"/>
                  </a:lnTo>
                  <a:lnTo>
                    <a:pt x="923" y="474"/>
                  </a:lnTo>
                  <a:lnTo>
                    <a:pt x="923" y="471"/>
                  </a:lnTo>
                  <a:lnTo>
                    <a:pt x="923" y="469"/>
                  </a:lnTo>
                  <a:lnTo>
                    <a:pt x="923" y="466"/>
                  </a:lnTo>
                  <a:lnTo>
                    <a:pt x="923" y="465"/>
                  </a:lnTo>
                  <a:lnTo>
                    <a:pt x="925" y="465"/>
                  </a:lnTo>
                  <a:lnTo>
                    <a:pt x="917" y="466"/>
                  </a:lnTo>
                  <a:lnTo>
                    <a:pt x="908" y="469"/>
                  </a:lnTo>
                  <a:lnTo>
                    <a:pt x="903" y="472"/>
                  </a:lnTo>
                  <a:lnTo>
                    <a:pt x="897" y="477"/>
                  </a:lnTo>
                  <a:lnTo>
                    <a:pt x="891" y="482"/>
                  </a:lnTo>
                  <a:lnTo>
                    <a:pt x="887" y="488"/>
                  </a:lnTo>
                  <a:lnTo>
                    <a:pt x="881" y="494"/>
                  </a:lnTo>
                  <a:lnTo>
                    <a:pt x="876" y="500"/>
                  </a:lnTo>
                  <a:lnTo>
                    <a:pt x="872" y="505"/>
                  </a:lnTo>
                  <a:lnTo>
                    <a:pt x="867" y="510"/>
                  </a:lnTo>
                  <a:lnTo>
                    <a:pt x="861" y="514"/>
                  </a:lnTo>
                  <a:lnTo>
                    <a:pt x="856" y="516"/>
                  </a:lnTo>
                  <a:lnTo>
                    <a:pt x="850" y="516"/>
                  </a:lnTo>
                  <a:lnTo>
                    <a:pt x="843" y="516"/>
                  </a:lnTo>
                  <a:lnTo>
                    <a:pt x="835" y="512"/>
                  </a:lnTo>
                  <a:lnTo>
                    <a:pt x="827" y="508"/>
                  </a:lnTo>
                  <a:lnTo>
                    <a:pt x="821" y="518"/>
                  </a:lnTo>
                  <a:lnTo>
                    <a:pt x="815" y="528"/>
                  </a:lnTo>
                  <a:lnTo>
                    <a:pt x="808" y="539"/>
                  </a:lnTo>
                  <a:lnTo>
                    <a:pt x="802" y="549"/>
                  </a:lnTo>
                  <a:lnTo>
                    <a:pt x="795" y="558"/>
                  </a:lnTo>
                  <a:lnTo>
                    <a:pt x="788" y="568"/>
                  </a:lnTo>
                  <a:lnTo>
                    <a:pt x="780" y="578"/>
                  </a:lnTo>
                  <a:lnTo>
                    <a:pt x="773" y="587"/>
                  </a:lnTo>
                  <a:lnTo>
                    <a:pt x="767" y="596"/>
                  </a:lnTo>
                  <a:lnTo>
                    <a:pt x="760" y="607"/>
                  </a:lnTo>
                  <a:lnTo>
                    <a:pt x="754" y="617"/>
                  </a:lnTo>
                  <a:lnTo>
                    <a:pt x="750" y="627"/>
                  </a:lnTo>
                  <a:lnTo>
                    <a:pt x="745" y="639"/>
                  </a:lnTo>
                  <a:lnTo>
                    <a:pt x="743" y="650"/>
                  </a:lnTo>
                  <a:lnTo>
                    <a:pt x="741" y="663"/>
                  </a:lnTo>
                  <a:lnTo>
                    <a:pt x="741" y="677"/>
                  </a:lnTo>
                  <a:lnTo>
                    <a:pt x="737" y="679"/>
                  </a:lnTo>
                  <a:lnTo>
                    <a:pt x="735" y="682"/>
                  </a:lnTo>
                  <a:lnTo>
                    <a:pt x="733" y="687"/>
                  </a:lnTo>
                  <a:lnTo>
                    <a:pt x="730" y="692"/>
                  </a:lnTo>
                  <a:lnTo>
                    <a:pt x="729" y="696"/>
                  </a:lnTo>
                  <a:lnTo>
                    <a:pt x="727" y="701"/>
                  </a:lnTo>
                  <a:lnTo>
                    <a:pt x="726" y="705"/>
                  </a:lnTo>
                  <a:lnTo>
                    <a:pt x="725" y="710"/>
                  </a:lnTo>
                  <a:lnTo>
                    <a:pt x="722" y="715"/>
                  </a:lnTo>
                  <a:lnTo>
                    <a:pt x="720" y="718"/>
                  </a:lnTo>
                  <a:lnTo>
                    <a:pt x="716" y="721"/>
                  </a:lnTo>
                  <a:lnTo>
                    <a:pt x="714" y="724"/>
                  </a:lnTo>
                  <a:lnTo>
                    <a:pt x="710" y="726"/>
                  </a:lnTo>
                  <a:lnTo>
                    <a:pt x="706" y="726"/>
                  </a:lnTo>
                  <a:lnTo>
                    <a:pt x="700" y="725"/>
                  </a:lnTo>
                  <a:lnTo>
                    <a:pt x="695" y="724"/>
                  </a:lnTo>
                  <a:lnTo>
                    <a:pt x="690" y="720"/>
                  </a:lnTo>
                  <a:lnTo>
                    <a:pt x="685" y="717"/>
                  </a:lnTo>
                  <a:lnTo>
                    <a:pt x="683" y="713"/>
                  </a:lnTo>
                  <a:lnTo>
                    <a:pt x="680" y="709"/>
                  </a:lnTo>
                  <a:lnTo>
                    <a:pt x="677" y="704"/>
                  </a:lnTo>
                  <a:lnTo>
                    <a:pt x="675" y="701"/>
                  </a:lnTo>
                  <a:lnTo>
                    <a:pt x="674" y="695"/>
                  </a:lnTo>
                  <a:lnTo>
                    <a:pt x="674" y="690"/>
                  </a:lnTo>
                  <a:lnTo>
                    <a:pt x="673" y="686"/>
                  </a:lnTo>
                  <a:lnTo>
                    <a:pt x="673" y="680"/>
                  </a:lnTo>
                  <a:lnTo>
                    <a:pt x="674" y="676"/>
                  </a:lnTo>
                  <a:lnTo>
                    <a:pt x="675" y="670"/>
                  </a:lnTo>
                  <a:lnTo>
                    <a:pt x="676" y="664"/>
                  </a:lnTo>
                  <a:lnTo>
                    <a:pt x="679" y="659"/>
                  </a:lnTo>
                  <a:lnTo>
                    <a:pt x="681" y="654"/>
                  </a:lnTo>
                  <a:lnTo>
                    <a:pt x="684" y="649"/>
                  </a:lnTo>
                  <a:lnTo>
                    <a:pt x="670" y="651"/>
                  </a:lnTo>
                  <a:lnTo>
                    <a:pt x="660" y="651"/>
                  </a:lnTo>
                  <a:lnTo>
                    <a:pt x="651" y="650"/>
                  </a:lnTo>
                  <a:lnTo>
                    <a:pt x="644" y="646"/>
                  </a:lnTo>
                  <a:lnTo>
                    <a:pt x="638" y="641"/>
                  </a:lnTo>
                  <a:lnTo>
                    <a:pt x="635" y="634"/>
                  </a:lnTo>
                  <a:lnTo>
                    <a:pt x="633" y="627"/>
                  </a:lnTo>
                  <a:lnTo>
                    <a:pt x="630" y="618"/>
                  </a:lnTo>
                  <a:lnTo>
                    <a:pt x="629" y="609"/>
                  </a:lnTo>
                  <a:lnTo>
                    <a:pt x="629" y="600"/>
                  </a:lnTo>
                  <a:lnTo>
                    <a:pt x="628" y="590"/>
                  </a:lnTo>
                  <a:lnTo>
                    <a:pt x="628" y="580"/>
                  </a:lnTo>
                  <a:lnTo>
                    <a:pt x="627" y="571"/>
                  </a:lnTo>
                  <a:lnTo>
                    <a:pt x="626" y="563"/>
                  </a:lnTo>
                  <a:lnTo>
                    <a:pt x="623" y="555"/>
                  </a:lnTo>
                  <a:lnTo>
                    <a:pt x="621" y="549"/>
                  </a:lnTo>
                  <a:lnTo>
                    <a:pt x="620" y="548"/>
                  </a:lnTo>
                  <a:lnTo>
                    <a:pt x="618" y="546"/>
                  </a:lnTo>
                  <a:lnTo>
                    <a:pt x="614" y="543"/>
                  </a:lnTo>
                  <a:lnTo>
                    <a:pt x="610" y="540"/>
                  </a:lnTo>
                  <a:lnTo>
                    <a:pt x="604" y="535"/>
                  </a:lnTo>
                  <a:lnTo>
                    <a:pt x="598" y="531"/>
                  </a:lnTo>
                  <a:lnTo>
                    <a:pt x="591" y="525"/>
                  </a:lnTo>
                  <a:lnTo>
                    <a:pt x="584" y="520"/>
                  </a:lnTo>
                  <a:lnTo>
                    <a:pt x="577" y="515"/>
                  </a:lnTo>
                  <a:lnTo>
                    <a:pt x="570" y="509"/>
                  </a:lnTo>
                  <a:lnTo>
                    <a:pt x="565" y="504"/>
                  </a:lnTo>
                  <a:lnTo>
                    <a:pt x="559" y="500"/>
                  </a:lnTo>
                  <a:lnTo>
                    <a:pt x="554" y="496"/>
                  </a:lnTo>
                  <a:lnTo>
                    <a:pt x="551" y="494"/>
                  </a:lnTo>
                  <a:lnTo>
                    <a:pt x="549" y="492"/>
                  </a:lnTo>
                  <a:lnTo>
                    <a:pt x="529" y="489"/>
                  </a:lnTo>
                  <a:lnTo>
                    <a:pt x="511" y="487"/>
                  </a:lnTo>
                  <a:lnTo>
                    <a:pt x="492" y="485"/>
                  </a:lnTo>
                  <a:lnTo>
                    <a:pt x="473" y="484"/>
                  </a:lnTo>
                  <a:lnTo>
                    <a:pt x="454" y="481"/>
                  </a:lnTo>
                  <a:lnTo>
                    <a:pt x="436" y="480"/>
                  </a:lnTo>
                  <a:lnTo>
                    <a:pt x="416" y="478"/>
                  </a:lnTo>
                  <a:lnTo>
                    <a:pt x="398" y="477"/>
                  </a:lnTo>
                  <a:lnTo>
                    <a:pt x="380" y="474"/>
                  </a:lnTo>
                  <a:lnTo>
                    <a:pt x="361" y="472"/>
                  </a:lnTo>
                  <a:lnTo>
                    <a:pt x="343" y="470"/>
                  </a:lnTo>
                  <a:lnTo>
                    <a:pt x="324" y="468"/>
                  </a:lnTo>
                  <a:lnTo>
                    <a:pt x="306" y="464"/>
                  </a:lnTo>
                  <a:lnTo>
                    <a:pt x="286" y="460"/>
                  </a:lnTo>
                  <a:lnTo>
                    <a:pt x="268" y="456"/>
                  </a:lnTo>
                  <a:lnTo>
                    <a:pt x="251" y="451"/>
                  </a:lnTo>
                  <a:lnTo>
                    <a:pt x="235" y="449"/>
                  </a:lnTo>
                  <a:lnTo>
                    <a:pt x="220" y="447"/>
                  </a:lnTo>
                  <a:lnTo>
                    <a:pt x="204" y="445"/>
                  </a:lnTo>
                  <a:lnTo>
                    <a:pt x="188" y="443"/>
                  </a:lnTo>
                  <a:lnTo>
                    <a:pt x="171" y="441"/>
                  </a:lnTo>
                  <a:lnTo>
                    <a:pt x="157" y="439"/>
                  </a:lnTo>
                  <a:lnTo>
                    <a:pt x="140" y="437"/>
                  </a:lnTo>
                  <a:lnTo>
                    <a:pt x="126" y="433"/>
                  </a:lnTo>
                  <a:lnTo>
                    <a:pt x="111" y="429"/>
                  </a:lnTo>
                  <a:lnTo>
                    <a:pt x="96" y="424"/>
                  </a:lnTo>
                  <a:lnTo>
                    <a:pt x="83" y="418"/>
                  </a:lnTo>
                  <a:lnTo>
                    <a:pt x="70" y="410"/>
                  </a:lnTo>
                  <a:lnTo>
                    <a:pt x="59" y="402"/>
                  </a:lnTo>
                  <a:lnTo>
                    <a:pt x="50" y="392"/>
                  </a:lnTo>
                  <a:lnTo>
                    <a:pt x="40" y="379"/>
                  </a:lnTo>
                  <a:lnTo>
                    <a:pt x="35" y="366"/>
                  </a:lnTo>
                  <a:lnTo>
                    <a:pt x="32" y="365"/>
                  </a:lnTo>
                  <a:lnTo>
                    <a:pt x="30" y="365"/>
                  </a:lnTo>
                  <a:lnTo>
                    <a:pt x="28" y="364"/>
                  </a:lnTo>
                  <a:lnTo>
                    <a:pt x="25" y="364"/>
                  </a:lnTo>
                  <a:lnTo>
                    <a:pt x="24" y="364"/>
                  </a:lnTo>
                  <a:lnTo>
                    <a:pt x="22" y="363"/>
                  </a:lnTo>
                  <a:lnTo>
                    <a:pt x="20" y="363"/>
                  </a:lnTo>
                  <a:lnTo>
                    <a:pt x="17" y="362"/>
                  </a:lnTo>
                  <a:lnTo>
                    <a:pt x="15" y="361"/>
                  </a:lnTo>
                  <a:lnTo>
                    <a:pt x="13" y="360"/>
                  </a:lnTo>
                  <a:lnTo>
                    <a:pt x="11" y="358"/>
                  </a:lnTo>
                  <a:lnTo>
                    <a:pt x="8" y="356"/>
                  </a:lnTo>
                  <a:lnTo>
                    <a:pt x="6" y="354"/>
                  </a:lnTo>
                  <a:lnTo>
                    <a:pt x="4" y="352"/>
                  </a:lnTo>
                  <a:lnTo>
                    <a:pt x="1" y="349"/>
                  </a:lnTo>
                  <a:lnTo>
                    <a:pt x="0" y="347"/>
                  </a:lnTo>
                  <a:lnTo>
                    <a:pt x="11" y="341"/>
                  </a:lnTo>
                  <a:lnTo>
                    <a:pt x="22" y="335"/>
                  </a:lnTo>
                  <a:lnTo>
                    <a:pt x="32" y="330"/>
                  </a:lnTo>
                  <a:lnTo>
                    <a:pt x="43" y="323"/>
                  </a:lnTo>
                  <a:lnTo>
                    <a:pt x="53" y="316"/>
                  </a:lnTo>
                  <a:lnTo>
                    <a:pt x="63" y="309"/>
                  </a:lnTo>
                  <a:lnTo>
                    <a:pt x="74" y="301"/>
                  </a:lnTo>
                  <a:lnTo>
                    <a:pt x="83" y="294"/>
                  </a:lnTo>
                  <a:lnTo>
                    <a:pt x="92" y="286"/>
                  </a:lnTo>
                  <a:lnTo>
                    <a:pt x="101" y="278"/>
                  </a:lnTo>
                  <a:lnTo>
                    <a:pt x="111" y="270"/>
                  </a:lnTo>
                  <a:lnTo>
                    <a:pt x="120" y="263"/>
                  </a:lnTo>
                  <a:lnTo>
                    <a:pt x="129" y="255"/>
                  </a:lnTo>
                  <a:lnTo>
                    <a:pt x="138" y="248"/>
                  </a:lnTo>
                  <a:lnTo>
                    <a:pt x="147" y="241"/>
                  </a:lnTo>
                  <a:lnTo>
                    <a:pt x="157" y="235"/>
                  </a:lnTo>
                  <a:lnTo>
                    <a:pt x="171" y="238"/>
                  </a:lnTo>
                  <a:lnTo>
                    <a:pt x="186" y="238"/>
                  </a:lnTo>
                  <a:lnTo>
                    <a:pt x="200" y="238"/>
                  </a:lnTo>
                  <a:lnTo>
                    <a:pt x="214" y="235"/>
                  </a:lnTo>
                  <a:lnTo>
                    <a:pt x="227" y="232"/>
                  </a:lnTo>
                  <a:lnTo>
                    <a:pt x="239" y="227"/>
                  </a:lnTo>
                  <a:lnTo>
                    <a:pt x="251" y="223"/>
                  </a:lnTo>
                  <a:lnTo>
                    <a:pt x="262" y="216"/>
                  </a:lnTo>
                  <a:lnTo>
                    <a:pt x="274" y="209"/>
                  </a:lnTo>
                  <a:lnTo>
                    <a:pt x="284" y="202"/>
                  </a:lnTo>
                  <a:lnTo>
                    <a:pt x="295" y="194"/>
                  </a:lnTo>
                  <a:lnTo>
                    <a:pt x="305" y="186"/>
                  </a:lnTo>
                  <a:lnTo>
                    <a:pt x="316" y="177"/>
                  </a:lnTo>
                  <a:lnTo>
                    <a:pt x="327" y="169"/>
                  </a:lnTo>
                  <a:lnTo>
                    <a:pt x="337" y="161"/>
                  </a:lnTo>
                  <a:lnTo>
                    <a:pt x="349" y="154"/>
                  </a:lnTo>
                  <a:lnTo>
                    <a:pt x="350" y="139"/>
                  </a:lnTo>
                  <a:lnTo>
                    <a:pt x="354" y="129"/>
                  </a:lnTo>
                  <a:lnTo>
                    <a:pt x="360" y="118"/>
                  </a:lnTo>
                  <a:lnTo>
                    <a:pt x="367" y="110"/>
                  </a:lnTo>
                  <a:lnTo>
                    <a:pt x="375" y="105"/>
                  </a:lnTo>
                  <a:lnTo>
                    <a:pt x="384" y="99"/>
                  </a:lnTo>
                  <a:lnTo>
                    <a:pt x="393" y="94"/>
                  </a:lnTo>
                  <a:lnTo>
                    <a:pt x="404" y="90"/>
                  </a:lnTo>
                  <a:lnTo>
                    <a:pt x="414" y="85"/>
                  </a:lnTo>
                  <a:lnTo>
                    <a:pt x="423" y="80"/>
                  </a:lnTo>
                  <a:lnTo>
                    <a:pt x="432" y="75"/>
                  </a:lnTo>
                  <a:lnTo>
                    <a:pt x="441" y="69"/>
                  </a:lnTo>
                  <a:lnTo>
                    <a:pt x="447" y="61"/>
                  </a:lnTo>
                  <a:lnTo>
                    <a:pt x="453" y="51"/>
                  </a:lnTo>
                  <a:lnTo>
                    <a:pt x="458" y="40"/>
                  </a:lnTo>
                  <a:lnTo>
                    <a:pt x="460" y="26"/>
                  </a:lnTo>
                  <a:lnTo>
                    <a:pt x="468" y="23"/>
                  </a:lnTo>
                  <a:lnTo>
                    <a:pt x="477" y="21"/>
                  </a:lnTo>
                  <a:lnTo>
                    <a:pt x="487" y="17"/>
                  </a:lnTo>
                  <a:lnTo>
                    <a:pt x="496" y="15"/>
                  </a:lnTo>
                  <a:lnTo>
                    <a:pt x="505" y="11"/>
                  </a:lnTo>
                  <a:lnTo>
                    <a:pt x="514" y="9"/>
                  </a:lnTo>
                  <a:lnTo>
                    <a:pt x="523" y="6"/>
                  </a:lnTo>
                  <a:lnTo>
                    <a:pt x="533" y="5"/>
                  </a:lnTo>
                  <a:lnTo>
                    <a:pt x="543" y="2"/>
                  </a:lnTo>
                  <a:lnTo>
                    <a:pt x="552" y="1"/>
                  </a:lnTo>
                  <a:lnTo>
                    <a:pt x="561" y="0"/>
                  </a:lnTo>
                  <a:lnTo>
                    <a:pt x="570" y="0"/>
                  </a:lnTo>
                  <a:lnTo>
                    <a:pt x="580" y="0"/>
                  </a:lnTo>
                  <a:lnTo>
                    <a:pt x="590" y="1"/>
                  </a:lnTo>
                  <a:lnTo>
                    <a:pt x="599" y="3"/>
                  </a:lnTo>
                  <a:lnTo>
                    <a:pt x="610" y="7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6" name="Freeform 14"/>
            <p:cNvSpPr>
              <a:spLocks/>
            </p:cNvSpPr>
            <p:nvPr/>
          </p:nvSpPr>
          <p:spPr bwMode="auto">
            <a:xfrm>
              <a:off x="7463241" y="3121110"/>
              <a:ext cx="862013" cy="711200"/>
            </a:xfrm>
            <a:custGeom>
              <a:avLst/>
              <a:gdLst>
                <a:gd name="T0" fmla="*/ 390581206 w 1834"/>
                <a:gd name="T1" fmla="*/ 285900136 h 1554"/>
                <a:gd name="T2" fmla="*/ 383069850 w 1834"/>
                <a:gd name="T3" fmla="*/ 289041955 h 1554"/>
                <a:gd name="T4" fmla="*/ 386825763 w 1834"/>
                <a:gd name="T5" fmla="*/ 299723681 h 1554"/>
                <a:gd name="T6" fmla="*/ 379314408 w 1834"/>
                <a:gd name="T7" fmla="*/ 303284257 h 1554"/>
                <a:gd name="T8" fmla="*/ 379977133 w 1834"/>
                <a:gd name="T9" fmla="*/ 309777502 h 1554"/>
                <a:gd name="T10" fmla="*/ 380198041 w 1834"/>
                <a:gd name="T11" fmla="*/ 317527016 h 1554"/>
                <a:gd name="T12" fmla="*/ 380860766 w 1834"/>
                <a:gd name="T13" fmla="*/ 325486138 h 1554"/>
                <a:gd name="T14" fmla="*/ 365396709 w 1834"/>
                <a:gd name="T15" fmla="*/ 325486138 h 1554"/>
                <a:gd name="T16" fmla="*/ 344409471 w 1834"/>
                <a:gd name="T17" fmla="*/ 325486138 h 1554"/>
                <a:gd name="T18" fmla="*/ 346839463 w 1834"/>
                <a:gd name="T19" fmla="*/ 315013561 h 1554"/>
                <a:gd name="T20" fmla="*/ 351258101 w 1834"/>
                <a:gd name="T21" fmla="*/ 300770802 h 1554"/>
                <a:gd name="T22" fmla="*/ 294924109 w 1834"/>
                <a:gd name="T23" fmla="*/ 296791470 h 1554"/>
                <a:gd name="T24" fmla="*/ 181372904 w 1834"/>
                <a:gd name="T25" fmla="*/ 303912621 h 1554"/>
                <a:gd name="T26" fmla="*/ 83285786 w 1834"/>
                <a:gd name="T27" fmla="*/ 308101560 h 1554"/>
                <a:gd name="T28" fmla="*/ 81739427 w 1834"/>
                <a:gd name="T29" fmla="*/ 294278015 h 1554"/>
                <a:gd name="T30" fmla="*/ 78867148 w 1834"/>
                <a:gd name="T31" fmla="*/ 280454470 h 1554"/>
                <a:gd name="T32" fmla="*/ 75332613 w 1834"/>
                <a:gd name="T33" fmla="*/ 220970377 h 1554"/>
                <a:gd name="T34" fmla="*/ 66937624 w 1834"/>
                <a:gd name="T35" fmla="*/ 154155584 h 1554"/>
                <a:gd name="T36" fmla="*/ 54345361 w 1834"/>
                <a:gd name="T37" fmla="*/ 120015248 h 1554"/>
                <a:gd name="T38" fmla="*/ 41532204 w 1834"/>
                <a:gd name="T39" fmla="*/ 107867159 h 1554"/>
                <a:gd name="T40" fmla="*/ 37555852 w 1834"/>
                <a:gd name="T41" fmla="*/ 95090734 h 1554"/>
                <a:gd name="T42" fmla="*/ 42415837 w 1834"/>
                <a:gd name="T43" fmla="*/ 84198943 h 1554"/>
                <a:gd name="T44" fmla="*/ 45067208 w 1834"/>
                <a:gd name="T45" fmla="*/ 73517216 h 1554"/>
                <a:gd name="T46" fmla="*/ 32254051 w 1834"/>
                <a:gd name="T47" fmla="*/ 74773944 h 1554"/>
                <a:gd name="T48" fmla="*/ 22754512 w 1834"/>
                <a:gd name="T49" fmla="*/ 63044639 h 1554"/>
                <a:gd name="T50" fmla="*/ 14801336 w 1834"/>
                <a:gd name="T51" fmla="*/ 44612926 h 1554"/>
                <a:gd name="T52" fmla="*/ 5301803 w 1834"/>
                <a:gd name="T53" fmla="*/ 25762464 h 1554"/>
                <a:gd name="T54" fmla="*/ 43741758 w 1834"/>
                <a:gd name="T55" fmla="*/ 11729308 h 1554"/>
                <a:gd name="T56" fmla="*/ 140061153 w 1834"/>
                <a:gd name="T57" fmla="*/ 4607698 h 1554"/>
                <a:gd name="T58" fmla="*/ 223126001 w 1834"/>
                <a:gd name="T59" fmla="*/ 837971 h 1554"/>
                <a:gd name="T60" fmla="*/ 234171891 w 1834"/>
                <a:gd name="T61" fmla="*/ 8587489 h 1554"/>
                <a:gd name="T62" fmla="*/ 246101415 w 1834"/>
                <a:gd name="T63" fmla="*/ 14661520 h 1554"/>
                <a:gd name="T64" fmla="*/ 247206015 w 1834"/>
                <a:gd name="T65" fmla="*/ 25762464 h 1554"/>
                <a:gd name="T66" fmla="*/ 249415099 w 1834"/>
                <a:gd name="T67" fmla="*/ 34349957 h 1554"/>
                <a:gd name="T68" fmla="*/ 254717371 w 1834"/>
                <a:gd name="T69" fmla="*/ 54038383 h 1554"/>
                <a:gd name="T70" fmla="*/ 275704609 w 1834"/>
                <a:gd name="T71" fmla="*/ 74145580 h 1554"/>
                <a:gd name="T72" fmla="*/ 295586835 w 1834"/>
                <a:gd name="T73" fmla="*/ 90063824 h 1554"/>
                <a:gd name="T74" fmla="*/ 303540007 w 1834"/>
                <a:gd name="T75" fmla="*/ 101793128 h 1554"/>
                <a:gd name="T76" fmla="*/ 315027714 w 1834"/>
                <a:gd name="T77" fmla="*/ 111008978 h 1554"/>
                <a:gd name="T78" fmla="*/ 318120431 w 1834"/>
                <a:gd name="T79" fmla="*/ 107238795 h 1554"/>
                <a:gd name="T80" fmla="*/ 320992240 w 1834"/>
                <a:gd name="T81" fmla="*/ 103259005 h 1554"/>
                <a:gd name="T82" fmla="*/ 327619962 w 1834"/>
                <a:gd name="T83" fmla="*/ 107867159 h 1554"/>
                <a:gd name="T84" fmla="*/ 333805398 w 1834"/>
                <a:gd name="T85" fmla="*/ 114569553 h 1554"/>
                <a:gd name="T86" fmla="*/ 333584489 w 1834"/>
                <a:gd name="T87" fmla="*/ 123785431 h 1554"/>
                <a:gd name="T88" fmla="*/ 335572665 w 1834"/>
                <a:gd name="T89" fmla="*/ 131116189 h 1554"/>
                <a:gd name="T90" fmla="*/ 332038130 w 1834"/>
                <a:gd name="T91" fmla="*/ 140541188 h 1554"/>
                <a:gd name="T92" fmla="*/ 333805398 w 1834"/>
                <a:gd name="T93" fmla="*/ 155621918 h 1554"/>
                <a:gd name="T94" fmla="*/ 341095845 w 1834"/>
                <a:gd name="T95" fmla="*/ 167769979 h 1554"/>
                <a:gd name="T96" fmla="*/ 350595376 w 1834"/>
                <a:gd name="T97" fmla="*/ 178242556 h 1554"/>
                <a:gd name="T98" fmla="*/ 361198979 w 1834"/>
                <a:gd name="T99" fmla="*/ 184944950 h 1554"/>
                <a:gd name="T100" fmla="*/ 378430774 w 1834"/>
                <a:gd name="T101" fmla="*/ 192484858 h 1554"/>
                <a:gd name="T102" fmla="*/ 392127565 w 1834"/>
                <a:gd name="T103" fmla="*/ 210707407 h 1554"/>
                <a:gd name="T104" fmla="*/ 394557557 w 1834"/>
                <a:gd name="T105" fmla="*/ 229139106 h 1554"/>
                <a:gd name="T106" fmla="*/ 396987549 w 1834"/>
                <a:gd name="T107" fmla="*/ 235631893 h 1554"/>
                <a:gd name="T108" fmla="*/ 402952546 w 1834"/>
                <a:gd name="T109" fmla="*/ 237098228 h 1554"/>
                <a:gd name="T110" fmla="*/ 401627096 w 1834"/>
                <a:gd name="T111" fmla="*/ 243172315 h 1554"/>
                <a:gd name="T112" fmla="*/ 399859829 w 1834"/>
                <a:gd name="T113" fmla="*/ 254692013 h 1554"/>
                <a:gd name="T114" fmla="*/ 400743462 w 1834"/>
                <a:gd name="T115" fmla="*/ 264954983 h 1554"/>
                <a:gd name="T116" fmla="*/ 404057088 w 1834"/>
                <a:gd name="T117" fmla="*/ 272704497 h 1554"/>
                <a:gd name="T118" fmla="*/ 400301645 w 1834"/>
                <a:gd name="T119" fmla="*/ 275217952 h 1554"/>
                <a:gd name="T120" fmla="*/ 396987549 w 1834"/>
                <a:gd name="T121" fmla="*/ 279826106 h 15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4"/>
                <a:gd name="T184" fmla="*/ 0 h 1554"/>
                <a:gd name="T185" fmla="*/ 1834 w 1834"/>
                <a:gd name="T186" fmla="*/ 1554 h 155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4" h="1554">
                  <a:moveTo>
                    <a:pt x="1801" y="1348"/>
                  </a:moveTo>
                  <a:lnTo>
                    <a:pt x="1798" y="1354"/>
                  </a:lnTo>
                  <a:lnTo>
                    <a:pt x="1795" y="1358"/>
                  </a:lnTo>
                  <a:lnTo>
                    <a:pt x="1790" y="1362"/>
                  </a:lnTo>
                  <a:lnTo>
                    <a:pt x="1783" y="1364"/>
                  </a:lnTo>
                  <a:lnTo>
                    <a:pt x="1775" y="1364"/>
                  </a:lnTo>
                  <a:lnTo>
                    <a:pt x="1768" y="1365"/>
                  </a:lnTo>
                  <a:lnTo>
                    <a:pt x="1760" y="1365"/>
                  </a:lnTo>
                  <a:lnTo>
                    <a:pt x="1752" y="1365"/>
                  </a:lnTo>
                  <a:lnTo>
                    <a:pt x="1745" y="1366"/>
                  </a:lnTo>
                  <a:lnTo>
                    <a:pt x="1740" y="1368"/>
                  </a:lnTo>
                  <a:lnTo>
                    <a:pt x="1735" y="1371"/>
                  </a:lnTo>
                  <a:lnTo>
                    <a:pt x="1734" y="1374"/>
                  </a:lnTo>
                  <a:lnTo>
                    <a:pt x="1734" y="1380"/>
                  </a:lnTo>
                  <a:lnTo>
                    <a:pt x="1736" y="1388"/>
                  </a:lnTo>
                  <a:lnTo>
                    <a:pt x="1743" y="1397"/>
                  </a:lnTo>
                  <a:lnTo>
                    <a:pt x="1754" y="1411"/>
                  </a:lnTo>
                  <a:lnTo>
                    <a:pt x="1756" y="1417"/>
                  </a:lnTo>
                  <a:lnTo>
                    <a:pt x="1756" y="1423"/>
                  </a:lnTo>
                  <a:lnTo>
                    <a:pt x="1755" y="1427"/>
                  </a:lnTo>
                  <a:lnTo>
                    <a:pt x="1751" y="1431"/>
                  </a:lnTo>
                  <a:lnTo>
                    <a:pt x="1747" y="1434"/>
                  </a:lnTo>
                  <a:lnTo>
                    <a:pt x="1742" y="1436"/>
                  </a:lnTo>
                  <a:lnTo>
                    <a:pt x="1736" y="1439"/>
                  </a:lnTo>
                  <a:lnTo>
                    <a:pt x="1731" y="1441"/>
                  </a:lnTo>
                  <a:lnTo>
                    <a:pt x="1726" y="1443"/>
                  </a:lnTo>
                  <a:lnTo>
                    <a:pt x="1721" y="1446"/>
                  </a:lnTo>
                  <a:lnTo>
                    <a:pt x="1717" y="1448"/>
                  </a:lnTo>
                  <a:lnTo>
                    <a:pt x="1714" y="1451"/>
                  </a:lnTo>
                  <a:lnTo>
                    <a:pt x="1714" y="1455"/>
                  </a:lnTo>
                  <a:lnTo>
                    <a:pt x="1716" y="1459"/>
                  </a:lnTo>
                  <a:lnTo>
                    <a:pt x="1719" y="1465"/>
                  </a:lnTo>
                  <a:lnTo>
                    <a:pt x="1726" y="1472"/>
                  </a:lnTo>
                  <a:lnTo>
                    <a:pt x="1722" y="1475"/>
                  </a:lnTo>
                  <a:lnTo>
                    <a:pt x="1720" y="1479"/>
                  </a:lnTo>
                  <a:lnTo>
                    <a:pt x="1718" y="1484"/>
                  </a:lnTo>
                  <a:lnTo>
                    <a:pt x="1718" y="1488"/>
                  </a:lnTo>
                  <a:lnTo>
                    <a:pt x="1718" y="1494"/>
                  </a:lnTo>
                  <a:lnTo>
                    <a:pt x="1718" y="1498"/>
                  </a:lnTo>
                  <a:lnTo>
                    <a:pt x="1719" y="1504"/>
                  </a:lnTo>
                  <a:lnTo>
                    <a:pt x="1720" y="1510"/>
                  </a:lnTo>
                  <a:lnTo>
                    <a:pt x="1721" y="1516"/>
                  </a:lnTo>
                  <a:lnTo>
                    <a:pt x="1722" y="1521"/>
                  </a:lnTo>
                  <a:lnTo>
                    <a:pt x="1724" y="1527"/>
                  </a:lnTo>
                  <a:lnTo>
                    <a:pt x="1725" y="1533"/>
                  </a:lnTo>
                  <a:lnTo>
                    <a:pt x="1725" y="1539"/>
                  </a:lnTo>
                  <a:lnTo>
                    <a:pt x="1725" y="1543"/>
                  </a:lnTo>
                  <a:lnTo>
                    <a:pt x="1725" y="1549"/>
                  </a:lnTo>
                  <a:lnTo>
                    <a:pt x="1724" y="1554"/>
                  </a:lnTo>
                  <a:lnTo>
                    <a:pt x="1721" y="1554"/>
                  </a:lnTo>
                  <a:lnTo>
                    <a:pt x="1716" y="1554"/>
                  </a:lnTo>
                  <a:lnTo>
                    <a:pt x="1708" y="1554"/>
                  </a:lnTo>
                  <a:lnTo>
                    <a:pt x="1696" y="1554"/>
                  </a:lnTo>
                  <a:lnTo>
                    <a:pt x="1683" y="1554"/>
                  </a:lnTo>
                  <a:lnTo>
                    <a:pt x="1668" y="1554"/>
                  </a:lnTo>
                  <a:lnTo>
                    <a:pt x="1654" y="1554"/>
                  </a:lnTo>
                  <a:lnTo>
                    <a:pt x="1637" y="1554"/>
                  </a:lnTo>
                  <a:lnTo>
                    <a:pt x="1621" y="1554"/>
                  </a:lnTo>
                  <a:lnTo>
                    <a:pt x="1606" y="1554"/>
                  </a:lnTo>
                  <a:lnTo>
                    <a:pt x="1591" y="1554"/>
                  </a:lnTo>
                  <a:lnTo>
                    <a:pt x="1579" y="1554"/>
                  </a:lnTo>
                  <a:lnTo>
                    <a:pt x="1567" y="1554"/>
                  </a:lnTo>
                  <a:lnTo>
                    <a:pt x="1559" y="1554"/>
                  </a:lnTo>
                  <a:lnTo>
                    <a:pt x="1553" y="1554"/>
                  </a:lnTo>
                  <a:lnTo>
                    <a:pt x="1552" y="1554"/>
                  </a:lnTo>
                  <a:lnTo>
                    <a:pt x="1553" y="1543"/>
                  </a:lnTo>
                  <a:lnTo>
                    <a:pt x="1556" y="1534"/>
                  </a:lnTo>
                  <a:lnTo>
                    <a:pt x="1559" y="1524"/>
                  </a:lnTo>
                  <a:lnTo>
                    <a:pt x="1565" y="1515"/>
                  </a:lnTo>
                  <a:lnTo>
                    <a:pt x="1570" y="1504"/>
                  </a:lnTo>
                  <a:lnTo>
                    <a:pt x="1575" y="1494"/>
                  </a:lnTo>
                  <a:lnTo>
                    <a:pt x="1581" y="1485"/>
                  </a:lnTo>
                  <a:lnTo>
                    <a:pt x="1586" y="1474"/>
                  </a:lnTo>
                  <a:lnTo>
                    <a:pt x="1589" y="1465"/>
                  </a:lnTo>
                  <a:lnTo>
                    <a:pt x="1591" y="1455"/>
                  </a:lnTo>
                  <a:lnTo>
                    <a:pt x="1591" y="1446"/>
                  </a:lnTo>
                  <a:lnTo>
                    <a:pt x="1590" y="1436"/>
                  </a:lnTo>
                  <a:lnTo>
                    <a:pt x="1586" y="1427"/>
                  </a:lnTo>
                  <a:lnTo>
                    <a:pt x="1579" y="1419"/>
                  </a:lnTo>
                  <a:lnTo>
                    <a:pt x="1570" y="1410"/>
                  </a:lnTo>
                  <a:lnTo>
                    <a:pt x="1556" y="1403"/>
                  </a:lnTo>
                  <a:lnTo>
                    <a:pt x="1482" y="1408"/>
                  </a:lnTo>
                  <a:lnTo>
                    <a:pt x="1409" y="1412"/>
                  </a:lnTo>
                  <a:lnTo>
                    <a:pt x="1335" y="1417"/>
                  </a:lnTo>
                  <a:lnTo>
                    <a:pt x="1261" y="1422"/>
                  </a:lnTo>
                  <a:lnTo>
                    <a:pt x="1188" y="1426"/>
                  </a:lnTo>
                  <a:lnTo>
                    <a:pt x="1114" y="1432"/>
                  </a:lnTo>
                  <a:lnTo>
                    <a:pt x="1041" y="1436"/>
                  </a:lnTo>
                  <a:lnTo>
                    <a:pt x="967" y="1441"/>
                  </a:lnTo>
                  <a:lnTo>
                    <a:pt x="894" y="1446"/>
                  </a:lnTo>
                  <a:lnTo>
                    <a:pt x="821" y="1451"/>
                  </a:lnTo>
                  <a:lnTo>
                    <a:pt x="748" y="1456"/>
                  </a:lnTo>
                  <a:lnTo>
                    <a:pt x="674" y="1461"/>
                  </a:lnTo>
                  <a:lnTo>
                    <a:pt x="600" y="1466"/>
                  </a:lnTo>
                  <a:lnTo>
                    <a:pt x="527" y="1471"/>
                  </a:lnTo>
                  <a:lnTo>
                    <a:pt x="453" y="1475"/>
                  </a:lnTo>
                  <a:lnTo>
                    <a:pt x="380" y="1481"/>
                  </a:lnTo>
                  <a:lnTo>
                    <a:pt x="377" y="1471"/>
                  </a:lnTo>
                  <a:lnTo>
                    <a:pt x="375" y="1462"/>
                  </a:lnTo>
                  <a:lnTo>
                    <a:pt x="374" y="1451"/>
                  </a:lnTo>
                  <a:lnTo>
                    <a:pt x="373" y="1442"/>
                  </a:lnTo>
                  <a:lnTo>
                    <a:pt x="373" y="1433"/>
                  </a:lnTo>
                  <a:lnTo>
                    <a:pt x="372" y="1424"/>
                  </a:lnTo>
                  <a:lnTo>
                    <a:pt x="370" y="1415"/>
                  </a:lnTo>
                  <a:lnTo>
                    <a:pt x="370" y="1405"/>
                  </a:lnTo>
                  <a:lnTo>
                    <a:pt x="369" y="1396"/>
                  </a:lnTo>
                  <a:lnTo>
                    <a:pt x="368" y="1387"/>
                  </a:lnTo>
                  <a:lnTo>
                    <a:pt x="367" y="1378"/>
                  </a:lnTo>
                  <a:lnTo>
                    <a:pt x="365" y="1368"/>
                  </a:lnTo>
                  <a:lnTo>
                    <a:pt x="362" y="1358"/>
                  </a:lnTo>
                  <a:lnTo>
                    <a:pt x="360" y="1348"/>
                  </a:lnTo>
                  <a:lnTo>
                    <a:pt x="357" y="1339"/>
                  </a:lnTo>
                  <a:lnTo>
                    <a:pt x="353" y="1328"/>
                  </a:lnTo>
                  <a:lnTo>
                    <a:pt x="352" y="1282"/>
                  </a:lnTo>
                  <a:lnTo>
                    <a:pt x="352" y="1237"/>
                  </a:lnTo>
                  <a:lnTo>
                    <a:pt x="350" y="1191"/>
                  </a:lnTo>
                  <a:lnTo>
                    <a:pt x="347" y="1146"/>
                  </a:lnTo>
                  <a:lnTo>
                    <a:pt x="344" y="1100"/>
                  </a:lnTo>
                  <a:lnTo>
                    <a:pt x="341" y="1055"/>
                  </a:lnTo>
                  <a:lnTo>
                    <a:pt x="336" y="1009"/>
                  </a:lnTo>
                  <a:lnTo>
                    <a:pt x="331" y="964"/>
                  </a:lnTo>
                  <a:lnTo>
                    <a:pt x="326" y="918"/>
                  </a:lnTo>
                  <a:lnTo>
                    <a:pt x="321" y="874"/>
                  </a:lnTo>
                  <a:lnTo>
                    <a:pt x="315" y="828"/>
                  </a:lnTo>
                  <a:lnTo>
                    <a:pt x="308" y="782"/>
                  </a:lnTo>
                  <a:lnTo>
                    <a:pt x="303" y="736"/>
                  </a:lnTo>
                  <a:lnTo>
                    <a:pt x="297" y="690"/>
                  </a:lnTo>
                  <a:lnTo>
                    <a:pt x="291" y="643"/>
                  </a:lnTo>
                  <a:lnTo>
                    <a:pt x="285" y="597"/>
                  </a:lnTo>
                  <a:lnTo>
                    <a:pt x="275" y="591"/>
                  </a:lnTo>
                  <a:lnTo>
                    <a:pt x="265" y="585"/>
                  </a:lnTo>
                  <a:lnTo>
                    <a:pt x="255" y="579"/>
                  </a:lnTo>
                  <a:lnTo>
                    <a:pt x="246" y="573"/>
                  </a:lnTo>
                  <a:lnTo>
                    <a:pt x="237" y="566"/>
                  </a:lnTo>
                  <a:lnTo>
                    <a:pt x="228" y="558"/>
                  </a:lnTo>
                  <a:lnTo>
                    <a:pt x="219" y="551"/>
                  </a:lnTo>
                  <a:lnTo>
                    <a:pt x="211" y="541"/>
                  </a:lnTo>
                  <a:lnTo>
                    <a:pt x="203" y="533"/>
                  </a:lnTo>
                  <a:lnTo>
                    <a:pt x="195" y="524"/>
                  </a:lnTo>
                  <a:lnTo>
                    <a:pt x="188" y="515"/>
                  </a:lnTo>
                  <a:lnTo>
                    <a:pt x="181" y="506"/>
                  </a:lnTo>
                  <a:lnTo>
                    <a:pt x="175" y="496"/>
                  </a:lnTo>
                  <a:lnTo>
                    <a:pt x="168" y="486"/>
                  </a:lnTo>
                  <a:lnTo>
                    <a:pt x="163" y="476"/>
                  </a:lnTo>
                  <a:lnTo>
                    <a:pt x="159" y="467"/>
                  </a:lnTo>
                  <a:lnTo>
                    <a:pt x="165" y="461"/>
                  </a:lnTo>
                  <a:lnTo>
                    <a:pt x="170" y="454"/>
                  </a:lnTo>
                  <a:lnTo>
                    <a:pt x="175" y="447"/>
                  </a:lnTo>
                  <a:lnTo>
                    <a:pt x="180" y="440"/>
                  </a:lnTo>
                  <a:lnTo>
                    <a:pt x="183" y="433"/>
                  </a:lnTo>
                  <a:lnTo>
                    <a:pt x="186" y="425"/>
                  </a:lnTo>
                  <a:lnTo>
                    <a:pt x="189" y="419"/>
                  </a:lnTo>
                  <a:lnTo>
                    <a:pt x="191" y="411"/>
                  </a:lnTo>
                  <a:lnTo>
                    <a:pt x="192" y="402"/>
                  </a:lnTo>
                  <a:lnTo>
                    <a:pt x="193" y="394"/>
                  </a:lnTo>
                  <a:lnTo>
                    <a:pt x="196" y="386"/>
                  </a:lnTo>
                  <a:lnTo>
                    <a:pt x="197" y="378"/>
                  </a:lnTo>
                  <a:lnTo>
                    <a:pt x="198" y="371"/>
                  </a:lnTo>
                  <a:lnTo>
                    <a:pt x="199" y="363"/>
                  </a:lnTo>
                  <a:lnTo>
                    <a:pt x="201" y="357"/>
                  </a:lnTo>
                  <a:lnTo>
                    <a:pt x="204" y="351"/>
                  </a:lnTo>
                  <a:lnTo>
                    <a:pt x="192" y="360"/>
                  </a:lnTo>
                  <a:lnTo>
                    <a:pt x="182" y="367"/>
                  </a:lnTo>
                  <a:lnTo>
                    <a:pt x="174" y="369"/>
                  </a:lnTo>
                  <a:lnTo>
                    <a:pt x="166" y="369"/>
                  </a:lnTo>
                  <a:lnTo>
                    <a:pt x="159" y="367"/>
                  </a:lnTo>
                  <a:lnTo>
                    <a:pt x="152" y="363"/>
                  </a:lnTo>
                  <a:lnTo>
                    <a:pt x="146" y="357"/>
                  </a:lnTo>
                  <a:lnTo>
                    <a:pt x="141" y="350"/>
                  </a:lnTo>
                  <a:lnTo>
                    <a:pt x="135" y="342"/>
                  </a:lnTo>
                  <a:lnTo>
                    <a:pt x="129" y="332"/>
                  </a:lnTo>
                  <a:lnTo>
                    <a:pt x="123" y="324"/>
                  </a:lnTo>
                  <a:lnTo>
                    <a:pt x="116" y="316"/>
                  </a:lnTo>
                  <a:lnTo>
                    <a:pt x="111" y="308"/>
                  </a:lnTo>
                  <a:lnTo>
                    <a:pt x="103" y="301"/>
                  </a:lnTo>
                  <a:lnTo>
                    <a:pt x="95" y="297"/>
                  </a:lnTo>
                  <a:lnTo>
                    <a:pt x="86" y="294"/>
                  </a:lnTo>
                  <a:lnTo>
                    <a:pt x="83" y="276"/>
                  </a:lnTo>
                  <a:lnTo>
                    <a:pt x="81" y="259"/>
                  </a:lnTo>
                  <a:lnTo>
                    <a:pt x="76" y="243"/>
                  </a:lnTo>
                  <a:lnTo>
                    <a:pt x="73" y="228"/>
                  </a:lnTo>
                  <a:lnTo>
                    <a:pt x="67" y="213"/>
                  </a:lnTo>
                  <a:lnTo>
                    <a:pt x="61" y="199"/>
                  </a:lnTo>
                  <a:lnTo>
                    <a:pt x="55" y="186"/>
                  </a:lnTo>
                  <a:lnTo>
                    <a:pt x="50" y="174"/>
                  </a:lnTo>
                  <a:lnTo>
                    <a:pt x="43" y="161"/>
                  </a:lnTo>
                  <a:lnTo>
                    <a:pt x="37" y="149"/>
                  </a:lnTo>
                  <a:lnTo>
                    <a:pt x="30" y="136"/>
                  </a:lnTo>
                  <a:lnTo>
                    <a:pt x="24" y="123"/>
                  </a:lnTo>
                  <a:lnTo>
                    <a:pt x="17" y="111"/>
                  </a:lnTo>
                  <a:lnTo>
                    <a:pt x="12" y="98"/>
                  </a:lnTo>
                  <a:lnTo>
                    <a:pt x="5" y="84"/>
                  </a:lnTo>
                  <a:lnTo>
                    <a:pt x="0" y="70"/>
                  </a:lnTo>
                  <a:lnTo>
                    <a:pt x="67" y="66"/>
                  </a:lnTo>
                  <a:lnTo>
                    <a:pt x="134" y="60"/>
                  </a:lnTo>
                  <a:lnTo>
                    <a:pt x="198" y="56"/>
                  </a:lnTo>
                  <a:lnTo>
                    <a:pt x="262" y="51"/>
                  </a:lnTo>
                  <a:lnTo>
                    <a:pt x="326" y="46"/>
                  </a:lnTo>
                  <a:lnTo>
                    <a:pt x="388" y="42"/>
                  </a:lnTo>
                  <a:lnTo>
                    <a:pt x="450" y="36"/>
                  </a:lnTo>
                  <a:lnTo>
                    <a:pt x="512" y="31"/>
                  </a:lnTo>
                  <a:lnTo>
                    <a:pt x="573" y="27"/>
                  </a:lnTo>
                  <a:lnTo>
                    <a:pt x="634" y="22"/>
                  </a:lnTo>
                  <a:lnTo>
                    <a:pt x="695" y="19"/>
                  </a:lnTo>
                  <a:lnTo>
                    <a:pt x="756" y="14"/>
                  </a:lnTo>
                  <a:lnTo>
                    <a:pt x="817" y="11"/>
                  </a:lnTo>
                  <a:lnTo>
                    <a:pt x="879" y="6"/>
                  </a:lnTo>
                  <a:lnTo>
                    <a:pt x="940" y="3"/>
                  </a:lnTo>
                  <a:lnTo>
                    <a:pt x="1003" y="0"/>
                  </a:lnTo>
                  <a:lnTo>
                    <a:pt x="1010" y="4"/>
                  </a:lnTo>
                  <a:lnTo>
                    <a:pt x="1017" y="8"/>
                  </a:lnTo>
                  <a:lnTo>
                    <a:pt x="1023" y="14"/>
                  </a:lnTo>
                  <a:lnTo>
                    <a:pt x="1030" y="19"/>
                  </a:lnTo>
                  <a:lnTo>
                    <a:pt x="1038" y="25"/>
                  </a:lnTo>
                  <a:lnTo>
                    <a:pt x="1045" y="29"/>
                  </a:lnTo>
                  <a:lnTo>
                    <a:pt x="1053" y="35"/>
                  </a:lnTo>
                  <a:lnTo>
                    <a:pt x="1060" y="41"/>
                  </a:lnTo>
                  <a:lnTo>
                    <a:pt x="1067" y="45"/>
                  </a:lnTo>
                  <a:lnTo>
                    <a:pt x="1075" y="51"/>
                  </a:lnTo>
                  <a:lnTo>
                    <a:pt x="1083" y="56"/>
                  </a:lnTo>
                  <a:lnTo>
                    <a:pt x="1090" y="60"/>
                  </a:lnTo>
                  <a:lnTo>
                    <a:pt x="1098" y="65"/>
                  </a:lnTo>
                  <a:lnTo>
                    <a:pt x="1106" y="68"/>
                  </a:lnTo>
                  <a:lnTo>
                    <a:pt x="1114" y="70"/>
                  </a:lnTo>
                  <a:lnTo>
                    <a:pt x="1122" y="74"/>
                  </a:lnTo>
                  <a:lnTo>
                    <a:pt x="1121" y="82"/>
                  </a:lnTo>
                  <a:lnTo>
                    <a:pt x="1120" y="91"/>
                  </a:lnTo>
                  <a:lnTo>
                    <a:pt x="1119" y="99"/>
                  </a:lnTo>
                  <a:lnTo>
                    <a:pt x="1119" y="107"/>
                  </a:lnTo>
                  <a:lnTo>
                    <a:pt x="1119" y="115"/>
                  </a:lnTo>
                  <a:lnTo>
                    <a:pt x="1119" y="123"/>
                  </a:lnTo>
                  <a:lnTo>
                    <a:pt x="1119" y="130"/>
                  </a:lnTo>
                  <a:lnTo>
                    <a:pt x="1120" y="137"/>
                  </a:lnTo>
                  <a:lnTo>
                    <a:pt x="1120" y="143"/>
                  </a:lnTo>
                  <a:lnTo>
                    <a:pt x="1122" y="149"/>
                  </a:lnTo>
                  <a:lnTo>
                    <a:pt x="1123" y="154"/>
                  </a:lnTo>
                  <a:lnTo>
                    <a:pt x="1126" y="159"/>
                  </a:lnTo>
                  <a:lnTo>
                    <a:pt x="1129" y="164"/>
                  </a:lnTo>
                  <a:lnTo>
                    <a:pt x="1133" y="168"/>
                  </a:lnTo>
                  <a:lnTo>
                    <a:pt x="1136" y="173"/>
                  </a:lnTo>
                  <a:lnTo>
                    <a:pt x="1142" y="176"/>
                  </a:lnTo>
                  <a:lnTo>
                    <a:pt x="1140" y="199"/>
                  </a:lnTo>
                  <a:lnTo>
                    <a:pt x="1142" y="220"/>
                  </a:lnTo>
                  <a:lnTo>
                    <a:pt x="1146" y="239"/>
                  </a:lnTo>
                  <a:lnTo>
                    <a:pt x="1153" y="258"/>
                  </a:lnTo>
                  <a:lnTo>
                    <a:pt x="1161" y="274"/>
                  </a:lnTo>
                  <a:lnTo>
                    <a:pt x="1173" y="290"/>
                  </a:lnTo>
                  <a:lnTo>
                    <a:pt x="1186" y="304"/>
                  </a:lnTo>
                  <a:lnTo>
                    <a:pt x="1199" y="317"/>
                  </a:lnTo>
                  <a:lnTo>
                    <a:pt x="1214" y="330"/>
                  </a:lnTo>
                  <a:lnTo>
                    <a:pt x="1230" y="343"/>
                  </a:lnTo>
                  <a:lnTo>
                    <a:pt x="1248" y="354"/>
                  </a:lnTo>
                  <a:lnTo>
                    <a:pt x="1265" y="366"/>
                  </a:lnTo>
                  <a:lnTo>
                    <a:pt x="1282" y="377"/>
                  </a:lnTo>
                  <a:lnTo>
                    <a:pt x="1299" y="389"/>
                  </a:lnTo>
                  <a:lnTo>
                    <a:pt x="1315" y="400"/>
                  </a:lnTo>
                  <a:lnTo>
                    <a:pt x="1333" y="413"/>
                  </a:lnTo>
                  <a:lnTo>
                    <a:pt x="1335" y="421"/>
                  </a:lnTo>
                  <a:lnTo>
                    <a:pt x="1338" y="430"/>
                  </a:lnTo>
                  <a:lnTo>
                    <a:pt x="1342" y="439"/>
                  </a:lnTo>
                  <a:lnTo>
                    <a:pt x="1347" y="447"/>
                  </a:lnTo>
                  <a:lnTo>
                    <a:pt x="1351" y="455"/>
                  </a:lnTo>
                  <a:lnTo>
                    <a:pt x="1356" y="463"/>
                  </a:lnTo>
                  <a:lnTo>
                    <a:pt x="1361" y="471"/>
                  </a:lnTo>
                  <a:lnTo>
                    <a:pt x="1367" y="479"/>
                  </a:lnTo>
                  <a:lnTo>
                    <a:pt x="1374" y="486"/>
                  </a:lnTo>
                  <a:lnTo>
                    <a:pt x="1380" y="494"/>
                  </a:lnTo>
                  <a:lnTo>
                    <a:pt x="1387" y="501"/>
                  </a:lnTo>
                  <a:lnTo>
                    <a:pt x="1395" y="507"/>
                  </a:lnTo>
                  <a:lnTo>
                    <a:pt x="1402" y="514"/>
                  </a:lnTo>
                  <a:lnTo>
                    <a:pt x="1410" y="520"/>
                  </a:lnTo>
                  <a:lnTo>
                    <a:pt x="1417" y="524"/>
                  </a:lnTo>
                  <a:lnTo>
                    <a:pt x="1426" y="530"/>
                  </a:lnTo>
                  <a:lnTo>
                    <a:pt x="1428" y="528"/>
                  </a:lnTo>
                  <a:lnTo>
                    <a:pt x="1432" y="527"/>
                  </a:lnTo>
                  <a:lnTo>
                    <a:pt x="1434" y="524"/>
                  </a:lnTo>
                  <a:lnTo>
                    <a:pt x="1435" y="521"/>
                  </a:lnTo>
                  <a:lnTo>
                    <a:pt x="1436" y="519"/>
                  </a:lnTo>
                  <a:lnTo>
                    <a:pt x="1439" y="515"/>
                  </a:lnTo>
                  <a:lnTo>
                    <a:pt x="1440" y="512"/>
                  </a:lnTo>
                  <a:lnTo>
                    <a:pt x="1441" y="508"/>
                  </a:lnTo>
                  <a:lnTo>
                    <a:pt x="1442" y="505"/>
                  </a:lnTo>
                  <a:lnTo>
                    <a:pt x="1443" y="501"/>
                  </a:lnTo>
                  <a:lnTo>
                    <a:pt x="1444" y="498"/>
                  </a:lnTo>
                  <a:lnTo>
                    <a:pt x="1447" y="496"/>
                  </a:lnTo>
                  <a:lnTo>
                    <a:pt x="1450" y="494"/>
                  </a:lnTo>
                  <a:lnTo>
                    <a:pt x="1453" y="493"/>
                  </a:lnTo>
                  <a:lnTo>
                    <a:pt x="1457" y="492"/>
                  </a:lnTo>
                  <a:lnTo>
                    <a:pt x="1463" y="493"/>
                  </a:lnTo>
                  <a:lnTo>
                    <a:pt x="1466" y="498"/>
                  </a:lnTo>
                  <a:lnTo>
                    <a:pt x="1471" y="502"/>
                  </a:lnTo>
                  <a:lnTo>
                    <a:pt x="1475" y="507"/>
                  </a:lnTo>
                  <a:lnTo>
                    <a:pt x="1480" y="512"/>
                  </a:lnTo>
                  <a:lnTo>
                    <a:pt x="1483" y="515"/>
                  </a:lnTo>
                  <a:lnTo>
                    <a:pt x="1488" y="520"/>
                  </a:lnTo>
                  <a:lnTo>
                    <a:pt x="1493" y="523"/>
                  </a:lnTo>
                  <a:lnTo>
                    <a:pt x="1496" y="528"/>
                  </a:lnTo>
                  <a:lnTo>
                    <a:pt x="1499" y="532"/>
                  </a:lnTo>
                  <a:lnTo>
                    <a:pt x="1504" y="537"/>
                  </a:lnTo>
                  <a:lnTo>
                    <a:pt x="1507" y="541"/>
                  </a:lnTo>
                  <a:lnTo>
                    <a:pt x="1511" y="547"/>
                  </a:lnTo>
                  <a:lnTo>
                    <a:pt x="1514" y="553"/>
                  </a:lnTo>
                  <a:lnTo>
                    <a:pt x="1517" y="559"/>
                  </a:lnTo>
                  <a:lnTo>
                    <a:pt x="1520" y="566"/>
                  </a:lnTo>
                  <a:lnTo>
                    <a:pt x="1524" y="574"/>
                  </a:lnTo>
                  <a:lnTo>
                    <a:pt x="1517" y="579"/>
                  </a:lnTo>
                  <a:lnTo>
                    <a:pt x="1512" y="585"/>
                  </a:lnTo>
                  <a:lnTo>
                    <a:pt x="1510" y="591"/>
                  </a:lnTo>
                  <a:lnTo>
                    <a:pt x="1509" y="597"/>
                  </a:lnTo>
                  <a:lnTo>
                    <a:pt x="1510" y="602"/>
                  </a:lnTo>
                  <a:lnTo>
                    <a:pt x="1511" y="607"/>
                  </a:lnTo>
                  <a:lnTo>
                    <a:pt x="1513" y="612"/>
                  </a:lnTo>
                  <a:lnTo>
                    <a:pt x="1516" y="616"/>
                  </a:lnTo>
                  <a:lnTo>
                    <a:pt x="1517" y="622"/>
                  </a:lnTo>
                  <a:lnTo>
                    <a:pt x="1519" y="626"/>
                  </a:lnTo>
                  <a:lnTo>
                    <a:pt x="1520" y="631"/>
                  </a:lnTo>
                  <a:lnTo>
                    <a:pt x="1520" y="636"/>
                  </a:lnTo>
                  <a:lnTo>
                    <a:pt x="1519" y="641"/>
                  </a:lnTo>
                  <a:lnTo>
                    <a:pt x="1516" y="647"/>
                  </a:lnTo>
                  <a:lnTo>
                    <a:pt x="1511" y="653"/>
                  </a:lnTo>
                  <a:lnTo>
                    <a:pt x="1504" y="660"/>
                  </a:lnTo>
                  <a:lnTo>
                    <a:pt x="1503" y="671"/>
                  </a:lnTo>
                  <a:lnTo>
                    <a:pt x="1502" y="683"/>
                  </a:lnTo>
                  <a:lnTo>
                    <a:pt x="1502" y="693"/>
                  </a:lnTo>
                  <a:lnTo>
                    <a:pt x="1503" y="705"/>
                  </a:lnTo>
                  <a:lnTo>
                    <a:pt x="1504" y="714"/>
                  </a:lnTo>
                  <a:lnTo>
                    <a:pt x="1505" y="724"/>
                  </a:lnTo>
                  <a:lnTo>
                    <a:pt x="1507" y="733"/>
                  </a:lnTo>
                  <a:lnTo>
                    <a:pt x="1511" y="743"/>
                  </a:lnTo>
                  <a:lnTo>
                    <a:pt x="1513" y="751"/>
                  </a:lnTo>
                  <a:lnTo>
                    <a:pt x="1518" y="760"/>
                  </a:lnTo>
                  <a:lnTo>
                    <a:pt x="1521" y="768"/>
                  </a:lnTo>
                  <a:lnTo>
                    <a:pt x="1527" y="777"/>
                  </a:lnTo>
                  <a:lnTo>
                    <a:pt x="1532" y="785"/>
                  </a:lnTo>
                  <a:lnTo>
                    <a:pt x="1539" y="793"/>
                  </a:lnTo>
                  <a:lnTo>
                    <a:pt x="1544" y="801"/>
                  </a:lnTo>
                  <a:lnTo>
                    <a:pt x="1552" y="810"/>
                  </a:lnTo>
                  <a:lnTo>
                    <a:pt x="1558" y="816"/>
                  </a:lnTo>
                  <a:lnTo>
                    <a:pt x="1564" y="823"/>
                  </a:lnTo>
                  <a:lnTo>
                    <a:pt x="1570" y="830"/>
                  </a:lnTo>
                  <a:lnTo>
                    <a:pt x="1575" y="837"/>
                  </a:lnTo>
                  <a:lnTo>
                    <a:pt x="1581" y="844"/>
                  </a:lnTo>
                  <a:lnTo>
                    <a:pt x="1587" y="851"/>
                  </a:lnTo>
                  <a:lnTo>
                    <a:pt x="1594" y="857"/>
                  </a:lnTo>
                  <a:lnTo>
                    <a:pt x="1599" y="864"/>
                  </a:lnTo>
                  <a:lnTo>
                    <a:pt x="1606" y="870"/>
                  </a:lnTo>
                  <a:lnTo>
                    <a:pt x="1613" y="875"/>
                  </a:lnTo>
                  <a:lnTo>
                    <a:pt x="1620" y="878"/>
                  </a:lnTo>
                  <a:lnTo>
                    <a:pt x="1627" y="882"/>
                  </a:lnTo>
                  <a:lnTo>
                    <a:pt x="1635" y="883"/>
                  </a:lnTo>
                  <a:lnTo>
                    <a:pt x="1643" y="883"/>
                  </a:lnTo>
                  <a:lnTo>
                    <a:pt x="1651" y="880"/>
                  </a:lnTo>
                  <a:lnTo>
                    <a:pt x="1660" y="878"/>
                  </a:lnTo>
                  <a:lnTo>
                    <a:pt x="1674" y="888"/>
                  </a:lnTo>
                  <a:lnTo>
                    <a:pt x="1688" y="899"/>
                  </a:lnTo>
                  <a:lnTo>
                    <a:pt x="1701" y="909"/>
                  </a:lnTo>
                  <a:lnTo>
                    <a:pt x="1713" y="919"/>
                  </a:lnTo>
                  <a:lnTo>
                    <a:pt x="1725" y="931"/>
                  </a:lnTo>
                  <a:lnTo>
                    <a:pt x="1736" y="942"/>
                  </a:lnTo>
                  <a:lnTo>
                    <a:pt x="1745" y="954"/>
                  </a:lnTo>
                  <a:lnTo>
                    <a:pt x="1755" y="967"/>
                  </a:lnTo>
                  <a:lnTo>
                    <a:pt x="1763" y="979"/>
                  </a:lnTo>
                  <a:lnTo>
                    <a:pt x="1770" y="992"/>
                  </a:lnTo>
                  <a:lnTo>
                    <a:pt x="1775" y="1006"/>
                  </a:lnTo>
                  <a:lnTo>
                    <a:pt x="1779" y="1021"/>
                  </a:lnTo>
                  <a:lnTo>
                    <a:pt x="1781" y="1034"/>
                  </a:lnTo>
                  <a:lnTo>
                    <a:pt x="1782" y="1050"/>
                  </a:lnTo>
                  <a:lnTo>
                    <a:pt x="1782" y="1067"/>
                  </a:lnTo>
                  <a:lnTo>
                    <a:pt x="1780" y="1084"/>
                  </a:lnTo>
                  <a:lnTo>
                    <a:pt x="1783" y="1088"/>
                  </a:lnTo>
                  <a:lnTo>
                    <a:pt x="1786" y="1094"/>
                  </a:lnTo>
                  <a:lnTo>
                    <a:pt x="1788" y="1099"/>
                  </a:lnTo>
                  <a:lnTo>
                    <a:pt x="1790" y="1104"/>
                  </a:lnTo>
                  <a:lnTo>
                    <a:pt x="1791" y="1109"/>
                  </a:lnTo>
                  <a:lnTo>
                    <a:pt x="1793" y="1114"/>
                  </a:lnTo>
                  <a:lnTo>
                    <a:pt x="1794" y="1118"/>
                  </a:lnTo>
                  <a:lnTo>
                    <a:pt x="1796" y="1122"/>
                  </a:lnTo>
                  <a:lnTo>
                    <a:pt x="1797" y="1125"/>
                  </a:lnTo>
                  <a:lnTo>
                    <a:pt x="1800" y="1127"/>
                  </a:lnTo>
                  <a:lnTo>
                    <a:pt x="1802" y="1130"/>
                  </a:lnTo>
                  <a:lnTo>
                    <a:pt x="1804" y="1132"/>
                  </a:lnTo>
                  <a:lnTo>
                    <a:pt x="1808" y="1133"/>
                  </a:lnTo>
                  <a:lnTo>
                    <a:pt x="1812" y="1133"/>
                  </a:lnTo>
                  <a:lnTo>
                    <a:pt x="1817" y="1133"/>
                  </a:lnTo>
                  <a:lnTo>
                    <a:pt x="1824" y="1132"/>
                  </a:lnTo>
                  <a:lnTo>
                    <a:pt x="1823" y="1132"/>
                  </a:lnTo>
                  <a:lnTo>
                    <a:pt x="1823" y="1134"/>
                  </a:lnTo>
                  <a:lnTo>
                    <a:pt x="1821" y="1138"/>
                  </a:lnTo>
                  <a:lnTo>
                    <a:pt x="1821" y="1142"/>
                  </a:lnTo>
                  <a:lnTo>
                    <a:pt x="1820" y="1148"/>
                  </a:lnTo>
                  <a:lnTo>
                    <a:pt x="1819" y="1154"/>
                  </a:lnTo>
                  <a:lnTo>
                    <a:pt x="1818" y="1161"/>
                  </a:lnTo>
                  <a:lnTo>
                    <a:pt x="1817" y="1169"/>
                  </a:lnTo>
                  <a:lnTo>
                    <a:pt x="1814" y="1177"/>
                  </a:lnTo>
                  <a:lnTo>
                    <a:pt x="1813" y="1185"/>
                  </a:lnTo>
                  <a:lnTo>
                    <a:pt x="1812" y="1193"/>
                  </a:lnTo>
                  <a:lnTo>
                    <a:pt x="1811" y="1201"/>
                  </a:lnTo>
                  <a:lnTo>
                    <a:pt x="1811" y="1209"/>
                  </a:lnTo>
                  <a:lnTo>
                    <a:pt x="1810" y="1216"/>
                  </a:lnTo>
                  <a:lnTo>
                    <a:pt x="1810" y="1223"/>
                  </a:lnTo>
                  <a:lnTo>
                    <a:pt x="1810" y="1230"/>
                  </a:lnTo>
                  <a:lnTo>
                    <a:pt x="1810" y="1237"/>
                  </a:lnTo>
                  <a:lnTo>
                    <a:pt x="1810" y="1245"/>
                  </a:lnTo>
                  <a:lnTo>
                    <a:pt x="1811" y="1251"/>
                  </a:lnTo>
                  <a:lnTo>
                    <a:pt x="1812" y="1258"/>
                  </a:lnTo>
                  <a:lnTo>
                    <a:pt x="1814" y="1265"/>
                  </a:lnTo>
                  <a:lnTo>
                    <a:pt x="1817" y="1272"/>
                  </a:lnTo>
                  <a:lnTo>
                    <a:pt x="1819" y="1279"/>
                  </a:lnTo>
                  <a:lnTo>
                    <a:pt x="1821" y="1285"/>
                  </a:lnTo>
                  <a:lnTo>
                    <a:pt x="1824" y="1289"/>
                  </a:lnTo>
                  <a:lnTo>
                    <a:pt x="1826" y="1294"/>
                  </a:lnTo>
                  <a:lnTo>
                    <a:pt x="1827" y="1299"/>
                  </a:lnTo>
                  <a:lnTo>
                    <a:pt x="1829" y="1302"/>
                  </a:lnTo>
                  <a:lnTo>
                    <a:pt x="1831" y="1304"/>
                  </a:lnTo>
                  <a:lnTo>
                    <a:pt x="1833" y="1307"/>
                  </a:lnTo>
                  <a:lnTo>
                    <a:pt x="1833" y="1308"/>
                  </a:lnTo>
                  <a:lnTo>
                    <a:pt x="1834" y="1309"/>
                  </a:lnTo>
                  <a:lnTo>
                    <a:pt x="1825" y="1310"/>
                  </a:lnTo>
                  <a:lnTo>
                    <a:pt x="1818" y="1311"/>
                  </a:lnTo>
                  <a:lnTo>
                    <a:pt x="1812" y="1314"/>
                  </a:lnTo>
                  <a:lnTo>
                    <a:pt x="1808" y="1317"/>
                  </a:lnTo>
                  <a:lnTo>
                    <a:pt x="1804" y="1320"/>
                  </a:lnTo>
                  <a:lnTo>
                    <a:pt x="1801" y="1323"/>
                  </a:lnTo>
                  <a:lnTo>
                    <a:pt x="1800" y="1326"/>
                  </a:lnTo>
                  <a:lnTo>
                    <a:pt x="1798" y="1330"/>
                  </a:lnTo>
                  <a:lnTo>
                    <a:pt x="1797" y="1333"/>
                  </a:lnTo>
                  <a:lnTo>
                    <a:pt x="1797" y="1336"/>
                  </a:lnTo>
                  <a:lnTo>
                    <a:pt x="1798" y="1340"/>
                  </a:lnTo>
                  <a:lnTo>
                    <a:pt x="1798" y="1342"/>
                  </a:lnTo>
                  <a:lnTo>
                    <a:pt x="1798" y="1345"/>
                  </a:lnTo>
                  <a:lnTo>
                    <a:pt x="1800" y="1346"/>
                  </a:lnTo>
                  <a:lnTo>
                    <a:pt x="1800" y="1347"/>
                  </a:lnTo>
                  <a:lnTo>
                    <a:pt x="1801" y="1348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7" name="Freeform 15"/>
            <p:cNvSpPr>
              <a:spLocks/>
            </p:cNvSpPr>
            <p:nvPr/>
          </p:nvSpPr>
          <p:spPr bwMode="auto">
            <a:xfrm>
              <a:off x="7328304" y="2655972"/>
              <a:ext cx="790575" cy="498475"/>
            </a:xfrm>
            <a:custGeom>
              <a:avLst/>
              <a:gdLst>
                <a:gd name="T0" fmla="*/ 301334131 w 1682"/>
                <a:gd name="T1" fmla="*/ 2955014 h 1085"/>
                <a:gd name="T2" fmla="*/ 304427337 w 1682"/>
                <a:gd name="T3" fmla="*/ 8020624 h 1085"/>
                <a:gd name="T4" fmla="*/ 304427337 w 1682"/>
                <a:gd name="T5" fmla="*/ 15197286 h 1085"/>
                <a:gd name="T6" fmla="*/ 303322788 w 1682"/>
                <a:gd name="T7" fmla="*/ 25328498 h 1085"/>
                <a:gd name="T8" fmla="*/ 306415524 w 1682"/>
                <a:gd name="T9" fmla="*/ 35248843 h 1085"/>
                <a:gd name="T10" fmla="*/ 315031473 w 1682"/>
                <a:gd name="T11" fmla="*/ 43691673 h 1085"/>
                <a:gd name="T12" fmla="*/ 325414700 w 1682"/>
                <a:gd name="T13" fmla="*/ 50234786 h 1085"/>
                <a:gd name="T14" fmla="*/ 333809269 w 1682"/>
                <a:gd name="T15" fmla="*/ 61632644 h 1085"/>
                <a:gd name="T16" fmla="*/ 338227933 w 1682"/>
                <a:gd name="T17" fmla="*/ 70497685 h 1085"/>
                <a:gd name="T18" fmla="*/ 344192496 w 1682"/>
                <a:gd name="T19" fmla="*/ 78306970 h 1085"/>
                <a:gd name="T20" fmla="*/ 352587535 w 1682"/>
                <a:gd name="T21" fmla="*/ 83794787 h 1085"/>
                <a:gd name="T22" fmla="*/ 359215296 w 1682"/>
                <a:gd name="T23" fmla="*/ 93715124 h 1085"/>
                <a:gd name="T24" fmla="*/ 369377613 w 1682"/>
                <a:gd name="T25" fmla="*/ 101947079 h 1085"/>
                <a:gd name="T26" fmla="*/ 371365801 w 1682"/>
                <a:gd name="T27" fmla="*/ 111233871 h 1085"/>
                <a:gd name="T28" fmla="*/ 369377613 w 1682"/>
                <a:gd name="T29" fmla="*/ 119465826 h 1085"/>
                <a:gd name="T30" fmla="*/ 367610335 w 1682"/>
                <a:gd name="T31" fmla="*/ 126853388 h 1085"/>
                <a:gd name="T32" fmla="*/ 352366625 w 1682"/>
                <a:gd name="T33" fmla="*/ 135718429 h 1085"/>
                <a:gd name="T34" fmla="*/ 331158352 w 1682"/>
                <a:gd name="T35" fmla="*/ 148804656 h 1085"/>
                <a:gd name="T36" fmla="*/ 321879674 w 1682"/>
                <a:gd name="T37" fmla="*/ 162523968 h 1085"/>
                <a:gd name="T38" fmla="*/ 329391075 w 1682"/>
                <a:gd name="T39" fmla="*/ 180887135 h 1085"/>
                <a:gd name="T40" fmla="*/ 327402887 w 1682"/>
                <a:gd name="T41" fmla="*/ 198195007 h 1085"/>
                <a:gd name="T42" fmla="*/ 319670577 w 1682"/>
                <a:gd name="T43" fmla="*/ 209170640 h 1085"/>
                <a:gd name="T44" fmla="*/ 314368744 w 1682"/>
                <a:gd name="T45" fmla="*/ 218246556 h 1085"/>
                <a:gd name="T46" fmla="*/ 311275538 w 1682"/>
                <a:gd name="T47" fmla="*/ 227744683 h 1085"/>
                <a:gd name="T48" fmla="*/ 302660059 w 1682"/>
                <a:gd name="T49" fmla="*/ 225211880 h 1085"/>
                <a:gd name="T50" fmla="*/ 292497742 w 1682"/>
                <a:gd name="T51" fmla="*/ 218668767 h 1085"/>
                <a:gd name="T52" fmla="*/ 270847650 w 1682"/>
                <a:gd name="T53" fmla="*/ 214025371 h 1085"/>
                <a:gd name="T54" fmla="*/ 189769965 w 1682"/>
                <a:gd name="T55" fmla="*/ 219090977 h 1085"/>
                <a:gd name="T56" fmla="*/ 106925032 w 1682"/>
                <a:gd name="T57" fmla="*/ 225211880 h 1085"/>
                <a:gd name="T58" fmla="*/ 59869368 w 1682"/>
                <a:gd name="T59" fmla="*/ 226478511 h 1085"/>
                <a:gd name="T60" fmla="*/ 54787974 w 1682"/>
                <a:gd name="T61" fmla="*/ 215925088 h 1085"/>
                <a:gd name="T62" fmla="*/ 49707051 w 1682"/>
                <a:gd name="T63" fmla="*/ 205371206 h 1085"/>
                <a:gd name="T64" fmla="*/ 51474329 w 1682"/>
                <a:gd name="T65" fmla="*/ 194817782 h 1085"/>
                <a:gd name="T66" fmla="*/ 48602502 w 1682"/>
                <a:gd name="T67" fmla="*/ 182153767 h 1085"/>
                <a:gd name="T68" fmla="*/ 47497484 w 1682"/>
                <a:gd name="T69" fmla="*/ 168645330 h 1085"/>
                <a:gd name="T70" fmla="*/ 43742019 w 1682"/>
                <a:gd name="T71" fmla="*/ 156825276 h 1085"/>
                <a:gd name="T72" fmla="*/ 37114727 w 1682"/>
                <a:gd name="T73" fmla="*/ 146694063 h 1085"/>
                <a:gd name="T74" fmla="*/ 38440185 w 1682"/>
                <a:gd name="T75" fmla="*/ 136562391 h 1085"/>
                <a:gd name="T76" fmla="*/ 36009708 w 1682"/>
                <a:gd name="T77" fmla="*/ 129808402 h 1085"/>
                <a:gd name="T78" fmla="*/ 37777456 w 1682"/>
                <a:gd name="T79" fmla="*/ 123053954 h 1085"/>
                <a:gd name="T80" fmla="*/ 30486958 w 1682"/>
                <a:gd name="T81" fmla="*/ 114188885 h 1085"/>
                <a:gd name="T82" fmla="*/ 20987370 w 1682"/>
                <a:gd name="T83" fmla="*/ 103635461 h 1085"/>
                <a:gd name="T84" fmla="*/ 13917786 w 1682"/>
                <a:gd name="T85" fmla="*/ 90549235 h 1085"/>
                <a:gd name="T86" fmla="*/ 11929598 w 1682"/>
                <a:gd name="T87" fmla="*/ 84006122 h 1085"/>
                <a:gd name="T88" fmla="*/ 7511402 w 1682"/>
                <a:gd name="T89" fmla="*/ 79784477 h 1085"/>
                <a:gd name="T90" fmla="*/ 4418196 w 1682"/>
                <a:gd name="T91" fmla="*/ 73030488 h 1085"/>
                <a:gd name="T92" fmla="*/ 3092737 w 1682"/>
                <a:gd name="T93" fmla="*/ 63110151 h 1085"/>
                <a:gd name="T94" fmla="*/ 6185944 w 1682"/>
                <a:gd name="T95" fmla="*/ 54455972 h 1085"/>
                <a:gd name="T96" fmla="*/ 8395043 w 1682"/>
                <a:gd name="T97" fmla="*/ 47701983 h 1085"/>
                <a:gd name="T98" fmla="*/ 6848673 w 1682"/>
                <a:gd name="T99" fmla="*/ 41158870 h 1085"/>
                <a:gd name="T100" fmla="*/ 2430008 w 1682"/>
                <a:gd name="T101" fmla="*/ 36726349 h 1085"/>
                <a:gd name="T102" fmla="*/ 441820 w 1682"/>
                <a:gd name="T103" fmla="*/ 24906288 h 1085"/>
                <a:gd name="T104" fmla="*/ 1325459 w 1682"/>
                <a:gd name="T105" fmla="*/ 13930651 h 1085"/>
                <a:gd name="T106" fmla="*/ 60973916 w 1682"/>
                <a:gd name="T107" fmla="*/ 8653709 h 1085"/>
                <a:gd name="T108" fmla="*/ 170991699 w 1682"/>
                <a:gd name="T109" fmla="*/ 5698694 h 1085"/>
                <a:gd name="T110" fmla="*/ 280346768 w 1682"/>
                <a:gd name="T111" fmla="*/ 1266632 h 10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82"/>
                <a:gd name="T169" fmla="*/ 0 h 1085"/>
                <a:gd name="T170" fmla="*/ 1682 w 1682"/>
                <a:gd name="T171" fmla="*/ 1085 h 10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82" h="1085">
                  <a:moveTo>
                    <a:pt x="1352" y="0"/>
                  </a:moveTo>
                  <a:lnTo>
                    <a:pt x="1353" y="3"/>
                  </a:lnTo>
                  <a:lnTo>
                    <a:pt x="1355" y="5"/>
                  </a:lnTo>
                  <a:lnTo>
                    <a:pt x="1358" y="8"/>
                  </a:lnTo>
                  <a:lnTo>
                    <a:pt x="1361" y="11"/>
                  </a:lnTo>
                  <a:lnTo>
                    <a:pt x="1364" y="14"/>
                  </a:lnTo>
                  <a:lnTo>
                    <a:pt x="1366" y="18"/>
                  </a:lnTo>
                  <a:lnTo>
                    <a:pt x="1369" y="22"/>
                  </a:lnTo>
                  <a:lnTo>
                    <a:pt x="1372" y="26"/>
                  </a:lnTo>
                  <a:lnTo>
                    <a:pt x="1374" y="30"/>
                  </a:lnTo>
                  <a:lnTo>
                    <a:pt x="1376" y="34"/>
                  </a:lnTo>
                  <a:lnTo>
                    <a:pt x="1378" y="38"/>
                  </a:lnTo>
                  <a:lnTo>
                    <a:pt x="1380" y="43"/>
                  </a:lnTo>
                  <a:lnTo>
                    <a:pt x="1382" y="47"/>
                  </a:lnTo>
                  <a:lnTo>
                    <a:pt x="1383" y="52"/>
                  </a:lnTo>
                  <a:lnTo>
                    <a:pt x="1383" y="57"/>
                  </a:lnTo>
                  <a:lnTo>
                    <a:pt x="1384" y="62"/>
                  </a:lnTo>
                  <a:lnTo>
                    <a:pt x="1378" y="72"/>
                  </a:lnTo>
                  <a:lnTo>
                    <a:pt x="1375" y="81"/>
                  </a:lnTo>
                  <a:lnTo>
                    <a:pt x="1373" y="89"/>
                  </a:lnTo>
                  <a:lnTo>
                    <a:pt x="1372" y="97"/>
                  </a:lnTo>
                  <a:lnTo>
                    <a:pt x="1370" y="105"/>
                  </a:lnTo>
                  <a:lnTo>
                    <a:pt x="1372" y="112"/>
                  </a:lnTo>
                  <a:lnTo>
                    <a:pt x="1373" y="120"/>
                  </a:lnTo>
                  <a:lnTo>
                    <a:pt x="1374" y="127"/>
                  </a:lnTo>
                  <a:lnTo>
                    <a:pt x="1376" y="135"/>
                  </a:lnTo>
                  <a:lnTo>
                    <a:pt x="1378" y="142"/>
                  </a:lnTo>
                  <a:lnTo>
                    <a:pt x="1381" y="150"/>
                  </a:lnTo>
                  <a:lnTo>
                    <a:pt x="1384" y="158"/>
                  </a:lnTo>
                  <a:lnTo>
                    <a:pt x="1387" y="167"/>
                  </a:lnTo>
                  <a:lnTo>
                    <a:pt x="1389" y="175"/>
                  </a:lnTo>
                  <a:lnTo>
                    <a:pt x="1391" y="185"/>
                  </a:lnTo>
                  <a:lnTo>
                    <a:pt x="1393" y="196"/>
                  </a:lnTo>
                  <a:lnTo>
                    <a:pt x="1405" y="199"/>
                  </a:lnTo>
                  <a:lnTo>
                    <a:pt x="1415" y="203"/>
                  </a:lnTo>
                  <a:lnTo>
                    <a:pt x="1426" y="207"/>
                  </a:lnTo>
                  <a:lnTo>
                    <a:pt x="1435" y="212"/>
                  </a:lnTo>
                  <a:lnTo>
                    <a:pt x="1444" y="216"/>
                  </a:lnTo>
                  <a:lnTo>
                    <a:pt x="1452" y="221"/>
                  </a:lnTo>
                  <a:lnTo>
                    <a:pt x="1459" y="227"/>
                  </a:lnTo>
                  <a:lnTo>
                    <a:pt x="1466" y="232"/>
                  </a:lnTo>
                  <a:lnTo>
                    <a:pt x="1473" y="238"/>
                  </a:lnTo>
                  <a:lnTo>
                    <a:pt x="1480" y="245"/>
                  </a:lnTo>
                  <a:lnTo>
                    <a:pt x="1485" y="253"/>
                  </a:lnTo>
                  <a:lnTo>
                    <a:pt x="1491" y="261"/>
                  </a:lnTo>
                  <a:lnTo>
                    <a:pt x="1498" y="270"/>
                  </a:lnTo>
                  <a:lnTo>
                    <a:pt x="1504" y="281"/>
                  </a:lnTo>
                  <a:lnTo>
                    <a:pt x="1511" y="292"/>
                  </a:lnTo>
                  <a:lnTo>
                    <a:pt x="1518" y="305"/>
                  </a:lnTo>
                  <a:lnTo>
                    <a:pt x="1520" y="309"/>
                  </a:lnTo>
                  <a:lnTo>
                    <a:pt x="1522" y="314"/>
                  </a:lnTo>
                  <a:lnTo>
                    <a:pt x="1524" y="320"/>
                  </a:lnTo>
                  <a:lnTo>
                    <a:pt x="1528" y="327"/>
                  </a:lnTo>
                  <a:lnTo>
                    <a:pt x="1531" y="334"/>
                  </a:lnTo>
                  <a:lnTo>
                    <a:pt x="1535" y="340"/>
                  </a:lnTo>
                  <a:lnTo>
                    <a:pt x="1538" y="346"/>
                  </a:lnTo>
                  <a:lnTo>
                    <a:pt x="1543" y="353"/>
                  </a:lnTo>
                  <a:lnTo>
                    <a:pt x="1547" y="360"/>
                  </a:lnTo>
                  <a:lnTo>
                    <a:pt x="1552" y="366"/>
                  </a:lnTo>
                  <a:lnTo>
                    <a:pt x="1558" y="371"/>
                  </a:lnTo>
                  <a:lnTo>
                    <a:pt x="1565" y="376"/>
                  </a:lnTo>
                  <a:lnTo>
                    <a:pt x="1572" y="381"/>
                  </a:lnTo>
                  <a:lnTo>
                    <a:pt x="1579" y="384"/>
                  </a:lnTo>
                  <a:lnTo>
                    <a:pt x="1588" y="386"/>
                  </a:lnTo>
                  <a:lnTo>
                    <a:pt x="1597" y="388"/>
                  </a:lnTo>
                  <a:lnTo>
                    <a:pt x="1596" y="397"/>
                  </a:lnTo>
                  <a:lnTo>
                    <a:pt x="1597" y="406"/>
                  </a:lnTo>
                  <a:lnTo>
                    <a:pt x="1599" y="414"/>
                  </a:lnTo>
                  <a:lnTo>
                    <a:pt x="1605" y="422"/>
                  </a:lnTo>
                  <a:lnTo>
                    <a:pt x="1611" y="430"/>
                  </a:lnTo>
                  <a:lnTo>
                    <a:pt x="1618" y="437"/>
                  </a:lnTo>
                  <a:lnTo>
                    <a:pt x="1626" y="444"/>
                  </a:lnTo>
                  <a:lnTo>
                    <a:pt x="1634" y="451"/>
                  </a:lnTo>
                  <a:lnTo>
                    <a:pt x="1642" y="456"/>
                  </a:lnTo>
                  <a:lnTo>
                    <a:pt x="1651" y="463"/>
                  </a:lnTo>
                  <a:lnTo>
                    <a:pt x="1658" y="469"/>
                  </a:lnTo>
                  <a:lnTo>
                    <a:pt x="1666" y="476"/>
                  </a:lnTo>
                  <a:lnTo>
                    <a:pt x="1672" y="483"/>
                  </a:lnTo>
                  <a:lnTo>
                    <a:pt x="1676" y="491"/>
                  </a:lnTo>
                  <a:lnTo>
                    <a:pt x="1680" y="498"/>
                  </a:lnTo>
                  <a:lnTo>
                    <a:pt x="1682" y="507"/>
                  </a:lnTo>
                  <a:lnTo>
                    <a:pt x="1682" y="513"/>
                  </a:lnTo>
                  <a:lnTo>
                    <a:pt x="1681" y="520"/>
                  </a:lnTo>
                  <a:lnTo>
                    <a:pt x="1681" y="527"/>
                  </a:lnTo>
                  <a:lnTo>
                    <a:pt x="1680" y="533"/>
                  </a:lnTo>
                  <a:lnTo>
                    <a:pt x="1679" y="540"/>
                  </a:lnTo>
                  <a:lnTo>
                    <a:pt x="1676" y="546"/>
                  </a:lnTo>
                  <a:lnTo>
                    <a:pt x="1675" y="553"/>
                  </a:lnTo>
                  <a:lnTo>
                    <a:pt x="1674" y="559"/>
                  </a:lnTo>
                  <a:lnTo>
                    <a:pt x="1672" y="566"/>
                  </a:lnTo>
                  <a:lnTo>
                    <a:pt x="1670" y="571"/>
                  </a:lnTo>
                  <a:lnTo>
                    <a:pt x="1668" y="577"/>
                  </a:lnTo>
                  <a:lnTo>
                    <a:pt x="1667" y="583"/>
                  </a:lnTo>
                  <a:lnTo>
                    <a:pt x="1666" y="590"/>
                  </a:lnTo>
                  <a:lnTo>
                    <a:pt x="1665" y="595"/>
                  </a:lnTo>
                  <a:lnTo>
                    <a:pt x="1664" y="601"/>
                  </a:lnTo>
                  <a:lnTo>
                    <a:pt x="1664" y="607"/>
                  </a:lnTo>
                  <a:lnTo>
                    <a:pt x="1652" y="612"/>
                  </a:lnTo>
                  <a:lnTo>
                    <a:pt x="1639" y="617"/>
                  </a:lnTo>
                  <a:lnTo>
                    <a:pt x="1624" y="625"/>
                  </a:lnTo>
                  <a:lnTo>
                    <a:pt x="1610" y="633"/>
                  </a:lnTo>
                  <a:lnTo>
                    <a:pt x="1595" y="643"/>
                  </a:lnTo>
                  <a:lnTo>
                    <a:pt x="1579" y="652"/>
                  </a:lnTo>
                  <a:lnTo>
                    <a:pt x="1562" y="662"/>
                  </a:lnTo>
                  <a:lnTo>
                    <a:pt x="1546" y="672"/>
                  </a:lnTo>
                  <a:lnTo>
                    <a:pt x="1530" y="683"/>
                  </a:lnTo>
                  <a:lnTo>
                    <a:pt x="1514" y="693"/>
                  </a:lnTo>
                  <a:lnTo>
                    <a:pt x="1499" y="705"/>
                  </a:lnTo>
                  <a:lnTo>
                    <a:pt x="1485" y="715"/>
                  </a:lnTo>
                  <a:lnTo>
                    <a:pt x="1474" y="725"/>
                  </a:lnTo>
                  <a:lnTo>
                    <a:pt x="1462" y="736"/>
                  </a:lnTo>
                  <a:lnTo>
                    <a:pt x="1453" y="745"/>
                  </a:lnTo>
                  <a:lnTo>
                    <a:pt x="1446" y="754"/>
                  </a:lnTo>
                  <a:lnTo>
                    <a:pt x="1457" y="770"/>
                  </a:lnTo>
                  <a:lnTo>
                    <a:pt x="1466" y="785"/>
                  </a:lnTo>
                  <a:lnTo>
                    <a:pt x="1473" y="800"/>
                  </a:lnTo>
                  <a:lnTo>
                    <a:pt x="1480" y="815"/>
                  </a:lnTo>
                  <a:lnTo>
                    <a:pt x="1484" y="830"/>
                  </a:lnTo>
                  <a:lnTo>
                    <a:pt x="1489" y="844"/>
                  </a:lnTo>
                  <a:lnTo>
                    <a:pt x="1491" y="857"/>
                  </a:lnTo>
                  <a:lnTo>
                    <a:pt x="1492" y="871"/>
                  </a:lnTo>
                  <a:lnTo>
                    <a:pt x="1492" y="885"/>
                  </a:lnTo>
                  <a:lnTo>
                    <a:pt x="1492" y="898"/>
                  </a:lnTo>
                  <a:lnTo>
                    <a:pt x="1490" y="911"/>
                  </a:lnTo>
                  <a:lnTo>
                    <a:pt x="1487" y="925"/>
                  </a:lnTo>
                  <a:lnTo>
                    <a:pt x="1482" y="939"/>
                  </a:lnTo>
                  <a:lnTo>
                    <a:pt x="1477" y="953"/>
                  </a:lnTo>
                  <a:lnTo>
                    <a:pt x="1472" y="967"/>
                  </a:lnTo>
                  <a:lnTo>
                    <a:pt x="1465" y="982"/>
                  </a:lnTo>
                  <a:lnTo>
                    <a:pt x="1458" y="983"/>
                  </a:lnTo>
                  <a:lnTo>
                    <a:pt x="1452" y="986"/>
                  </a:lnTo>
                  <a:lnTo>
                    <a:pt x="1447" y="991"/>
                  </a:lnTo>
                  <a:lnTo>
                    <a:pt x="1442" y="996"/>
                  </a:lnTo>
                  <a:lnTo>
                    <a:pt x="1437" y="1003"/>
                  </a:lnTo>
                  <a:lnTo>
                    <a:pt x="1434" y="1010"/>
                  </a:lnTo>
                  <a:lnTo>
                    <a:pt x="1429" y="1018"/>
                  </a:lnTo>
                  <a:lnTo>
                    <a:pt x="1426" y="1026"/>
                  </a:lnTo>
                  <a:lnTo>
                    <a:pt x="1423" y="1034"/>
                  </a:lnTo>
                  <a:lnTo>
                    <a:pt x="1420" y="1042"/>
                  </a:lnTo>
                  <a:lnTo>
                    <a:pt x="1418" y="1050"/>
                  </a:lnTo>
                  <a:lnTo>
                    <a:pt x="1415" y="1058"/>
                  </a:lnTo>
                  <a:lnTo>
                    <a:pt x="1413" y="1065"/>
                  </a:lnTo>
                  <a:lnTo>
                    <a:pt x="1411" y="1072"/>
                  </a:lnTo>
                  <a:lnTo>
                    <a:pt x="1409" y="1079"/>
                  </a:lnTo>
                  <a:lnTo>
                    <a:pt x="1408" y="1085"/>
                  </a:lnTo>
                  <a:lnTo>
                    <a:pt x="1400" y="1081"/>
                  </a:lnTo>
                  <a:lnTo>
                    <a:pt x="1392" y="1079"/>
                  </a:lnTo>
                  <a:lnTo>
                    <a:pt x="1385" y="1076"/>
                  </a:lnTo>
                  <a:lnTo>
                    <a:pt x="1377" y="1071"/>
                  </a:lnTo>
                  <a:lnTo>
                    <a:pt x="1370" y="1067"/>
                  </a:lnTo>
                  <a:lnTo>
                    <a:pt x="1362" y="1062"/>
                  </a:lnTo>
                  <a:lnTo>
                    <a:pt x="1354" y="1056"/>
                  </a:lnTo>
                  <a:lnTo>
                    <a:pt x="1347" y="1052"/>
                  </a:lnTo>
                  <a:lnTo>
                    <a:pt x="1339" y="1046"/>
                  </a:lnTo>
                  <a:lnTo>
                    <a:pt x="1332" y="1040"/>
                  </a:lnTo>
                  <a:lnTo>
                    <a:pt x="1324" y="1036"/>
                  </a:lnTo>
                  <a:lnTo>
                    <a:pt x="1318" y="1030"/>
                  </a:lnTo>
                  <a:lnTo>
                    <a:pt x="1309" y="1025"/>
                  </a:lnTo>
                  <a:lnTo>
                    <a:pt x="1303" y="1019"/>
                  </a:lnTo>
                  <a:lnTo>
                    <a:pt x="1296" y="1015"/>
                  </a:lnTo>
                  <a:lnTo>
                    <a:pt x="1289" y="1011"/>
                  </a:lnTo>
                  <a:lnTo>
                    <a:pt x="1226" y="1014"/>
                  </a:lnTo>
                  <a:lnTo>
                    <a:pt x="1165" y="1017"/>
                  </a:lnTo>
                  <a:lnTo>
                    <a:pt x="1103" y="1021"/>
                  </a:lnTo>
                  <a:lnTo>
                    <a:pt x="1042" y="1024"/>
                  </a:lnTo>
                  <a:lnTo>
                    <a:pt x="981" y="1029"/>
                  </a:lnTo>
                  <a:lnTo>
                    <a:pt x="920" y="1033"/>
                  </a:lnTo>
                  <a:lnTo>
                    <a:pt x="859" y="1038"/>
                  </a:lnTo>
                  <a:lnTo>
                    <a:pt x="798" y="1042"/>
                  </a:lnTo>
                  <a:lnTo>
                    <a:pt x="736" y="1047"/>
                  </a:lnTo>
                  <a:lnTo>
                    <a:pt x="674" y="1052"/>
                  </a:lnTo>
                  <a:lnTo>
                    <a:pt x="612" y="1056"/>
                  </a:lnTo>
                  <a:lnTo>
                    <a:pt x="548" y="1062"/>
                  </a:lnTo>
                  <a:lnTo>
                    <a:pt x="484" y="1067"/>
                  </a:lnTo>
                  <a:lnTo>
                    <a:pt x="420" y="1071"/>
                  </a:lnTo>
                  <a:lnTo>
                    <a:pt x="353" y="1076"/>
                  </a:lnTo>
                  <a:lnTo>
                    <a:pt x="286" y="1081"/>
                  </a:lnTo>
                  <a:lnTo>
                    <a:pt x="280" y="1080"/>
                  </a:lnTo>
                  <a:lnTo>
                    <a:pt x="276" y="1078"/>
                  </a:lnTo>
                  <a:lnTo>
                    <a:pt x="271" y="1073"/>
                  </a:lnTo>
                  <a:lnTo>
                    <a:pt x="267" y="1067"/>
                  </a:lnTo>
                  <a:lnTo>
                    <a:pt x="263" y="1060"/>
                  </a:lnTo>
                  <a:lnTo>
                    <a:pt x="259" y="1052"/>
                  </a:lnTo>
                  <a:lnTo>
                    <a:pt x="255" y="1042"/>
                  </a:lnTo>
                  <a:lnTo>
                    <a:pt x="252" y="1032"/>
                  </a:lnTo>
                  <a:lnTo>
                    <a:pt x="248" y="1023"/>
                  </a:lnTo>
                  <a:lnTo>
                    <a:pt x="245" y="1013"/>
                  </a:lnTo>
                  <a:lnTo>
                    <a:pt x="241" y="1003"/>
                  </a:lnTo>
                  <a:lnTo>
                    <a:pt x="238" y="994"/>
                  </a:lnTo>
                  <a:lnTo>
                    <a:pt x="233" y="986"/>
                  </a:lnTo>
                  <a:lnTo>
                    <a:pt x="230" y="979"/>
                  </a:lnTo>
                  <a:lnTo>
                    <a:pt x="225" y="973"/>
                  </a:lnTo>
                  <a:lnTo>
                    <a:pt x="221" y="970"/>
                  </a:lnTo>
                  <a:lnTo>
                    <a:pt x="225" y="961"/>
                  </a:lnTo>
                  <a:lnTo>
                    <a:pt x="230" y="952"/>
                  </a:lnTo>
                  <a:lnTo>
                    <a:pt x="232" y="942"/>
                  </a:lnTo>
                  <a:lnTo>
                    <a:pt x="233" y="932"/>
                  </a:lnTo>
                  <a:lnTo>
                    <a:pt x="233" y="923"/>
                  </a:lnTo>
                  <a:lnTo>
                    <a:pt x="232" y="914"/>
                  </a:lnTo>
                  <a:lnTo>
                    <a:pt x="231" y="903"/>
                  </a:lnTo>
                  <a:lnTo>
                    <a:pt x="229" y="893"/>
                  </a:lnTo>
                  <a:lnTo>
                    <a:pt x="225" y="883"/>
                  </a:lnTo>
                  <a:lnTo>
                    <a:pt x="222" y="874"/>
                  </a:lnTo>
                  <a:lnTo>
                    <a:pt x="220" y="863"/>
                  </a:lnTo>
                  <a:lnTo>
                    <a:pt x="216" y="853"/>
                  </a:lnTo>
                  <a:lnTo>
                    <a:pt x="214" y="842"/>
                  </a:lnTo>
                  <a:lnTo>
                    <a:pt x="212" y="832"/>
                  </a:lnTo>
                  <a:lnTo>
                    <a:pt x="209" y="822"/>
                  </a:lnTo>
                  <a:lnTo>
                    <a:pt x="209" y="813"/>
                  </a:lnTo>
                  <a:lnTo>
                    <a:pt x="215" y="799"/>
                  </a:lnTo>
                  <a:lnTo>
                    <a:pt x="218" y="786"/>
                  </a:lnTo>
                  <a:lnTo>
                    <a:pt x="218" y="776"/>
                  </a:lnTo>
                  <a:lnTo>
                    <a:pt x="216" y="767"/>
                  </a:lnTo>
                  <a:lnTo>
                    <a:pt x="212" y="757"/>
                  </a:lnTo>
                  <a:lnTo>
                    <a:pt x="205" y="749"/>
                  </a:lnTo>
                  <a:lnTo>
                    <a:pt x="198" y="743"/>
                  </a:lnTo>
                  <a:lnTo>
                    <a:pt x="191" y="735"/>
                  </a:lnTo>
                  <a:lnTo>
                    <a:pt x="184" y="728"/>
                  </a:lnTo>
                  <a:lnTo>
                    <a:pt x="177" y="721"/>
                  </a:lnTo>
                  <a:lnTo>
                    <a:pt x="172" y="713"/>
                  </a:lnTo>
                  <a:lnTo>
                    <a:pt x="169" y="705"/>
                  </a:lnTo>
                  <a:lnTo>
                    <a:pt x="168" y="695"/>
                  </a:lnTo>
                  <a:lnTo>
                    <a:pt x="169" y="686"/>
                  </a:lnTo>
                  <a:lnTo>
                    <a:pt x="175" y="675"/>
                  </a:lnTo>
                  <a:lnTo>
                    <a:pt x="184" y="663"/>
                  </a:lnTo>
                  <a:lnTo>
                    <a:pt x="179" y="658"/>
                  </a:lnTo>
                  <a:lnTo>
                    <a:pt x="177" y="652"/>
                  </a:lnTo>
                  <a:lnTo>
                    <a:pt x="174" y="647"/>
                  </a:lnTo>
                  <a:lnTo>
                    <a:pt x="171" y="641"/>
                  </a:lnTo>
                  <a:lnTo>
                    <a:pt x="169" y="636"/>
                  </a:lnTo>
                  <a:lnTo>
                    <a:pt x="167" y="631"/>
                  </a:lnTo>
                  <a:lnTo>
                    <a:pt x="166" y="625"/>
                  </a:lnTo>
                  <a:lnTo>
                    <a:pt x="164" y="621"/>
                  </a:lnTo>
                  <a:lnTo>
                    <a:pt x="163" y="615"/>
                  </a:lnTo>
                  <a:lnTo>
                    <a:pt x="163" y="610"/>
                  </a:lnTo>
                  <a:lnTo>
                    <a:pt x="163" y="605"/>
                  </a:lnTo>
                  <a:lnTo>
                    <a:pt x="164" y="600"/>
                  </a:lnTo>
                  <a:lnTo>
                    <a:pt x="166" y="594"/>
                  </a:lnTo>
                  <a:lnTo>
                    <a:pt x="168" y="589"/>
                  </a:lnTo>
                  <a:lnTo>
                    <a:pt x="171" y="583"/>
                  </a:lnTo>
                  <a:lnTo>
                    <a:pt x="175" y="578"/>
                  </a:lnTo>
                  <a:lnTo>
                    <a:pt x="167" y="570"/>
                  </a:lnTo>
                  <a:lnTo>
                    <a:pt x="160" y="563"/>
                  </a:lnTo>
                  <a:lnTo>
                    <a:pt x="152" y="556"/>
                  </a:lnTo>
                  <a:lnTo>
                    <a:pt x="145" y="550"/>
                  </a:lnTo>
                  <a:lnTo>
                    <a:pt x="138" y="541"/>
                  </a:lnTo>
                  <a:lnTo>
                    <a:pt x="131" y="535"/>
                  </a:lnTo>
                  <a:lnTo>
                    <a:pt x="123" y="527"/>
                  </a:lnTo>
                  <a:lnTo>
                    <a:pt x="116" y="519"/>
                  </a:lnTo>
                  <a:lnTo>
                    <a:pt x="109" y="509"/>
                  </a:lnTo>
                  <a:lnTo>
                    <a:pt x="102" y="500"/>
                  </a:lnTo>
                  <a:lnTo>
                    <a:pt x="95" y="491"/>
                  </a:lnTo>
                  <a:lnTo>
                    <a:pt x="88" y="482"/>
                  </a:lnTo>
                  <a:lnTo>
                    <a:pt x="82" y="471"/>
                  </a:lnTo>
                  <a:lnTo>
                    <a:pt x="76" y="460"/>
                  </a:lnTo>
                  <a:lnTo>
                    <a:pt x="69" y="448"/>
                  </a:lnTo>
                  <a:lnTo>
                    <a:pt x="63" y="437"/>
                  </a:lnTo>
                  <a:lnTo>
                    <a:pt x="63" y="429"/>
                  </a:lnTo>
                  <a:lnTo>
                    <a:pt x="62" y="423"/>
                  </a:lnTo>
                  <a:lnTo>
                    <a:pt x="62" y="417"/>
                  </a:lnTo>
                  <a:lnTo>
                    <a:pt x="61" y="412"/>
                  </a:lnTo>
                  <a:lnTo>
                    <a:pt x="59" y="407"/>
                  </a:lnTo>
                  <a:lnTo>
                    <a:pt x="56" y="402"/>
                  </a:lnTo>
                  <a:lnTo>
                    <a:pt x="54" y="398"/>
                  </a:lnTo>
                  <a:lnTo>
                    <a:pt x="52" y="394"/>
                  </a:lnTo>
                  <a:lnTo>
                    <a:pt x="48" y="391"/>
                  </a:lnTo>
                  <a:lnTo>
                    <a:pt x="45" y="388"/>
                  </a:lnTo>
                  <a:lnTo>
                    <a:pt x="41" y="384"/>
                  </a:lnTo>
                  <a:lnTo>
                    <a:pt x="38" y="381"/>
                  </a:lnTo>
                  <a:lnTo>
                    <a:pt x="34" y="378"/>
                  </a:lnTo>
                  <a:lnTo>
                    <a:pt x="31" y="375"/>
                  </a:lnTo>
                  <a:lnTo>
                    <a:pt x="26" y="371"/>
                  </a:lnTo>
                  <a:lnTo>
                    <a:pt x="23" y="369"/>
                  </a:lnTo>
                  <a:lnTo>
                    <a:pt x="22" y="361"/>
                  </a:lnTo>
                  <a:lnTo>
                    <a:pt x="21" y="353"/>
                  </a:lnTo>
                  <a:lnTo>
                    <a:pt x="20" y="346"/>
                  </a:lnTo>
                  <a:lnTo>
                    <a:pt x="18" y="338"/>
                  </a:lnTo>
                  <a:lnTo>
                    <a:pt x="17" y="330"/>
                  </a:lnTo>
                  <a:lnTo>
                    <a:pt x="16" y="322"/>
                  </a:lnTo>
                  <a:lnTo>
                    <a:pt x="15" y="314"/>
                  </a:lnTo>
                  <a:lnTo>
                    <a:pt x="14" y="306"/>
                  </a:lnTo>
                  <a:lnTo>
                    <a:pt x="14" y="299"/>
                  </a:lnTo>
                  <a:lnTo>
                    <a:pt x="14" y="291"/>
                  </a:lnTo>
                  <a:lnTo>
                    <a:pt x="15" y="284"/>
                  </a:lnTo>
                  <a:lnTo>
                    <a:pt x="17" y="277"/>
                  </a:lnTo>
                  <a:lnTo>
                    <a:pt x="20" y="270"/>
                  </a:lnTo>
                  <a:lnTo>
                    <a:pt x="23" y="263"/>
                  </a:lnTo>
                  <a:lnTo>
                    <a:pt x="28" y="258"/>
                  </a:lnTo>
                  <a:lnTo>
                    <a:pt x="33" y="253"/>
                  </a:lnTo>
                  <a:lnTo>
                    <a:pt x="34" y="247"/>
                  </a:lnTo>
                  <a:lnTo>
                    <a:pt x="36" y="243"/>
                  </a:lnTo>
                  <a:lnTo>
                    <a:pt x="37" y="237"/>
                  </a:lnTo>
                  <a:lnTo>
                    <a:pt x="38" y="231"/>
                  </a:lnTo>
                  <a:lnTo>
                    <a:pt x="38" y="226"/>
                  </a:lnTo>
                  <a:lnTo>
                    <a:pt x="38" y="220"/>
                  </a:lnTo>
                  <a:lnTo>
                    <a:pt x="38" y="215"/>
                  </a:lnTo>
                  <a:lnTo>
                    <a:pt x="37" y="209"/>
                  </a:lnTo>
                  <a:lnTo>
                    <a:pt x="36" y="204"/>
                  </a:lnTo>
                  <a:lnTo>
                    <a:pt x="33" y="199"/>
                  </a:lnTo>
                  <a:lnTo>
                    <a:pt x="31" y="195"/>
                  </a:lnTo>
                  <a:lnTo>
                    <a:pt x="29" y="191"/>
                  </a:lnTo>
                  <a:lnTo>
                    <a:pt x="25" y="188"/>
                  </a:lnTo>
                  <a:lnTo>
                    <a:pt x="21" y="184"/>
                  </a:lnTo>
                  <a:lnTo>
                    <a:pt x="16" y="182"/>
                  </a:lnTo>
                  <a:lnTo>
                    <a:pt x="11" y="182"/>
                  </a:lnTo>
                  <a:lnTo>
                    <a:pt x="11" y="174"/>
                  </a:lnTo>
                  <a:lnTo>
                    <a:pt x="11" y="166"/>
                  </a:lnTo>
                  <a:lnTo>
                    <a:pt x="10" y="157"/>
                  </a:lnTo>
                  <a:lnTo>
                    <a:pt x="9" y="147"/>
                  </a:lnTo>
                  <a:lnTo>
                    <a:pt x="7" y="137"/>
                  </a:lnTo>
                  <a:lnTo>
                    <a:pt x="5" y="127"/>
                  </a:lnTo>
                  <a:lnTo>
                    <a:pt x="2" y="118"/>
                  </a:lnTo>
                  <a:lnTo>
                    <a:pt x="1" y="107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6" y="66"/>
                  </a:lnTo>
                  <a:lnTo>
                    <a:pt x="10" y="60"/>
                  </a:lnTo>
                  <a:lnTo>
                    <a:pt x="17" y="57"/>
                  </a:lnTo>
                  <a:lnTo>
                    <a:pt x="26" y="56"/>
                  </a:lnTo>
                  <a:lnTo>
                    <a:pt x="109" y="50"/>
                  </a:lnTo>
                  <a:lnTo>
                    <a:pt x="192" y="44"/>
                  </a:lnTo>
                  <a:lnTo>
                    <a:pt x="276" y="41"/>
                  </a:lnTo>
                  <a:lnTo>
                    <a:pt x="359" y="37"/>
                  </a:lnTo>
                  <a:lnTo>
                    <a:pt x="441" y="35"/>
                  </a:lnTo>
                  <a:lnTo>
                    <a:pt x="525" y="33"/>
                  </a:lnTo>
                  <a:lnTo>
                    <a:pt x="608" y="30"/>
                  </a:lnTo>
                  <a:lnTo>
                    <a:pt x="691" y="29"/>
                  </a:lnTo>
                  <a:lnTo>
                    <a:pt x="774" y="27"/>
                  </a:lnTo>
                  <a:lnTo>
                    <a:pt x="856" y="25"/>
                  </a:lnTo>
                  <a:lnTo>
                    <a:pt x="939" y="22"/>
                  </a:lnTo>
                  <a:lnTo>
                    <a:pt x="1022" y="19"/>
                  </a:lnTo>
                  <a:lnTo>
                    <a:pt x="1104" y="15"/>
                  </a:lnTo>
                  <a:lnTo>
                    <a:pt x="1186" y="12"/>
                  </a:lnTo>
                  <a:lnTo>
                    <a:pt x="1269" y="6"/>
                  </a:lnTo>
                  <a:lnTo>
                    <a:pt x="1352" y="0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8" name="Freeform 24"/>
            <p:cNvSpPr>
              <a:spLocks/>
            </p:cNvSpPr>
            <p:nvPr/>
          </p:nvSpPr>
          <p:spPr bwMode="auto">
            <a:xfrm>
              <a:off x="6432954" y="2316247"/>
              <a:ext cx="927100" cy="541338"/>
            </a:xfrm>
            <a:custGeom>
              <a:avLst/>
              <a:gdLst>
                <a:gd name="T0" fmla="*/ 426081881 w 1967"/>
                <a:gd name="T1" fmla="*/ 160248863 h 1182"/>
                <a:gd name="T2" fmla="*/ 426526342 w 1967"/>
                <a:gd name="T3" fmla="*/ 149341960 h 1182"/>
                <a:gd name="T4" fmla="*/ 427414793 w 1967"/>
                <a:gd name="T5" fmla="*/ 138435057 h 1182"/>
                <a:gd name="T6" fmla="*/ 424526974 w 1967"/>
                <a:gd name="T7" fmla="*/ 127737911 h 1182"/>
                <a:gd name="T8" fmla="*/ 424748969 w 1967"/>
                <a:gd name="T9" fmla="*/ 109069973 h 1182"/>
                <a:gd name="T10" fmla="*/ 425193430 w 1967"/>
                <a:gd name="T11" fmla="*/ 88934223 h 1182"/>
                <a:gd name="T12" fmla="*/ 423194061 w 1967"/>
                <a:gd name="T13" fmla="*/ 69217528 h 1182"/>
                <a:gd name="T14" fmla="*/ 419417320 w 1967"/>
                <a:gd name="T15" fmla="*/ 48661792 h 1182"/>
                <a:gd name="T16" fmla="*/ 414974594 w 1967"/>
                <a:gd name="T17" fmla="*/ 36915862 h 1182"/>
                <a:gd name="T18" fmla="*/ 407865572 w 1967"/>
                <a:gd name="T19" fmla="*/ 26847979 h 1182"/>
                <a:gd name="T20" fmla="*/ 402978385 w 1967"/>
                <a:gd name="T21" fmla="*/ 15521563 h 1182"/>
                <a:gd name="T22" fmla="*/ 406755126 w 1967"/>
                <a:gd name="T23" fmla="*/ 3146355 h 1182"/>
                <a:gd name="T24" fmla="*/ 337666633 w 1967"/>
                <a:gd name="T25" fmla="*/ 3146355 h 1182"/>
                <a:gd name="T26" fmla="*/ 237921574 w 1967"/>
                <a:gd name="T27" fmla="*/ 5034168 h 1182"/>
                <a:gd name="T28" fmla="*/ 136177205 w 1967"/>
                <a:gd name="T29" fmla="*/ 4195141 h 1182"/>
                <a:gd name="T30" fmla="*/ 35543710 w 1967"/>
                <a:gd name="T31" fmla="*/ 1468299 h 1182"/>
                <a:gd name="T32" fmla="*/ 9996845 w 1967"/>
                <a:gd name="T33" fmla="*/ 12165448 h 1182"/>
                <a:gd name="T34" fmla="*/ 8663932 w 1967"/>
                <a:gd name="T35" fmla="*/ 29155306 h 1182"/>
                <a:gd name="T36" fmla="*/ 7553013 w 1967"/>
                <a:gd name="T37" fmla="*/ 46774438 h 1182"/>
                <a:gd name="T38" fmla="*/ 6442096 w 1967"/>
                <a:gd name="T39" fmla="*/ 64602876 h 1182"/>
                <a:gd name="T40" fmla="*/ 4887189 w 1967"/>
                <a:gd name="T41" fmla="*/ 96485015 h 1182"/>
                <a:gd name="T42" fmla="*/ 2665825 w 1967"/>
                <a:gd name="T43" fmla="*/ 133191133 h 1182"/>
                <a:gd name="T44" fmla="*/ 666456 w 1967"/>
                <a:gd name="T45" fmla="*/ 169058654 h 1182"/>
                <a:gd name="T46" fmla="*/ 0 w 1967"/>
                <a:gd name="T47" fmla="*/ 203247661 h 1182"/>
                <a:gd name="T48" fmla="*/ 59091667 w 1967"/>
                <a:gd name="T49" fmla="*/ 213735050 h 1182"/>
                <a:gd name="T50" fmla="*/ 138621035 w 1967"/>
                <a:gd name="T51" fmla="*/ 215413106 h 1182"/>
                <a:gd name="T52" fmla="*/ 218150358 w 1967"/>
                <a:gd name="T53" fmla="*/ 216252133 h 1182"/>
                <a:gd name="T54" fmla="*/ 295458378 w 1967"/>
                <a:gd name="T55" fmla="*/ 217091161 h 1182"/>
                <a:gd name="T56" fmla="*/ 316562505 w 1967"/>
                <a:gd name="T57" fmla="*/ 217930189 h 1182"/>
                <a:gd name="T58" fmla="*/ 321671688 w 1967"/>
                <a:gd name="T59" fmla="*/ 220027758 h 1182"/>
                <a:gd name="T60" fmla="*/ 326781341 w 1967"/>
                <a:gd name="T61" fmla="*/ 221705814 h 1182"/>
                <a:gd name="T62" fmla="*/ 329002704 w 1967"/>
                <a:gd name="T63" fmla="*/ 222544841 h 1182"/>
                <a:gd name="T64" fmla="*/ 334556348 w 1967"/>
                <a:gd name="T65" fmla="*/ 224642411 h 1182"/>
                <a:gd name="T66" fmla="*/ 340332457 w 1967"/>
                <a:gd name="T67" fmla="*/ 227369251 h 1182"/>
                <a:gd name="T68" fmla="*/ 345886101 w 1967"/>
                <a:gd name="T69" fmla="*/ 229885876 h 1182"/>
                <a:gd name="T70" fmla="*/ 351884205 w 1967"/>
                <a:gd name="T71" fmla="*/ 231354175 h 1182"/>
                <a:gd name="T72" fmla="*/ 359437217 w 1967"/>
                <a:gd name="T73" fmla="*/ 225271682 h 1182"/>
                <a:gd name="T74" fmla="*/ 369211592 w 1967"/>
                <a:gd name="T75" fmla="*/ 224222897 h 1182"/>
                <a:gd name="T76" fmla="*/ 379652894 w 1967"/>
                <a:gd name="T77" fmla="*/ 224852168 h 1182"/>
                <a:gd name="T78" fmla="*/ 389871730 w 1967"/>
                <a:gd name="T79" fmla="*/ 222544841 h 1182"/>
                <a:gd name="T80" fmla="*/ 400534555 w 1967"/>
                <a:gd name="T81" fmla="*/ 230095633 h 1182"/>
                <a:gd name="T82" fmla="*/ 412308770 w 1967"/>
                <a:gd name="T83" fmla="*/ 236807855 h 1182"/>
                <a:gd name="T84" fmla="*/ 424304507 w 1967"/>
                <a:gd name="T85" fmla="*/ 242680649 h 1182"/>
                <a:gd name="T86" fmla="*/ 436967173 w 1967"/>
                <a:gd name="T87" fmla="*/ 247924572 h 1182"/>
                <a:gd name="T88" fmla="*/ 436300716 w 1967"/>
                <a:gd name="T89" fmla="*/ 242680649 h 1182"/>
                <a:gd name="T90" fmla="*/ 434301348 w 1967"/>
                <a:gd name="T91" fmla="*/ 238905425 h 1182"/>
                <a:gd name="T92" fmla="*/ 431191534 w 1967"/>
                <a:gd name="T93" fmla="*/ 236178585 h 1182"/>
                <a:gd name="T94" fmla="*/ 427859254 w 1967"/>
                <a:gd name="T95" fmla="*/ 233661501 h 1182"/>
                <a:gd name="T96" fmla="*/ 426748337 w 1967"/>
                <a:gd name="T97" fmla="*/ 227159494 h 1182"/>
                <a:gd name="T98" fmla="*/ 425859886 w 1967"/>
                <a:gd name="T99" fmla="*/ 220447272 h 1182"/>
                <a:gd name="T100" fmla="*/ 426526342 w 1967"/>
                <a:gd name="T101" fmla="*/ 214364321 h 1182"/>
                <a:gd name="T102" fmla="*/ 430080617 w 1967"/>
                <a:gd name="T103" fmla="*/ 209330612 h 1182"/>
                <a:gd name="T104" fmla="*/ 431191534 w 1967"/>
                <a:gd name="T105" fmla="*/ 204715960 h 1182"/>
                <a:gd name="T106" fmla="*/ 430969068 w 1967"/>
                <a:gd name="T107" fmla="*/ 200101307 h 1182"/>
                <a:gd name="T108" fmla="*/ 429192166 w 1967"/>
                <a:gd name="T109" fmla="*/ 196326140 h 1182"/>
                <a:gd name="T110" fmla="*/ 425193430 w 1967"/>
                <a:gd name="T111" fmla="*/ 194438328 h 1182"/>
                <a:gd name="T112" fmla="*/ 424748969 w 1967"/>
                <a:gd name="T113" fmla="*/ 187096835 h 1182"/>
                <a:gd name="T114" fmla="*/ 422971595 w 1967"/>
                <a:gd name="T115" fmla="*/ 178707015 h 1182"/>
                <a:gd name="T116" fmla="*/ 423194061 w 1967"/>
                <a:gd name="T117" fmla="*/ 171365980 h 1182"/>
                <a:gd name="T118" fmla="*/ 428525710 w 1967"/>
                <a:gd name="T119" fmla="*/ 168009869 h 1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67"/>
                <a:gd name="T181" fmla="*/ 0 h 1182"/>
                <a:gd name="T182" fmla="*/ 1967 w 1967"/>
                <a:gd name="T183" fmla="*/ 1182 h 11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67" h="1182">
                  <a:moveTo>
                    <a:pt x="1929" y="801"/>
                  </a:moveTo>
                  <a:lnTo>
                    <a:pt x="1924" y="788"/>
                  </a:lnTo>
                  <a:lnTo>
                    <a:pt x="1920" y="775"/>
                  </a:lnTo>
                  <a:lnTo>
                    <a:pt x="1918" y="764"/>
                  </a:lnTo>
                  <a:lnTo>
                    <a:pt x="1917" y="751"/>
                  </a:lnTo>
                  <a:lnTo>
                    <a:pt x="1918" y="738"/>
                  </a:lnTo>
                  <a:lnTo>
                    <a:pt x="1919" y="726"/>
                  </a:lnTo>
                  <a:lnTo>
                    <a:pt x="1920" y="712"/>
                  </a:lnTo>
                  <a:lnTo>
                    <a:pt x="1921" y="699"/>
                  </a:lnTo>
                  <a:lnTo>
                    <a:pt x="1923" y="687"/>
                  </a:lnTo>
                  <a:lnTo>
                    <a:pt x="1924" y="673"/>
                  </a:lnTo>
                  <a:lnTo>
                    <a:pt x="1924" y="660"/>
                  </a:lnTo>
                  <a:lnTo>
                    <a:pt x="1923" y="648"/>
                  </a:lnTo>
                  <a:lnTo>
                    <a:pt x="1920" y="635"/>
                  </a:lnTo>
                  <a:lnTo>
                    <a:pt x="1917" y="622"/>
                  </a:lnTo>
                  <a:lnTo>
                    <a:pt x="1911" y="609"/>
                  </a:lnTo>
                  <a:lnTo>
                    <a:pt x="1903" y="597"/>
                  </a:lnTo>
                  <a:lnTo>
                    <a:pt x="1906" y="571"/>
                  </a:lnTo>
                  <a:lnTo>
                    <a:pt x="1910" y="545"/>
                  </a:lnTo>
                  <a:lnTo>
                    <a:pt x="1912" y="520"/>
                  </a:lnTo>
                  <a:lnTo>
                    <a:pt x="1913" y="496"/>
                  </a:lnTo>
                  <a:lnTo>
                    <a:pt x="1914" y="472"/>
                  </a:lnTo>
                  <a:lnTo>
                    <a:pt x="1914" y="448"/>
                  </a:lnTo>
                  <a:lnTo>
                    <a:pt x="1914" y="424"/>
                  </a:lnTo>
                  <a:lnTo>
                    <a:pt x="1913" y="401"/>
                  </a:lnTo>
                  <a:lnTo>
                    <a:pt x="1911" y="377"/>
                  </a:lnTo>
                  <a:lnTo>
                    <a:pt x="1909" y="354"/>
                  </a:lnTo>
                  <a:lnTo>
                    <a:pt x="1905" y="330"/>
                  </a:lnTo>
                  <a:lnTo>
                    <a:pt x="1902" y="305"/>
                  </a:lnTo>
                  <a:lnTo>
                    <a:pt x="1897" y="281"/>
                  </a:lnTo>
                  <a:lnTo>
                    <a:pt x="1893" y="257"/>
                  </a:lnTo>
                  <a:lnTo>
                    <a:pt x="1888" y="232"/>
                  </a:lnTo>
                  <a:lnTo>
                    <a:pt x="1882" y="207"/>
                  </a:lnTo>
                  <a:lnTo>
                    <a:pt x="1879" y="196"/>
                  </a:lnTo>
                  <a:lnTo>
                    <a:pt x="1874" y="187"/>
                  </a:lnTo>
                  <a:lnTo>
                    <a:pt x="1868" y="176"/>
                  </a:lnTo>
                  <a:lnTo>
                    <a:pt x="1860" y="165"/>
                  </a:lnTo>
                  <a:lnTo>
                    <a:pt x="1852" y="154"/>
                  </a:lnTo>
                  <a:lnTo>
                    <a:pt x="1844" y="141"/>
                  </a:lnTo>
                  <a:lnTo>
                    <a:pt x="1836" y="128"/>
                  </a:lnTo>
                  <a:lnTo>
                    <a:pt x="1828" y="116"/>
                  </a:lnTo>
                  <a:lnTo>
                    <a:pt x="1822" y="102"/>
                  </a:lnTo>
                  <a:lnTo>
                    <a:pt x="1817" y="88"/>
                  </a:lnTo>
                  <a:lnTo>
                    <a:pt x="1814" y="74"/>
                  </a:lnTo>
                  <a:lnTo>
                    <a:pt x="1813" y="60"/>
                  </a:lnTo>
                  <a:lnTo>
                    <a:pt x="1816" y="45"/>
                  </a:lnTo>
                  <a:lnTo>
                    <a:pt x="1821" y="30"/>
                  </a:lnTo>
                  <a:lnTo>
                    <a:pt x="1831" y="15"/>
                  </a:lnTo>
                  <a:lnTo>
                    <a:pt x="1844" y="0"/>
                  </a:lnTo>
                  <a:lnTo>
                    <a:pt x="1737" y="6"/>
                  </a:lnTo>
                  <a:lnTo>
                    <a:pt x="1630" y="11"/>
                  </a:lnTo>
                  <a:lnTo>
                    <a:pt x="1520" y="15"/>
                  </a:lnTo>
                  <a:lnTo>
                    <a:pt x="1410" y="18"/>
                  </a:lnTo>
                  <a:lnTo>
                    <a:pt x="1298" y="22"/>
                  </a:lnTo>
                  <a:lnTo>
                    <a:pt x="1184" y="23"/>
                  </a:lnTo>
                  <a:lnTo>
                    <a:pt x="1071" y="24"/>
                  </a:lnTo>
                  <a:lnTo>
                    <a:pt x="957" y="25"/>
                  </a:lnTo>
                  <a:lnTo>
                    <a:pt x="842" y="24"/>
                  </a:lnTo>
                  <a:lnTo>
                    <a:pt x="728" y="23"/>
                  </a:lnTo>
                  <a:lnTo>
                    <a:pt x="613" y="20"/>
                  </a:lnTo>
                  <a:lnTo>
                    <a:pt x="499" y="18"/>
                  </a:lnTo>
                  <a:lnTo>
                    <a:pt x="385" y="15"/>
                  </a:lnTo>
                  <a:lnTo>
                    <a:pt x="272" y="11"/>
                  </a:lnTo>
                  <a:lnTo>
                    <a:pt x="160" y="7"/>
                  </a:lnTo>
                  <a:lnTo>
                    <a:pt x="50" y="2"/>
                  </a:lnTo>
                  <a:lnTo>
                    <a:pt x="47" y="20"/>
                  </a:lnTo>
                  <a:lnTo>
                    <a:pt x="46" y="39"/>
                  </a:lnTo>
                  <a:lnTo>
                    <a:pt x="45" y="58"/>
                  </a:lnTo>
                  <a:lnTo>
                    <a:pt x="44" y="78"/>
                  </a:lnTo>
                  <a:lnTo>
                    <a:pt x="43" y="97"/>
                  </a:lnTo>
                  <a:lnTo>
                    <a:pt x="40" y="118"/>
                  </a:lnTo>
                  <a:lnTo>
                    <a:pt x="39" y="139"/>
                  </a:lnTo>
                  <a:lnTo>
                    <a:pt x="38" y="159"/>
                  </a:lnTo>
                  <a:lnTo>
                    <a:pt x="37" y="180"/>
                  </a:lnTo>
                  <a:lnTo>
                    <a:pt x="36" y="201"/>
                  </a:lnTo>
                  <a:lnTo>
                    <a:pt x="34" y="223"/>
                  </a:lnTo>
                  <a:lnTo>
                    <a:pt x="32" y="243"/>
                  </a:lnTo>
                  <a:lnTo>
                    <a:pt x="31" y="265"/>
                  </a:lnTo>
                  <a:lnTo>
                    <a:pt x="30" y="286"/>
                  </a:lnTo>
                  <a:lnTo>
                    <a:pt x="29" y="308"/>
                  </a:lnTo>
                  <a:lnTo>
                    <a:pt x="28" y="330"/>
                  </a:lnTo>
                  <a:lnTo>
                    <a:pt x="25" y="373"/>
                  </a:lnTo>
                  <a:lnTo>
                    <a:pt x="24" y="417"/>
                  </a:lnTo>
                  <a:lnTo>
                    <a:pt x="22" y="460"/>
                  </a:lnTo>
                  <a:lnTo>
                    <a:pt x="20" y="504"/>
                  </a:lnTo>
                  <a:lnTo>
                    <a:pt x="17" y="548"/>
                  </a:lnTo>
                  <a:lnTo>
                    <a:pt x="14" y="591"/>
                  </a:lnTo>
                  <a:lnTo>
                    <a:pt x="12" y="635"/>
                  </a:lnTo>
                  <a:lnTo>
                    <a:pt x="9" y="679"/>
                  </a:lnTo>
                  <a:lnTo>
                    <a:pt x="7" y="721"/>
                  </a:lnTo>
                  <a:lnTo>
                    <a:pt x="5" y="764"/>
                  </a:lnTo>
                  <a:lnTo>
                    <a:pt x="3" y="806"/>
                  </a:lnTo>
                  <a:lnTo>
                    <a:pt x="1" y="848"/>
                  </a:lnTo>
                  <a:lnTo>
                    <a:pt x="0" y="889"/>
                  </a:lnTo>
                  <a:lnTo>
                    <a:pt x="0" y="929"/>
                  </a:lnTo>
                  <a:lnTo>
                    <a:pt x="0" y="969"/>
                  </a:lnTo>
                  <a:lnTo>
                    <a:pt x="3" y="1010"/>
                  </a:lnTo>
                  <a:lnTo>
                    <a:pt x="89" y="1013"/>
                  </a:lnTo>
                  <a:lnTo>
                    <a:pt x="177" y="1015"/>
                  </a:lnTo>
                  <a:lnTo>
                    <a:pt x="266" y="1019"/>
                  </a:lnTo>
                  <a:lnTo>
                    <a:pt x="355" y="1021"/>
                  </a:lnTo>
                  <a:lnTo>
                    <a:pt x="445" y="1023"/>
                  </a:lnTo>
                  <a:lnTo>
                    <a:pt x="535" y="1025"/>
                  </a:lnTo>
                  <a:lnTo>
                    <a:pt x="624" y="1027"/>
                  </a:lnTo>
                  <a:lnTo>
                    <a:pt x="714" y="1028"/>
                  </a:lnTo>
                  <a:lnTo>
                    <a:pt x="804" y="1029"/>
                  </a:lnTo>
                  <a:lnTo>
                    <a:pt x="894" y="1030"/>
                  </a:lnTo>
                  <a:lnTo>
                    <a:pt x="982" y="1031"/>
                  </a:lnTo>
                  <a:lnTo>
                    <a:pt x="1071" y="1033"/>
                  </a:lnTo>
                  <a:lnTo>
                    <a:pt x="1158" y="1033"/>
                  </a:lnTo>
                  <a:lnTo>
                    <a:pt x="1245" y="1034"/>
                  </a:lnTo>
                  <a:lnTo>
                    <a:pt x="1330" y="1035"/>
                  </a:lnTo>
                  <a:lnTo>
                    <a:pt x="1415" y="1036"/>
                  </a:lnTo>
                  <a:lnTo>
                    <a:pt x="1418" y="1036"/>
                  </a:lnTo>
                  <a:lnTo>
                    <a:pt x="1421" y="1038"/>
                  </a:lnTo>
                  <a:lnTo>
                    <a:pt x="1425" y="1039"/>
                  </a:lnTo>
                  <a:lnTo>
                    <a:pt x="1430" y="1042"/>
                  </a:lnTo>
                  <a:lnTo>
                    <a:pt x="1436" y="1043"/>
                  </a:lnTo>
                  <a:lnTo>
                    <a:pt x="1442" y="1045"/>
                  </a:lnTo>
                  <a:lnTo>
                    <a:pt x="1448" y="1049"/>
                  </a:lnTo>
                  <a:lnTo>
                    <a:pt x="1453" y="1051"/>
                  </a:lnTo>
                  <a:lnTo>
                    <a:pt x="1459" y="1053"/>
                  </a:lnTo>
                  <a:lnTo>
                    <a:pt x="1465" y="1054"/>
                  </a:lnTo>
                  <a:lnTo>
                    <a:pt x="1471" y="1057"/>
                  </a:lnTo>
                  <a:lnTo>
                    <a:pt x="1474" y="1058"/>
                  </a:lnTo>
                  <a:lnTo>
                    <a:pt x="1478" y="1060"/>
                  </a:lnTo>
                  <a:lnTo>
                    <a:pt x="1480" y="1060"/>
                  </a:lnTo>
                  <a:lnTo>
                    <a:pt x="1481" y="1061"/>
                  </a:lnTo>
                  <a:lnTo>
                    <a:pt x="1487" y="1062"/>
                  </a:lnTo>
                  <a:lnTo>
                    <a:pt x="1494" y="1065"/>
                  </a:lnTo>
                  <a:lnTo>
                    <a:pt x="1501" y="1067"/>
                  </a:lnTo>
                  <a:lnTo>
                    <a:pt x="1506" y="1071"/>
                  </a:lnTo>
                  <a:lnTo>
                    <a:pt x="1513" y="1074"/>
                  </a:lnTo>
                  <a:lnTo>
                    <a:pt x="1519" y="1077"/>
                  </a:lnTo>
                  <a:lnTo>
                    <a:pt x="1525" y="1081"/>
                  </a:lnTo>
                  <a:lnTo>
                    <a:pt x="1532" y="1084"/>
                  </a:lnTo>
                  <a:lnTo>
                    <a:pt x="1537" y="1088"/>
                  </a:lnTo>
                  <a:lnTo>
                    <a:pt x="1544" y="1091"/>
                  </a:lnTo>
                  <a:lnTo>
                    <a:pt x="1550" y="1093"/>
                  </a:lnTo>
                  <a:lnTo>
                    <a:pt x="1557" y="1096"/>
                  </a:lnTo>
                  <a:lnTo>
                    <a:pt x="1563" y="1098"/>
                  </a:lnTo>
                  <a:lnTo>
                    <a:pt x="1570" y="1100"/>
                  </a:lnTo>
                  <a:lnTo>
                    <a:pt x="1576" y="1102"/>
                  </a:lnTo>
                  <a:lnTo>
                    <a:pt x="1584" y="1103"/>
                  </a:lnTo>
                  <a:lnTo>
                    <a:pt x="1591" y="1091"/>
                  </a:lnTo>
                  <a:lnTo>
                    <a:pt x="1599" y="1084"/>
                  </a:lnTo>
                  <a:lnTo>
                    <a:pt x="1609" y="1077"/>
                  </a:lnTo>
                  <a:lnTo>
                    <a:pt x="1618" y="1074"/>
                  </a:lnTo>
                  <a:lnTo>
                    <a:pt x="1628" y="1072"/>
                  </a:lnTo>
                  <a:lnTo>
                    <a:pt x="1639" y="1069"/>
                  </a:lnTo>
                  <a:lnTo>
                    <a:pt x="1650" y="1069"/>
                  </a:lnTo>
                  <a:lnTo>
                    <a:pt x="1662" y="1069"/>
                  </a:lnTo>
                  <a:lnTo>
                    <a:pt x="1673" y="1071"/>
                  </a:lnTo>
                  <a:lnTo>
                    <a:pt x="1685" y="1072"/>
                  </a:lnTo>
                  <a:lnTo>
                    <a:pt x="1696" y="1072"/>
                  </a:lnTo>
                  <a:lnTo>
                    <a:pt x="1709" y="1072"/>
                  </a:lnTo>
                  <a:lnTo>
                    <a:pt x="1720" y="1071"/>
                  </a:lnTo>
                  <a:lnTo>
                    <a:pt x="1732" y="1069"/>
                  </a:lnTo>
                  <a:lnTo>
                    <a:pt x="1743" y="1066"/>
                  </a:lnTo>
                  <a:lnTo>
                    <a:pt x="1755" y="1061"/>
                  </a:lnTo>
                  <a:lnTo>
                    <a:pt x="1766" y="1071"/>
                  </a:lnTo>
                  <a:lnTo>
                    <a:pt x="1779" y="1080"/>
                  </a:lnTo>
                  <a:lnTo>
                    <a:pt x="1791" y="1089"/>
                  </a:lnTo>
                  <a:lnTo>
                    <a:pt x="1803" y="1097"/>
                  </a:lnTo>
                  <a:lnTo>
                    <a:pt x="1817" y="1106"/>
                  </a:lnTo>
                  <a:lnTo>
                    <a:pt x="1829" y="1114"/>
                  </a:lnTo>
                  <a:lnTo>
                    <a:pt x="1842" y="1121"/>
                  </a:lnTo>
                  <a:lnTo>
                    <a:pt x="1856" y="1129"/>
                  </a:lnTo>
                  <a:lnTo>
                    <a:pt x="1868" y="1136"/>
                  </a:lnTo>
                  <a:lnTo>
                    <a:pt x="1882" y="1143"/>
                  </a:lnTo>
                  <a:lnTo>
                    <a:pt x="1896" y="1150"/>
                  </a:lnTo>
                  <a:lnTo>
                    <a:pt x="1910" y="1157"/>
                  </a:lnTo>
                  <a:lnTo>
                    <a:pt x="1924" y="1162"/>
                  </a:lnTo>
                  <a:lnTo>
                    <a:pt x="1937" y="1169"/>
                  </a:lnTo>
                  <a:lnTo>
                    <a:pt x="1952" y="1175"/>
                  </a:lnTo>
                  <a:lnTo>
                    <a:pt x="1967" y="1182"/>
                  </a:lnTo>
                  <a:lnTo>
                    <a:pt x="1967" y="1174"/>
                  </a:lnTo>
                  <a:lnTo>
                    <a:pt x="1966" y="1168"/>
                  </a:lnTo>
                  <a:lnTo>
                    <a:pt x="1966" y="1162"/>
                  </a:lnTo>
                  <a:lnTo>
                    <a:pt x="1964" y="1157"/>
                  </a:lnTo>
                  <a:lnTo>
                    <a:pt x="1963" y="1152"/>
                  </a:lnTo>
                  <a:lnTo>
                    <a:pt x="1960" y="1147"/>
                  </a:lnTo>
                  <a:lnTo>
                    <a:pt x="1958" y="1143"/>
                  </a:lnTo>
                  <a:lnTo>
                    <a:pt x="1955" y="1139"/>
                  </a:lnTo>
                  <a:lnTo>
                    <a:pt x="1952" y="1136"/>
                  </a:lnTo>
                  <a:lnTo>
                    <a:pt x="1949" y="1133"/>
                  </a:lnTo>
                  <a:lnTo>
                    <a:pt x="1946" y="1129"/>
                  </a:lnTo>
                  <a:lnTo>
                    <a:pt x="1941" y="1126"/>
                  </a:lnTo>
                  <a:lnTo>
                    <a:pt x="1937" y="1123"/>
                  </a:lnTo>
                  <a:lnTo>
                    <a:pt x="1934" y="1120"/>
                  </a:lnTo>
                  <a:lnTo>
                    <a:pt x="1929" y="1116"/>
                  </a:lnTo>
                  <a:lnTo>
                    <a:pt x="1926" y="1114"/>
                  </a:lnTo>
                  <a:lnTo>
                    <a:pt x="1925" y="1106"/>
                  </a:lnTo>
                  <a:lnTo>
                    <a:pt x="1924" y="1098"/>
                  </a:lnTo>
                  <a:lnTo>
                    <a:pt x="1923" y="1091"/>
                  </a:lnTo>
                  <a:lnTo>
                    <a:pt x="1921" y="1083"/>
                  </a:lnTo>
                  <a:lnTo>
                    <a:pt x="1920" y="1075"/>
                  </a:lnTo>
                  <a:lnTo>
                    <a:pt x="1919" y="1067"/>
                  </a:lnTo>
                  <a:lnTo>
                    <a:pt x="1918" y="1059"/>
                  </a:lnTo>
                  <a:lnTo>
                    <a:pt x="1917" y="1051"/>
                  </a:lnTo>
                  <a:lnTo>
                    <a:pt x="1917" y="1044"/>
                  </a:lnTo>
                  <a:lnTo>
                    <a:pt x="1917" y="1036"/>
                  </a:lnTo>
                  <a:lnTo>
                    <a:pt x="1918" y="1029"/>
                  </a:lnTo>
                  <a:lnTo>
                    <a:pt x="1920" y="1022"/>
                  </a:lnTo>
                  <a:lnTo>
                    <a:pt x="1923" y="1015"/>
                  </a:lnTo>
                  <a:lnTo>
                    <a:pt x="1926" y="1008"/>
                  </a:lnTo>
                  <a:lnTo>
                    <a:pt x="1931" y="1003"/>
                  </a:lnTo>
                  <a:lnTo>
                    <a:pt x="1936" y="998"/>
                  </a:lnTo>
                  <a:lnTo>
                    <a:pt x="1937" y="992"/>
                  </a:lnTo>
                  <a:lnTo>
                    <a:pt x="1939" y="988"/>
                  </a:lnTo>
                  <a:lnTo>
                    <a:pt x="1940" y="982"/>
                  </a:lnTo>
                  <a:lnTo>
                    <a:pt x="1941" y="976"/>
                  </a:lnTo>
                  <a:lnTo>
                    <a:pt x="1941" y="971"/>
                  </a:lnTo>
                  <a:lnTo>
                    <a:pt x="1941" y="965"/>
                  </a:lnTo>
                  <a:lnTo>
                    <a:pt x="1941" y="960"/>
                  </a:lnTo>
                  <a:lnTo>
                    <a:pt x="1940" y="954"/>
                  </a:lnTo>
                  <a:lnTo>
                    <a:pt x="1939" y="949"/>
                  </a:lnTo>
                  <a:lnTo>
                    <a:pt x="1936" y="944"/>
                  </a:lnTo>
                  <a:lnTo>
                    <a:pt x="1934" y="940"/>
                  </a:lnTo>
                  <a:lnTo>
                    <a:pt x="1932" y="936"/>
                  </a:lnTo>
                  <a:lnTo>
                    <a:pt x="1928" y="933"/>
                  </a:lnTo>
                  <a:lnTo>
                    <a:pt x="1924" y="929"/>
                  </a:lnTo>
                  <a:lnTo>
                    <a:pt x="1919" y="927"/>
                  </a:lnTo>
                  <a:lnTo>
                    <a:pt x="1914" y="927"/>
                  </a:lnTo>
                  <a:lnTo>
                    <a:pt x="1914" y="919"/>
                  </a:lnTo>
                  <a:lnTo>
                    <a:pt x="1914" y="911"/>
                  </a:lnTo>
                  <a:lnTo>
                    <a:pt x="1913" y="902"/>
                  </a:lnTo>
                  <a:lnTo>
                    <a:pt x="1912" y="892"/>
                  </a:lnTo>
                  <a:lnTo>
                    <a:pt x="1910" y="882"/>
                  </a:lnTo>
                  <a:lnTo>
                    <a:pt x="1908" y="872"/>
                  </a:lnTo>
                  <a:lnTo>
                    <a:pt x="1905" y="863"/>
                  </a:lnTo>
                  <a:lnTo>
                    <a:pt x="1904" y="852"/>
                  </a:lnTo>
                  <a:lnTo>
                    <a:pt x="1903" y="842"/>
                  </a:lnTo>
                  <a:lnTo>
                    <a:pt x="1903" y="833"/>
                  </a:lnTo>
                  <a:lnTo>
                    <a:pt x="1903" y="825"/>
                  </a:lnTo>
                  <a:lnTo>
                    <a:pt x="1905" y="817"/>
                  </a:lnTo>
                  <a:lnTo>
                    <a:pt x="1909" y="811"/>
                  </a:lnTo>
                  <a:lnTo>
                    <a:pt x="1913" y="805"/>
                  </a:lnTo>
                  <a:lnTo>
                    <a:pt x="1920" y="802"/>
                  </a:lnTo>
                  <a:lnTo>
                    <a:pt x="1929" y="801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9" name="Freeform 29"/>
            <p:cNvSpPr>
              <a:spLocks/>
            </p:cNvSpPr>
            <p:nvPr/>
          </p:nvSpPr>
          <p:spPr bwMode="auto">
            <a:xfrm>
              <a:off x="6303999" y="2589590"/>
              <a:ext cx="2121216" cy="596457"/>
            </a:xfrm>
            <a:custGeom>
              <a:avLst/>
              <a:gdLst>
                <a:gd name="T0" fmla="*/ 12 w 1548"/>
                <a:gd name="T1" fmla="*/ 0 h 453"/>
                <a:gd name="T2" fmla="*/ 7 w 1548"/>
                <a:gd name="T3" fmla="*/ 102 h 453"/>
                <a:gd name="T4" fmla="*/ 1 w 1548"/>
                <a:gd name="T5" fmla="*/ 131 h 453"/>
                <a:gd name="T6" fmla="*/ 3 w 1548"/>
                <a:gd name="T7" fmla="*/ 145 h 453"/>
                <a:gd name="T8" fmla="*/ 3 w 1548"/>
                <a:gd name="T9" fmla="*/ 166 h 453"/>
                <a:gd name="T10" fmla="*/ 7 w 1548"/>
                <a:gd name="T11" fmla="*/ 182 h 453"/>
                <a:gd name="T12" fmla="*/ 69 w 1548"/>
                <a:gd name="T13" fmla="*/ 205 h 453"/>
                <a:gd name="T14" fmla="*/ 77 w 1548"/>
                <a:gd name="T15" fmla="*/ 235 h 453"/>
                <a:gd name="T16" fmla="*/ 134 w 1548"/>
                <a:gd name="T17" fmla="*/ 300 h 453"/>
                <a:gd name="T18" fmla="*/ 187 w 1548"/>
                <a:gd name="T19" fmla="*/ 326 h 453"/>
                <a:gd name="T20" fmla="*/ 277 w 1548"/>
                <a:gd name="T21" fmla="*/ 370 h 453"/>
                <a:gd name="T22" fmla="*/ 369 w 1548"/>
                <a:gd name="T23" fmla="*/ 390 h 453"/>
                <a:gd name="T24" fmla="*/ 435 w 1548"/>
                <a:gd name="T25" fmla="*/ 411 h 453"/>
                <a:gd name="T26" fmla="*/ 506 w 1548"/>
                <a:gd name="T27" fmla="*/ 448 h 453"/>
                <a:gd name="T28" fmla="*/ 554 w 1548"/>
                <a:gd name="T29" fmla="*/ 444 h 453"/>
                <a:gd name="T30" fmla="*/ 574 w 1548"/>
                <a:gd name="T31" fmla="*/ 438 h 453"/>
                <a:gd name="T32" fmla="*/ 650 w 1548"/>
                <a:gd name="T33" fmla="*/ 392 h 453"/>
                <a:gd name="T34" fmla="*/ 697 w 1548"/>
                <a:gd name="T35" fmla="*/ 361 h 453"/>
                <a:gd name="T36" fmla="*/ 772 w 1548"/>
                <a:gd name="T37" fmla="*/ 345 h 453"/>
                <a:gd name="T38" fmla="*/ 797 w 1548"/>
                <a:gd name="T39" fmla="*/ 318 h 453"/>
                <a:gd name="T40" fmla="*/ 846 w 1548"/>
                <a:gd name="T41" fmla="*/ 291 h 453"/>
                <a:gd name="T42" fmla="*/ 875 w 1548"/>
                <a:gd name="T43" fmla="*/ 263 h 453"/>
                <a:gd name="T44" fmla="*/ 967 w 1548"/>
                <a:gd name="T45" fmla="*/ 258 h 453"/>
                <a:gd name="T46" fmla="*/ 1059 w 1548"/>
                <a:gd name="T47" fmla="*/ 252 h 453"/>
                <a:gd name="T48" fmla="*/ 1159 w 1548"/>
                <a:gd name="T49" fmla="*/ 250 h 453"/>
                <a:gd name="T50" fmla="*/ 1178 w 1548"/>
                <a:gd name="T51" fmla="*/ 238 h 453"/>
                <a:gd name="T52" fmla="*/ 1198 w 1548"/>
                <a:gd name="T53" fmla="*/ 242 h 453"/>
                <a:gd name="T54" fmla="*/ 1548 w 1548"/>
                <a:gd name="T55" fmla="*/ 244 h 4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48"/>
                <a:gd name="T85" fmla="*/ 0 h 453"/>
                <a:gd name="T86" fmla="*/ 1548 w 1548"/>
                <a:gd name="T87" fmla="*/ 453 h 45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48" h="453">
                  <a:moveTo>
                    <a:pt x="12" y="0"/>
                  </a:moveTo>
                  <a:cubicBezTo>
                    <a:pt x="12" y="28"/>
                    <a:pt x="1" y="69"/>
                    <a:pt x="7" y="102"/>
                  </a:cubicBezTo>
                  <a:cubicBezTo>
                    <a:pt x="6" y="110"/>
                    <a:pt x="1" y="131"/>
                    <a:pt x="1" y="131"/>
                  </a:cubicBezTo>
                  <a:cubicBezTo>
                    <a:pt x="2" y="136"/>
                    <a:pt x="0" y="141"/>
                    <a:pt x="3" y="145"/>
                  </a:cubicBezTo>
                  <a:cubicBezTo>
                    <a:pt x="6" y="149"/>
                    <a:pt x="3" y="166"/>
                    <a:pt x="3" y="166"/>
                  </a:cubicBezTo>
                  <a:cubicBezTo>
                    <a:pt x="1" y="179"/>
                    <a:pt x="14" y="172"/>
                    <a:pt x="7" y="182"/>
                  </a:cubicBezTo>
                  <a:cubicBezTo>
                    <a:pt x="14" y="212"/>
                    <a:pt x="38" y="197"/>
                    <a:pt x="69" y="205"/>
                  </a:cubicBezTo>
                  <a:cubicBezTo>
                    <a:pt x="75" y="215"/>
                    <a:pt x="73" y="223"/>
                    <a:pt x="77" y="235"/>
                  </a:cubicBezTo>
                  <a:cubicBezTo>
                    <a:pt x="81" y="272"/>
                    <a:pt x="105" y="280"/>
                    <a:pt x="134" y="300"/>
                  </a:cubicBezTo>
                  <a:cubicBezTo>
                    <a:pt x="149" y="323"/>
                    <a:pt x="145" y="327"/>
                    <a:pt x="187" y="326"/>
                  </a:cubicBezTo>
                  <a:cubicBezTo>
                    <a:pt x="219" y="337"/>
                    <a:pt x="247" y="357"/>
                    <a:pt x="277" y="370"/>
                  </a:cubicBezTo>
                  <a:cubicBezTo>
                    <a:pt x="306" y="381"/>
                    <a:pt x="340" y="387"/>
                    <a:pt x="369" y="390"/>
                  </a:cubicBezTo>
                  <a:cubicBezTo>
                    <a:pt x="391" y="397"/>
                    <a:pt x="413" y="404"/>
                    <a:pt x="435" y="411"/>
                  </a:cubicBezTo>
                  <a:cubicBezTo>
                    <a:pt x="467" y="421"/>
                    <a:pt x="472" y="442"/>
                    <a:pt x="506" y="448"/>
                  </a:cubicBezTo>
                  <a:cubicBezTo>
                    <a:pt x="526" y="453"/>
                    <a:pt x="542" y="446"/>
                    <a:pt x="554" y="444"/>
                  </a:cubicBezTo>
                  <a:cubicBezTo>
                    <a:pt x="565" y="442"/>
                    <a:pt x="558" y="446"/>
                    <a:pt x="574" y="438"/>
                  </a:cubicBezTo>
                  <a:cubicBezTo>
                    <a:pt x="601" y="436"/>
                    <a:pt x="627" y="405"/>
                    <a:pt x="650" y="392"/>
                  </a:cubicBezTo>
                  <a:cubicBezTo>
                    <a:pt x="668" y="382"/>
                    <a:pt x="679" y="373"/>
                    <a:pt x="697" y="361"/>
                  </a:cubicBezTo>
                  <a:cubicBezTo>
                    <a:pt x="716" y="348"/>
                    <a:pt x="749" y="349"/>
                    <a:pt x="772" y="345"/>
                  </a:cubicBezTo>
                  <a:cubicBezTo>
                    <a:pt x="778" y="341"/>
                    <a:pt x="797" y="318"/>
                    <a:pt x="797" y="318"/>
                  </a:cubicBezTo>
                  <a:cubicBezTo>
                    <a:pt x="805" y="292"/>
                    <a:pt x="823" y="300"/>
                    <a:pt x="846" y="291"/>
                  </a:cubicBezTo>
                  <a:cubicBezTo>
                    <a:pt x="857" y="287"/>
                    <a:pt x="865" y="267"/>
                    <a:pt x="875" y="263"/>
                  </a:cubicBezTo>
                  <a:cubicBezTo>
                    <a:pt x="908" y="248"/>
                    <a:pt x="929" y="261"/>
                    <a:pt x="967" y="258"/>
                  </a:cubicBezTo>
                  <a:cubicBezTo>
                    <a:pt x="998" y="253"/>
                    <a:pt x="1028" y="253"/>
                    <a:pt x="1059" y="252"/>
                  </a:cubicBezTo>
                  <a:cubicBezTo>
                    <a:pt x="1093" y="248"/>
                    <a:pt x="1124" y="249"/>
                    <a:pt x="1159" y="250"/>
                  </a:cubicBezTo>
                  <a:cubicBezTo>
                    <a:pt x="1166" y="249"/>
                    <a:pt x="1170" y="239"/>
                    <a:pt x="1178" y="238"/>
                  </a:cubicBezTo>
                  <a:cubicBezTo>
                    <a:pt x="1184" y="237"/>
                    <a:pt x="1198" y="242"/>
                    <a:pt x="1198" y="242"/>
                  </a:cubicBezTo>
                  <a:cubicBezTo>
                    <a:pt x="1316" y="243"/>
                    <a:pt x="1430" y="244"/>
                    <a:pt x="1548" y="24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0" name="Freeform 30"/>
            <p:cNvSpPr>
              <a:spLocks/>
            </p:cNvSpPr>
            <p:nvPr/>
          </p:nvSpPr>
          <p:spPr bwMode="auto">
            <a:xfrm>
              <a:off x="7619482" y="2498739"/>
              <a:ext cx="143881" cy="929577"/>
            </a:xfrm>
            <a:custGeom>
              <a:avLst/>
              <a:gdLst>
                <a:gd name="T0" fmla="*/ 54 w 103"/>
                <a:gd name="T1" fmla="*/ 0 h 685"/>
                <a:gd name="T2" fmla="*/ 67 w 103"/>
                <a:gd name="T3" fmla="*/ 9 h 685"/>
                <a:gd name="T4" fmla="*/ 64 w 103"/>
                <a:gd name="T5" fmla="*/ 42 h 685"/>
                <a:gd name="T6" fmla="*/ 75 w 103"/>
                <a:gd name="T7" fmla="*/ 79 h 685"/>
                <a:gd name="T8" fmla="*/ 80 w 103"/>
                <a:gd name="T9" fmla="*/ 103 h 685"/>
                <a:gd name="T10" fmla="*/ 86 w 103"/>
                <a:gd name="T11" fmla="*/ 205 h 685"/>
                <a:gd name="T12" fmla="*/ 90 w 103"/>
                <a:gd name="T13" fmla="*/ 221 h 685"/>
                <a:gd name="T14" fmla="*/ 76 w 103"/>
                <a:gd name="T15" fmla="*/ 330 h 685"/>
                <a:gd name="T16" fmla="*/ 70 w 103"/>
                <a:gd name="T17" fmla="*/ 365 h 685"/>
                <a:gd name="T18" fmla="*/ 66 w 103"/>
                <a:gd name="T19" fmla="*/ 393 h 685"/>
                <a:gd name="T20" fmla="*/ 73 w 103"/>
                <a:gd name="T21" fmla="*/ 412 h 685"/>
                <a:gd name="T22" fmla="*/ 101 w 103"/>
                <a:gd name="T23" fmla="*/ 443 h 685"/>
                <a:gd name="T24" fmla="*/ 107 w 103"/>
                <a:gd name="T25" fmla="*/ 466 h 685"/>
                <a:gd name="T26" fmla="*/ 99 w 103"/>
                <a:gd name="T27" fmla="*/ 497 h 685"/>
                <a:gd name="T28" fmla="*/ 83 w 103"/>
                <a:gd name="T29" fmla="*/ 520 h 685"/>
                <a:gd name="T30" fmla="*/ 80 w 103"/>
                <a:gd name="T31" fmla="*/ 568 h 685"/>
                <a:gd name="T32" fmla="*/ 63 w 103"/>
                <a:gd name="T33" fmla="*/ 596 h 685"/>
                <a:gd name="T34" fmla="*/ 28 w 103"/>
                <a:gd name="T35" fmla="*/ 638 h 685"/>
                <a:gd name="T36" fmla="*/ 16 w 103"/>
                <a:gd name="T37" fmla="*/ 661 h 685"/>
                <a:gd name="T38" fmla="*/ 5 w 103"/>
                <a:gd name="T39" fmla="*/ 695 h 685"/>
                <a:gd name="T40" fmla="*/ 1 w 103"/>
                <a:gd name="T41" fmla="*/ 728 h 6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685"/>
                <a:gd name="T65" fmla="*/ 103 w 103"/>
                <a:gd name="T66" fmla="*/ 685 h 6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685">
                  <a:moveTo>
                    <a:pt x="52" y="0"/>
                  </a:moveTo>
                  <a:cubicBezTo>
                    <a:pt x="60" y="1"/>
                    <a:pt x="61" y="2"/>
                    <a:pt x="65" y="9"/>
                  </a:cubicBezTo>
                  <a:cubicBezTo>
                    <a:pt x="68" y="19"/>
                    <a:pt x="67" y="31"/>
                    <a:pt x="62" y="40"/>
                  </a:cubicBezTo>
                  <a:cubicBezTo>
                    <a:pt x="64" y="56"/>
                    <a:pt x="68" y="62"/>
                    <a:pt x="73" y="75"/>
                  </a:cubicBezTo>
                  <a:cubicBezTo>
                    <a:pt x="74" y="83"/>
                    <a:pt x="76" y="88"/>
                    <a:pt x="77" y="97"/>
                  </a:cubicBezTo>
                  <a:cubicBezTo>
                    <a:pt x="76" y="127"/>
                    <a:pt x="68" y="165"/>
                    <a:pt x="82" y="193"/>
                  </a:cubicBezTo>
                  <a:cubicBezTo>
                    <a:pt x="83" y="198"/>
                    <a:pt x="85" y="203"/>
                    <a:pt x="86" y="208"/>
                  </a:cubicBezTo>
                  <a:cubicBezTo>
                    <a:pt x="85" y="243"/>
                    <a:pt x="80" y="276"/>
                    <a:pt x="74" y="310"/>
                  </a:cubicBezTo>
                  <a:cubicBezTo>
                    <a:pt x="73" y="321"/>
                    <a:pt x="73" y="333"/>
                    <a:pt x="68" y="343"/>
                  </a:cubicBezTo>
                  <a:cubicBezTo>
                    <a:pt x="66" y="359"/>
                    <a:pt x="62" y="348"/>
                    <a:pt x="64" y="370"/>
                  </a:cubicBezTo>
                  <a:cubicBezTo>
                    <a:pt x="64" y="372"/>
                    <a:pt x="70" y="387"/>
                    <a:pt x="71" y="388"/>
                  </a:cubicBezTo>
                  <a:cubicBezTo>
                    <a:pt x="81" y="399"/>
                    <a:pt x="89" y="404"/>
                    <a:pt x="97" y="417"/>
                  </a:cubicBezTo>
                  <a:cubicBezTo>
                    <a:pt x="98" y="424"/>
                    <a:pt x="101" y="432"/>
                    <a:pt x="103" y="439"/>
                  </a:cubicBezTo>
                  <a:cubicBezTo>
                    <a:pt x="101" y="461"/>
                    <a:pt x="102" y="454"/>
                    <a:pt x="95" y="468"/>
                  </a:cubicBezTo>
                  <a:cubicBezTo>
                    <a:pt x="93" y="472"/>
                    <a:pt x="79" y="490"/>
                    <a:pt x="79" y="490"/>
                  </a:cubicBezTo>
                  <a:cubicBezTo>
                    <a:pt x="76" y="506"/>
                    <a:pt x="84" y="521"/>
                    <a:pt x="77" y="535"/>
                  </a:cubicBezTo>
                  <a:cubicBezTo>
                    <a:pt x="73" y="553"/>
                    <a:pt x="72" y="550"/>
                    <a:pt x="61" y="561"/>
                  </a:cubicBezTo>
                  <a:cubicBezTo>
                    <a:pt x="49" y="573"/>
                    <a:pt x="36" y="588"/>
                    <a:pt x="26" y="601"/>
                  </a:cubicBezTo>
                  <a:cubicBezTo>
                    <a:pt x="24" y="610"/>
                    <a:pt x="21" y="611"/>
                    <a:pt x="16" y="622"/>
                  </a:cubicBezTo>
                  <a:cubicBezTo>
                    <a:pt x="15" y="628"/>
                    <a:pt x="9" y="649"/>
                    <a:pt x="5" y="654"/>
                  </a:cubicBezTo>
                  <a:cubicBezTo>
                    <a:pt x="4" y="658"/>
                    <a:pt x="0" y="680"/>
                    <a:pt x="1" y="685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1" name="Freeform 31"/>
            <p:cNvSpPr>
              <a:spLocks/>
            </p:cNvSpPr>
            <p:nvPr/>
          </p:nvSpPr>
          <p:spPr bwMode="auto">
            <a:xfrm>
              <a:off x="7618112" y="2917443"/>
              <a:ext cx="802993" cy="510872"/>
            </a:xfrm>
            <a:custGeom>
              <a:avLst/>
              <a:gdLst>
                <a:gd name="T0" fmla="*/ 586 w 586"/>
                <a:gd name="T1" fmla="*/ 0 h 388"/>
                <a:gd name="T2" fmla="*/ 551 w 586"/>
                <a:gd name="T3" fmla="*/ 4 h 388"/>
                <a:gd name="T4" fmla="*/ 531 w 586"/>
                <a:gd name="T5" fmla="*/ 13 h 388"/>
                <a:gd name="T6" fmla="*/ 488 w 586"/>
                <a:gd name="T7" fmla="*/ 26 h 388"/>
                <a:gd name="T8" fmla="*/ 438 w 586"/>
                <a:gd name="T9" fmla="*/ 60 h 388"/>
                <a:gd name="T10" fmla="*/ 420 w 586"/>
                <a:gd name="T11" fmla="*/ 75 h 388"/>
                <a:gd name="T12" fmla="*/ 399 w 586"/>
                <a:gd name="T13" fmla="*/ 94 h 388"/>
                <a:gd name="T14" fmla="*/ 344 w 586"/>
                <a:gd name="T15" fmla="*/ 146 h 388"/>
                <a:gd name="T16" fmla="*/ 322 w 586"/>
                <a:gd name="T17" fmla="*/ 159 h 388"/>
                <a:gd name="T18" fmla="*/ 295 w 586"/>
                <a:gd name="T19" fmla="*/ 165 h 388"/>
                <a:gd name="T20" fmla="*/ 249 w 586"/>
                <a:gd name="T21" fmla="*/ 199 h 388"/>
                <a:gd name="T22" fmla="*/ 187 w 586"/>
                <a:gd name="T23" fmla="*/ 260 h 388"/>
                <a:gd name="T24" fmla="*/ 168 w 586"/>
                <a:gd name="T25" fmla="*/ 283 h 388"/>
                <a:gd name="T26" fmla="*/ 156 w 586"/>
                <a:gd name="T27" fmla="*/ 298 h 388"/>
                <a:gd name="T28" fmla="*/ 144 w 586"/>
                <a:gd name="T29" fmla="*/ 317 h 388"/>
                <a:gd name="T30" fmla="*/ 97 w 586"/>
                <a:gd name="T31" fmla="*/ 347 h 388"/>
                <a:gd name="T32" fmla="*/ 77 w 586"/>
                <a:gd name="T33" fmla="*/ 357 h 388"/>
                <a:gd name="T34" fmla="*/ 57 w 586"/>
                <a:gd name="T35" fmla="*/ 369 h 388"/>
                <a:gd name="T36" fmla="*/ 21 w 586"/>
                <a:gd name="T37" fmla="*/ 382 h 388"/>
                <a:gd name="T38" fmla="*/ 0 w 586"/>
                <a:gd name="T39" fmla="*/ 388 h 3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6"/>
                <a:gd name="T61" fmla="*/ 0 h 388"/>
                <a:gd name="T62" fmla="*/ 586 w 586"/>
                <a:gd name="T63" fmla="*/ 388 h 3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6" h="388">
                  <a:moveTo>
                    <a:pt x="586" y="0"/>
                  </a:moveTo>
                  <a:cubicBezTo>
                    <a:pt x="574" y="1"/>
                    <a:pt x="564" y="3"/>
                    <a:pt x="551" y="4"/>
                  </a:cubicBezTo>
                  <a:cubicBezTo>
                    <a:pt x="544" y="7"/>
                    <a:pt x="539" y="12"/>
                    <a:pt x="531" y="13"/>
                  </a:cubicBezTo>
                  <a:cubicBezTo>
                    <a:pt x="520" y="22"/>
                    <a:pt x="501" y="24"/>
                    <a:pt x="488" y="26"/>
                  </a:cubicBezTo>
                  <a:cubicBezTo>
                    <a:pt x="471" y="34"/>
                    <a:pt x="451" y="46"/>
                    <a:pt x="438" y="60"/>
                  </a:cubicBezTo>
                  <a:cubicBezTo>
                    <a:pt x="433" y="65"/>
                    <a:pt x="426" y="71"/>
                    <a:pt x="420" y="75"/>
                  </a:cubicBezTo>
                  <a:cubicBezTo>
                    <a:pt x="415" y="82"/>
                    <a:pt x="406" y="90"/>
                    <a:pt x="399" y="94"/>
                  </a:cubicBezTo>
                  <a:cubicBezTo>
                    <a:pt x="382" y="116"/>
                    <a:pt x="366" y="130"/>
                    <a:pt x="344" y="146"/>
                  </a:cubicBezTo>
                  <a:cubicBezTo>
                    <a:pt x="336" y="151"/>
                    <a:pt x="331" y="157"/>
                    <a:pt x="322" y="159"/>
                  </a:cubicBezTo>
                  <a:cubicBezTo>
                    <a:pt x="313" y="163"/>
                    <a:pt x="304" y="160"/>
                    <a:pt x="295" y="165"/>
                  </a:cubicBezTo>
                  <a:cubicBezTo>
                    <a:pt x="284" y="179"/>
                    <a:pt x="266" y="196"/>
                    <a:pt x="249" y="199"/>
                  </a:cubicBezTo>
                  <a:cubicBezTo>
                    <a:pt x="221" y="213"/>
                    <a:pt x="206" y="236"/>
                    <a:pt x="187" y="260"/>
                  </a:cubicBezTo>
                  <a:cubicBezTo>
                    <a:pt x="182" y="267"/>
                    <a:pt x="172" y="276"/>
                    <a:pt x="168" y="283"/>
                  </a:cubicBezTo>
                  <a:cubicBezTo>
                    <a:pt x="164" y="289"/>
                    <a:pt x="163" y="294"/>
                    <a:pt x="156" y="298"/>
                  </a:cubicBezTo>
                  <a:cubicBezTo>
                    <a:pt x="152" y="304"/>
                    <a:pt x="148" y="311"/>
                    <a:pt x="144" y="317"/>
                  </a:cubicBezTo>
                  <a:cubicBezTo>
                    <a:pt x="141" y="332"/>
                    <a:pt x="117" y="333"/>
                    <a:pt x="97" y="347"/>
                  </a:cubicBezTo>
                  <a:cubicBezTo>
                    <a:pt x="92" y="350"/>
                    <a:pt x="83" y="356"/>
                    <a:pt x="77" y="357"/>
                  </a:cubicBezTo>
                  <a:cubicBezTo>
                    <a:pt x="71" y="360"/>
                    <a:pt x="63" y="367"/>
                    <a:pt x="57" y="369"/>
                  </a:cubicBezTo>
                  <a:cubicBezTo>
                    <a:pt x="41" y="377"/>
                    <a:pt x="39" y="381"/>
                    <a:pt x="21" y="382"/>
                  </a:cubicBezTo>
                  <a:cubicBezTo>
                    <a:pt x="19" y="383"/>
                    <a:pt x="0" y="385"/>
                    <a:pt x="0" y="388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2" name="Freeform 32"/>
            <p:cNvSpPr>
              <a:spLocks/>
            </p:cNvSpPr>
            <p:nvPr/>
          </p:nvSpPr>
          <p:spPr bwMode="auto">
            <a:xfrm>
              <a:off x="7412568" y="2991177"/>
              <a:ext cx="200063" cy="437138"/>
            </a:xfrm>
            <a:custGeom>
              <a:avLst/>
              <a:gdLst>
                <a:gd name="T0" fmla="*/ 14 w 143"/>
                <a:gd name="T1" fmla="*/ 0 h 322"/>
                <a:gd name="T2" fmla="*/ 22 w 143"/>
                <a:gd name="T3" fmla="*/ 15 h 322"/>
                <a:gd name="T4" fmla="*/ 5 w 143"/>
                <a:gd name="T5" fmla="*/ 73 h 322"/>
                <a:gd name="T6" fmla="*/ 1 w 143"/>
                <a:gd name="T7" fmla="*/ 90 h 322"/>
                <a:gd name="T8" fmla="*/ 7 w 143"/>
                <a:gd name="T9" fmla="*/ 138 h 322"/>
                <a:gd name="T10" fmla="*/ 13 w 143"/>
                <a:gd name="T11" fmla="*/ 163 h 322"/>
                <a:gd name="T12" fmla="*/ 19 w 143"/>
                <a:gd name="T13" fmla="*/ 178 h 322"/>
                <a:gd name="T14" fmla="*/ 36 w 143"/>
                <a:gd name="T15" fmla="*/ 210 h 322"/>
                <a:gd name="T16" fmla="*/ 42 w 143"/>
                <a:gd name="T17" fmla="*/ 240 h 322"/>
                <a:gd name="T18" fmla="*/ 78 w 143"/>
                <a:gd name="T19" fmla="*/ 298 h 322"/>
                <a:gd name="T20" fmla="*/ 110 w 143"/>
                <a:gd name="T21" fmla="*/ 320 h 322"/>
                <a:gd name="T22" fmla="*/ 145 w 143"/>
                <a:gd name="T23" fmla="*/ 339 h 322"/>
                <a:gd name="T24" fmla="*/ 149 w 143"/>
                <a:gd name="T25" fmla="*/ 342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3"/>
                <a:gd name="T40" fmla="*/ 0 h 322"/>
                <a:gd name="T41" fmla="*/ 143 w 143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3" h="322">
                  <a:moveTo>
                    <a:pt x="14" y="0"/>
                  </a:moveTo>
                  <a:cubicBezTo>
                    <a:pt x="18" y="5"/>
                    <a:pt x="19" y="10"/>
                    <a:pt x="22" y="15"/>
                  </a:cubicBezTo>
                  <a:cubicBezTo>
                    <a:pt x="25" y="41"/>
                    <a:pt x="17" y="49"/>
                    <a:pt x="5" y="69"/>
                  </a:cubicBezTo>
                  <a:cubicBezTo>
                    <a:pt x="4" y="74"/>
                    <a:pt x="2" y="79"/>
                    <a:pt x="1" y="84"/>
                  </a:cubicBezTo>
                  <a:cubicBezTo>
                    <a:pt x="2" y="100"/>
                    <a:pt x="0" y="116"/>
                    <a:pt x="7" y="130"/>
                  </a:cubicBezTo>
                  <a:cubicBezTo>
                    <a:pt x="9" y="138"/>
                    <a:pt x="10" y="146"/>
                    <a:pt x="13" y="153"/>
                  </a:cubicBezTo>
                  <a:cubicBezTo>
                    <a:pt x="14" y="159"/>
                    <a:pt x="16" y="162"/>
                    <a:pt x="19" y="168"/>
                  </a:cubicBezTo>
                  <a:cubicBezTo>
                    <a:pt x="21" y="178"/>
                    <a:pt x="29" y="188"/>
                    <a:pt x="34" y="198"/>
                  </a:cubicBezTo>
                  <a:cubicBezTo>
                    <a:pt x="35" y="207"/>
                    <a:pt x="36" y="218"/>
                    <a:pt x="40" y="226"/>
                  </a:cubicBezTo>
                  <a:cubicBezTo>
                    <a:pt x="42" y="237"/>
                    <a:pt x="65" y="273"/>
                    <a:pt x="74" y="280"/>
                  </a:cubicBezTo>
                  <a:cubicBezTo>
                    <a:pt x="84" y="288"/>
                    <a:pt x="95" y="294"/>
                    <a:pt x="106" y="301"/>
                  </a:cubicBezTo>
                  <a:cubicBezTo>
                    <a:pt x="117" y="308"/>
                    <a:pt x="126" y="317"/>
                    <a:pt x="139" y="319"/>
                  </a:cubicBezTo>
                  <a:cubicBezTo>
                    <a:pt x="143" y="321"/>
                    <a:pt x="143" y="320"/>
                    <a:pt x="143" y="32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3" name="Freeform 33"/>
            <p:cNvSpPr>
              <a:spLocks/>
            </p:cNvSpPr>
            <p:nvPr/>
          </p:nvSpPr>
          <p:spPr bwMode="auto">
            <a:xfrm>
              <a:off x="7622223" y="2925343"/>
              <a:ext cx="793401" cy="499022"/>
            </a:xfrm>
            <a:custGeom>
              <a:avLst/>
              <a:gdLst>
                <a:gd name="T0" fmla="*/ 579 w 579"/>
                <a:gd name="T1" fmla="*/ 0 h 379"/>
                <a:gd name="T2" fmla="*/ 567 w 579"/>
                <a:gd name="T3" fmla="*/ 13 h 379"/>
                <a:gd name="T4" fmla="*/ 555 w 579"/>
                <a:gd name="T5" fmla="*/ 32 h 379"/>
                <a:gd name="T6" fmla="*/ 531 w 579"/>
                <a:gd name="T7" fmla="*/ 63 h 379"/>
                <a:gd name="T8" fmla="*/ 508 w 579"/>
                <a:gd name="T9" fmla="*/ 78 h 379"/>
                <a:gd name="T10" fmla="*/ 496 w 579"/>
                <a:gd name="T11" fmla="*/ 88 h 379"/>
                <a:gd name="T12" fmla="*/ 473 w 579"/>
                <a:gd name="T13" fmla="*/ 100 h 379"/>
                <a:gd name="T14" fmla="*/ 445 w 579"/>
                <a:gd name="T15" fmla="*/ 106 h 379"/>
                <a:gd name="T16" fmla="*/ 417 w 579"/>
                <a:gd name="T17" fmla="*/ 113 h 379"/>
                <a:gd name="T18" fmla="*/ 380 w 579"/>
                <a:gd name="T19" fmla="*/ 119 h 379"/>
                <a:gd name="T20" fmla="*/ 371 w 579"/>
                <a:gd name="T21" fmla="*/ 140 h 379"/>
                <a:gd name="T22" fmla="*/ 362 w 579"/>
                <a:gd name="T23" fmla="*/ 168 h 379"/>
                <a:gd name="T24" fmla="*/ 350 w 579"/>
                <a:gd name="T25" fmla="*/ 192 h 379"/>
                <a:gd name="T26" fmla="*/ 344 w 579"/>
                <a:gd name="T27" fmla="*/ 212 h 379"/>
                <a:gd name="T28" fmla="*/ 335 w 579"/>
                <a:gd name="T29" fmla="*/ 249 h 379"/>
                <a:gd name="T30" fmla="*/ 313 w 579"/>
                <a:gd name="T31" fmla="*/ 271 h 379"/>
                <a:gd name="T32" fmla="*/ 301 w 579"/>
                <a:gd name="T33" fmla="*/ 282 h 379"/>
                <a:gd name="T34" fmla="*/ 292 w 579"/>
                <a:gd name="T35" fmla="*/ 295 h 379"/>
                <a:gd name="T36" fmla="*/ 279 w 579"/>
                <a:gd name="T37" fmla="*/ 313 h 379"/>
                <a:gd name="T38" fmla="*/ 252 w 579"/>
                <a:gd name="T39" fmla="*/ 310 h 379"/>
                <a:gd name="T40" fmla="*/ 238 w 579"/>
                <a:gd name="T41" fmla="*/ 302 h 379"/>
                <a:gd name="T42" fmla="*/ 186 w 579"/>
                <a:gd name="T43" fmla="*/ 301 h 379"/>
                <a:gd name="T44" fmla="*/ 141 w 579"/>
                <a:gd name="T45" fmla="*/ 301 h 379"/>
                <a:gd name="T46" fmla="*/ 128 w 579"/>
                <a:gd name="T47" fmla="*/ 295 h 379"/>
                <a:gd name="T48" fmla="*/ 98 w 579"/>
                <a:gd name="T49" fmla="*/ 295 h 379"/>
                <a:gd name="T50" fmla="*/ 84 w 579"/>
                <a:gd name="T51" fmla="*/ 305 h 379"/>
                <a:gd name="T52" fmla="*/ 64 w 579"/>
                <a:gd name="T53" fmla="*/ 323 h 379"/>
                <a:gd name="T54" fmla="*/ 44 w 579"/>
                <a:gd name="T55" fmla="*/ 343 h 379"/>
                <a:gd name="T56" fmla="*/ 6 w 579"/>
                <a:gd name="T57" fmla="*/ 376 h 379"/>
                <a:gd name="T58" fmla="*/ 0 w 579"/>
                <a:gd name="T59" fmla="*/ 379 h 37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9"/>
                <a:gd name="T91" fmla="*/ 0 h 379"/>
                <a:gd name="T92" fmla="*/ 579 w 579"/>
                <a:gd name="T93" fmla="*/ 379 h 37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9" h="379">
                  <a:moveTo>
                    <a:pt x="579" y="0"/>
                  </a:moveTo>
                  <a:cubicBezTo>
                    <a:pt x="574" y="4"/>
                    <a:pt x="571" y="9"/>
                    <a:pt x="567" y="13"/>
                  </a:cubicBezTo>
                  <a:cubicBezTo>
                    <a:pt x="564" y="21"/>
                    <a:pt x="559" y="26"/>
                    <a:pt x="555" y="32"/>
                  </a:cubicBezTo>
                  <a:cubicBezTo>
                    <a:pt x="553" y="44"/>
                    <a:pt x="544" y="60"/>
                    <a:pt x="531" y="63"/>
                  </a:cubicBezTo>
                  <a:cubicBezTo>
                    <a:pt x="524" y="68"/>
                    <a:pt x="516" y="73"/>
                    <a:pt x="508" y="78"/>
                  </a:cubicBezTo>
                  <a:cubicBezTo>
                    <a:pt x="504" y="85"/>
                    <a:pt x="502" y="84"/>
                    <a:pt x="496" y="88"/>
                  </a:cubicBezTo>
                  <a:cubicBezTo>
                    <a:pt x="492" y="95"/>
                    <a:pt x="481" y="99"/>
                    <a:pt x="473" y="100"/>
                  </a:cubicBezTo>
                  <a:cubicBezTo>
                    <a:pt x="461" y="106"/>
                    <a:pt x="462" y="105"/>
                    <a:pt x="445" y="106"/>
                  </a:cubicBezTo>
                  <a:cubicBezTo>
                    <a:pt x="433" y="108"/>
                    <a:pt x="428" y="110"/>
                    <a:pt x="417" y="113"/>
                  </a:cubicBezTo>
                  <a:cubicBezTo>
                    <a:pt x="405" y="119"/>
                    <a:pt x="393" y="118"/>
                    <a:pt x="380" y="119"/>
                  </a:cubicBezTo>
                  <a:cubicBezTo>
                    <a:pt x="375" y="126"/>
                    <a:pt x="374" y="133"/>
                    <a:pt x="371" y="140"/>
                  </a:cubicBezTo>
                  <a:cubicBezTo>
                    <a:pt x="370" y="158"/>
                    <a:pt x="374" y="161"/>
                    <a:pt x="362" y="168"/>
                  </a:cubicBezTo>
                  <a:cubicBezTo>
                    <a:pt x="360" y="178"/>
                    <a:pt x="353" y="184"/>
                    <a:pt x="350" y="192"/>
                  </a:cubicBezTo>
                  <a:cubicBezTo>
                    <a:pt x="349" y="198"/>
                    <a:pt x="347" y="206"/>
                    <a:pt x="344" y="212"/>
                  </a:cubicBezTo>
                  <a:cubicBezTo>
                    <a:pt x="342" y="224"/>
                    <a:pt x="340" y="238"/>
                    <a:pt x="335" y="249"/>
                  </a:cubicBezTo>
                  <a:cubicBezTo>
                    <a:pt x="332" y="260"/>
                    <a:pt x="324" y="269"/>
                    <a:pt x="313" y="271"/>
                  </a:cubicBezTo>
                  <a:cubicBezTo>
                    <a:pt x="308" y="275"/>
                    <a:pt x="306" y="279"/>
                    <a:pt x="301" y="282"/>
                  </a:cubicBezTo>
                  <a:cubicBezTo>
                    <a:pt x="298" y="286"/>
                    <a:pt x="295" y="291"/>
                    <a:pt x="292" y="295"/>
                  </a:cubicBezTo>
                  <a:cubicBezTo>
                    <a:pt x="291" y="303"/>
                    <a:pt x="285" y="309"/>
                    <a:pt x="279" y="313"/>
                  </a:cubicBezTo>
                  <a:cubicBezTo>
                    <a:pt x="270" y="312"/>
                    <a:pt x="260" y="313"/>
                    <a:pt x="252" y="310"/>
                  </a:cubicBezTo>
                  <a:cubicBezTo>
                    <a:pt x="248" y="308"/>
                    <a:pt x="243" y="302"/>
                    <a:pt x="238" y="302"/>
                  </a:cubicBezTo>
                  <a:cubicBezTo>
                    <a:pt x="221" y="301"/>
                    <a:pt x="204" y="301"/>
                    <a:pt x="186" y="301"/>
                  </a:cubicBezTo>
                  <a:cubicBezTo>
                    <a:pt x="171" y="299"/>
                    <a:pt x="157" y="296"/>
                    <a:pt x="141" y="301"/>
                  </a:cubicBezTo>
                  <a:cubicBezTo>
                    <a:pt x="136" y="302"/>
                    <a:pt x="128" y="295"/>
                    <a:pt x="128" y="295"/>
                  </a:cubicBezTo>
                  <a:cubicBezTo>
                    <a:pt x="125" y="301"/>
                    <a:pt x="104" y="291"/>
                    <a:pt x="98" y="295"/>
                  </a:cubicBezTo>
                  <a:cubicBezTo>
                    <a:pt x="94" y="302"/>
                    <a:pt x="93" y="304"/>
                    <a:pt x="84" y="305"/>
                  </a:cubicBezTo>
                  <a:cubicBezTo>
                    <a:pt x="79" y="312"/>
                    <a:pt x="73" y="322"/>
                    <a:pt x="64" y="323"/>
                  </a:cubicBezTo>
                  <a:cubicBezTo>
                    <a:pt x="58" y="326"/>
                    <a:pt x="51" y="342"/>
                    <a:pt x="44" y="343"/>
                  </a:cubicBezTo>
                  <a:lnTo>
                    <a:pt x="6" y="376"/>
                  </a:lnTo>
                  <a:cubicBezTo>
                    <a:pt x="6" y="376"/>
                    <a:pt x="0" y="379"/>
                    <a:pt x="0" y="379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4" name="Freeform 36"/>
            <p:cNvSpPr>
              <a:spLocks/>
            </p:cNvSpPr>
            <p:nvPr/>
          </p:nvSpPr>
          <p:spPr bwMode="auto">
            <a:xfrm>
              <a:off x="6339627" y="3087295"/>
              <a:ext cx="78107" cy="429238"/>
            </a:xfrm>
            <a:custGeom>
              <a:avLst/>
              <a:gdLst>
                <a:gd name="T0" fmla="*/ 12 w 57"/>
                <a:gd name="T1" fmla="*/ 0 h 326"/>
                <a:gd name="T2" fmla="*/ 0 w 57"/>
                <a:gd name="T3" fmla="*/ 24 h 326"/>
                <a:gd name="T4" fmla="*/ 17 w 57"/>
                <a:gd name="T5" fmla="*/ 64 h 326"/>
                <a:gd name="T6" fmla="*/ 12 w 57"/>
                <a:gd name="T7" fmla="*/ 125 h 326"/>
                <a:gd name="T8" fmla="*/ 3 w 57"/>
                <a:gd name="T9" fmla="*/ 166 h 326"/>
                <a:gd name="T10" fmla="*/ 23 w 57"/>
                <a:gd name="T11" fmla="*/ 206 h 326"/>
                <a:gd name="T12" fmla="*/ 33 w 57"/>
                <a:gd name="T13" fmla="*/ 250 h 326"/>
                <a:gd name="T14" fmla="*/ 39 w 57"/>
                <a:gd name="T15" fmla="*/ 270 h 326"/>
                <a:gd name="T16" fmla="*/ 46 w 57"/>
                <a:gd name="T17" fmla="*/ 317 h 326"/>
                <a:gd name="T18" fmla="*/ 57 w 57"/>
                <a:gd name="T19" fmla="*/ 326 h 3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326"/>
                <a:gd name="T32" fmla="*/ 57 w 57"/>
                <a:gd name="T33" fmla="*/ 326 h 3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326">
                  <a:moveTo>
                    <a:pt x="12" y="0"/>
                  </a:moveTo>
                  <a:cubicBezTo>
                    <a:pt x="6" y="2"/>
                    <a:pt x="3" y="19"/>
                    <a:pt x="0" y="24"/>
                  </a:cubicBezTo>
                  <a:cubicBezTo>
                    <a:pt x="3" y="43"/>
                    <a:pt x="9" y="49"/>
                    <a:pt x="17" y="64"/>
                  </a:cubicBezTo>
                  <a:cubicBezTo>
                    <a:pt x="21" y="85"/>
                    <a:pt x="23" y="107"/>
                    <a:pt x="12" y="125"/>
                  </a:cubicBezTo>
                  <a:cubicBezTo>
                    <a:pt x="10" y="139"/>
                    <a:pt x="9" y="154"/>
                    <a:pt x="3" y="166"/>
                  </a:cubicBezTo>
                  <a:cubicBezTo>
                    <a:pt x="6" y="183"/>
                    <a:pt x="17" y="191"/>
                    <a:pt x="23" y="206"/>
                  </a:cubicBezTo>
                  <a:cubicBezTo>
                    <a:pt x="25" y="219"/>
                    <a:pt x="26" y="237"/>
                    <a:pt x="33" y="250"/>
                  </a:cubicBezTo>
                  <a:cubicBezTo>
                    <a:pt x="34" y="257"/>
                    <a:pt x="36" y="264"/>
                    <a:pt x="39" y="270"/>
                  </a:cubicBezTo>
                  <a:cubicBezTo>
                    <a:pt x="41" y="286"/>
                    <a:pt x="42" y="301"/>
                    <a:pt x="46" y="317"/>
                  </a:cubicBezTo>
                  <a:cubicBezTo>
                    <a:pt x="47" y="322"/>
                    <a:pt x="57" y="326"/>
                    <a:pt x="57" y="32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5" name="Freeform 38"/>
            <p:cNvSpPr>
              <a:spLocks/>
            </p:cNvSpPr>
            <p:nvPr/>
          </p:nvSpPr>
          <p:spPr bwMode="auto">
            <a:xfrm>
              <a:off x="7087808" y="2921393"/>
              <a:ext cx="1333297" cy="580656"/>
            </a:xfrm>
            <a:custGeom>
              <a:avLst/>
              <a:gdLst>
                <a:gd name="T0" fmla="*/ 0 w 973"/>
                <a:gd name="T1" fmla="*/ 189 h 441"/>
                <a:gd name="T2" fmla="*/ 20 w 973"/>
                <a:gd name="T3" fmla="*/ 196 h 441"/>
                <a:gd name="T4" fmla="*/ 57 w 973"/>
                <a:gd name="T5" fmla="*/ 224 h 441"/>
                <a:gd name="T6" fmla="*/ 73 w 973"/>
                <a:gd name="T7" fmla="*/ 230 h 441"/>
                <a:gd name="T8" fmla="*/ 88 w 973"/>
                <a:gd name="T9" fmla="*/ 237 h 441"/>
                <a:gd name="T10" fmla="*/ 109 w 973"/>
                <a:gd name="T11" fmla="*/ 243 h 441"/>
                <a:gd name="T12" fmla="*/ 131 w 973"/>
                <a:gd name="T13" fmla="*/ 249 h 441"/>
                <a:gd name="T14" fmla="*/ 149 w 973"/>
                <a:gd name="T15" fmla="*/ 255 h 441"/>
                <a:gd name="T16" fmla="*/ 189 w 973"/>
                <a:gd name="T17" fmla="*/ 283 h 441"/>
                <a:gd name="T18" fmla="*/ 202 w 973"/>
                <a:gd name="T19" fmla="*/ 295 h 441"/>
                <a:gd name="T20" fmla="*/ 214 w 973"/>
                <a:gd name="T21" fmla="*/ 307 h 441"/>
                <a:gd name="T22" fmla="*/ 232 w 973"/>
                <a:gd name="T23" fmla="*/ 326 h 441"/>
                <a:gd name="T24" fmla="*/ 255 w 973"/>
                <a:gd name="T25" fmla="*/ 354 h 441"/>
                <a:gd name="T26" fmla="*/ 300 w 973"/>
                <a:gd name="T27" fmla="*/ 395 h 441"/>
                <a:gd name="T28" fmla="*/ 367 w 973"/>
                <a:gd name="T29" fmla="*/ 384 h 441"/>
                <a:gd name="T30" fmla="*/ 413 w 973"/>
                <a:gd name="T31" fmla="*/ 406 h 441"/>
                <a:gd name="T32" fmla="*/ 441 w 973"/>
                <a:gd name="T33" fmla="*/ 429 h 441"/>
                <a:gd name="T34" fmla="*/ 470 w 973"/>
                <a:gd name="T35" fmla="*/ 428 h 441"/>
                <a:gd name="T36" fmla="*/ 516 w 973"/>
                <a:gd name="T37" fmla="*/ 426 h 441"/>
                <a:gd name="T38" fmla="*/ 530 w 973"/>
                <a:gd name="T39" fmla="*/ 432 h 441"/>
                <a:gd name="T40" fmla="*/ 585 w 973"/>
                <a:gd name="T41" fmla="*/ 437 h 441"/>
                <a:gd name="T42" fmla="*/ 601 w 973"/>
                <a:gd name="T43" fmla="*/ 441 h 441"/>
                <a:gd name="T44" fmla="*/ 632 w 973"/>
                <a:gd name="T45" fmla="*/ 440 h 441"/>
                <a:gd name="T46" fmla="*/ 666 w 973"/>
                <a:gd name="T47" fmla="*/ 419 h 441"/>
                <a:gd name="T48" fmla="*/ 706 w 973"/>
                <a:gd name="T49" fmla="*/ 426 h 441"/>
                <a:gd name="T50" fmla="*/ 737 w 973"/>
                <a:gd name="T51" fmla="*/ 434 h 441"/>
                <a:gd name="T52" fmla="*/ 779 w 973"/>
                <a:gd name="T53" fmla="*/ 421 h 441"/>
                <a:gd name="T54" fmla="*/ 806 w 973"/>
                <a:gd name="T55" fmla="*/ 393 h 441"/>
                <a:gd name="T56" fmla="*/ 812 w 973"/>
                <a:gd name="T57" fmla="*/ 379 h 441"/>
                <a:gd name="T58" fmla="*/ 828 w 973"/>
                <a:gd name="T59" fmla="*/ 374 h 441"/>
                <a:gd name="T60" fmla="*/ 844 w 973"/>
                <a:gd name="T61" fmla="*/ 358 h 441"/>
                <a:gd name="T62" fmla="*/ 889 w 973"/>
                <a:gd name="T63" fmla="*/ 276 h 441"/>
                <a:gd name="T64" fmla="*/ 929 w 973"/>
                <a:gd name="T65" fmla="*/ 242 h 441"/>
                <a:gd name="T66" fmla="*/ 947 w 973"/>
                <a:gd name="T67" fmla="*/ 214 h 441"/>
                <a:gd name="T68" fmla="*/ 954 w 973"/>
                <a:gd name="T69" fmla="*/ 196 h 441"/>
                <a:gd name="T70" fmla="*/ 960 w 973"/>
                <a:gd name="T71" fmla="*/ 181 h 441"/>
                <a:gd name="T72" fmla="*/ 966 w 973"/>
                <a:gd name="T73" fmla="*/ 155 h 441"/>
                <a:gd name="T74" fmla="*/ 973 w 973"/>
                <a:gd name="T75" fmla="*/ 0 h 4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73"/>
                <a:gd name="T115" fmla="*/ 0 h 441"/>
                <a:gd name="T116" fmla="*/ 973 w 973"/>
                <a:gd name="T117" fmla="*/ 441 h 4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73" h="441">
                  <a:moveTo>
                    <a:pt x="0" y="189"/>
                  </a:moveTo>
                  <a:cubicBezTo>
                    <a:pt x="11" y="190"/>
                    <a:pt x="11" y="191"/>
                    <a:pt x="20" y="196"/>
                  </a:cubicBezTo>
                  <a:cubicBezTo>
                    <a:pt x="30" y="209"/>
                    <a:pt x="41" y="221"/>
                    <a:pt x="57" y="224"/>
                  </a:cubicBezTo>
                  <a:cubicBezTo>
                    <a:pt x="62" y="228"/>
                    <a:pt x="67" y="229"/>
                    <a:pt x="73" y="230"/>
                  </a:cubicBezTo>
                  <a:cubicBezTo>
                    <a:pt x="78" y="234"/>
                    <a:pt x="82" y="235"/>
                    <a:pt x="88" y="237"/>
                  </a:cubicBezTo>
                  <a:cubicBezTo>
                    <a:pt x="95" y="240"/>
                    <a:pt x="102" y="242"/>
                    <a:pt x="109" y="243"/>
                  </a:cubicBezTo>
                  <a:cubicBezTo>
                    <a:pt x="117" y="245"/>
                    <a:pt x="124" y="248"/>
                    <a:pt x="131" y="249"/>
                  </a:cubicBezTo>
                  <a:cubicBezTo>
                    <a:pt x="137" y="252"/>
                    <a:pt x="143" y="254"/>
                    <a:pt x="149" y="255"/>
                  </a:cubicBezTo>
                  <a:cubicBezTo>
                    <a:pt x="162" y="264"/>
                    <a:pt x="176" y="275"/>
                    <a:pt x="189" y="283"/>
                  </a:cubicBezTo>
                  <a:cubicBezTo>
                    <a:pt x="197" y="294"/>
                    <a:pt x="193" y="290"/>
                    <a:pt x="202" y="295"/>
                  </a:cubicBezTo>
                  <a:cubicBezTo>
                    <a:pt x="205" y="302"/>
                    <a:pt x="208" y="304"/>
                    <a:pt x="214" y="307"/>
                  </a:cubicBezTo>
                  <a:cubicBezTo>
                    <a:pt x="219" y="314"/>
                    <a:pt x="225" y="322"/>
                    <a:pt x="232" y="326"/>
                  </a:cubicBezTo>
                  <a:cubicBezTo>
                    <a:pt x="238" y="337"/>
                    <a:pt x="248" y="345"/>
                    <a:pt x="255" y="354"/>
                  </a:cubicBezTo>
                  <a:cubicBezTo>
                    <a:pt x="268" y="371"/>
                    <a:pt x="276" y="390"/>
                    <a:pt x="300" y="395"/>
                  </a:cubicBezTo>
                  <a:cubicBezTo>
                    <a:pt x="334" y="393"/>
                    <a:pt x="340" y="388"/>
                    <a:pt x="367" y="384"/>
                  </a:cubicBezTo>
                  <a:cubicBezTo>
                    <a:pt x="397" y="386"/>
                    <a:pt x="394" y="393"/>
                    <a:pt x="413" y="406"/>
                  </a:cubicBezTo>
                  <a:cubicBezTo>
                    <a:pt x="421" y="416"/>
                    <a:pt x="429" y="427"/>
                    <a:pt x="441" y="429"/>
                  </a:cubicBezTo>
                  <a:cubicBezTo>
                    <a:pt x="450" y="433"/>
                    <a:pt x="460" y="430"/>
                    <a:pt x="470" y="428"/>
                  </a:cubicBezTo>
                  <a:cubicBezTo>
                    <a:pt x="485" y="421"/>
                    <a:pt x="497" y="424"/>
                    <a:pt x="516" y="426"/>
                  </a:cubicBezTo>
                  <a:cubicBezTo>
                    <a:pt x="521" y="428"/>
                    <a:pt x="524" y="431"/>
                    <a:pt x="530" y="432"/>
                  </a:cubicBezTo>
                  <a:cubicBezTo>
                    <a:pt x="546" y="440"/>
                    <a:pt x="572" y="436"/>
                    <a:pt x="585" y="437"/>
                  </a:cubicBezTo>
                  <a:cubicBezTo>
                    <a:pt x="590" y="438"/>
                    <a:pt x="595" y="440"/>
                    <a:pt x="601" y="441"/>
                  </a:cubicBezTo>
                  <a:cubicBezTo>
                    <a:pt x="611" y="441"/>
                    <a:pt x="622" y="441"/>
                    <a:pt x="632" y="440"/>
                  </a:cubicBezTo>
                  <a:cubicBezTo>
                    <a:pt x="643" y="439"/>
                    <a:pt x="655" y="421"/>
                    <a:pt x="666" y="419"/>
                  </a:cubicBezTo>
                  <a:cubicBezTo>
                    <a:pt x="680" y="419"/>
                    <a:pt x="692" y="424"/>
                    <a:pt x="706" y="426"/>
                  </a:cubicBezTo>
                  <a:cubicBezTo>
                    <a:pt x="712" y="426"/>
                    <a:pt x="737" y="434"/>
                    <a:pt x="737" y="434"/>
                  </a:cubicBezTo>
                  <a:cubicBezTo>
                    <a:pt x="781" y="433"/>
                    <a:pt x="754" y="427"/>
                    <a:pt x="779" y="421"/>
                  </a:cubicBezTo>
                  <a:cubicBezTo>
                    <a:pt x="790" y="412"/>
                    <a:pt x="797" y="405"/>
                    <a:pt x="806" y="393"/>
                  </a:cubicBezTo>
                  <a:cubicBezTo>
                    <a:pt x="807" y="387"/>
                    <a:pt x="810" y="384"/>
                    <a:pt x="812" y="379"/>
                  </a:cubicBezTo>
                  <a:cubicBezTo>
                    <a:pt x="813" y="373"/>
                    <a:pt x="824" y="380"/>
                    <a:pt x="828" y="374"/>
                  </a:cubicBezTo>
                  <a:cubicBezTo>
                    <a:pt x="830" y="363"/>
                    <a:pt x="838" y="366"/>
                    <a:pt x="844" y="358"/>
                  </a:cubicBezTo>
                  <a:cubicBezTo>
                    <a:pt x="848" y="336"/>
                    <a:pt x="867" y="280"/>
                    <a:pt x="889" y="276"/>
                  </a:cubicBezTo>
                  <a:cubicBezTo>
                    <a:pt x="905" y="263"/>
                    <a:pt x="914" y="254"/>
                    <a:pt x="929" y="242"/>
                  </a:cubicBezTo>
                  <a:cubicBezTo>
                    <a:pt x="934" y="232"/>
                    <a:pt x="941" y="222"/>
                    <a:pt x="947" y="214"/>
                  </a:cubicBezTo>
                  <a:cubicBezTo>
                    <a:pt x="948" y="207"/>
                    <a:pt x="950" y="202"/>
                    <a:pt x="954" y="196"/>
                  </a:cubicBezTo>
                  <a:cubicBezTo>
                    <a:pt x="955" y="190"/>
                    <a:pt x="957" y="187"/>
                    <a:pt x="960" y="181"/>
                  </a:cubicBezTo>
                  <a:cubicBezTo>
                    <a:pt x="961" y="172"/>
                    <a:pt x="964" y="163"/>
                    <a:pt x="966" y="155"/>
                  </a:cubicBezTo>
                  <a:cubicBezTo>
                    <a:pt x="971" y="100"/>
                    <a:pt x="973" y="60"/>
                    <a:pt x="973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6" name="Freeform 39"/>
            <p:cNvSpPr>
              <a:spLocks/>
            </p:cNvSpPr>
            <p:nvPr/>
          </p:nvSpPr>
          <p:spPr bwMode="auto">
            <a:xfrm>
              <a:off x="5503747" y="2794992"/>
              <a:ext cx="1304521" cy="354187"/>
            </a:xfrm>
            <a:custGeom>
              <a:avLst/>
              <a:gdLst>
                <a:gd name="T0" fmla="*/ 952 w 952"/>
                <a:gd name="T1" fmla="*/ 237 h 269"/>
                <a:gd name="T2" fmla="*/ 927 w 952"/>
                <a:gd name="T3" fmla="*/ 233 h 269"/>
                <a:gd name="T4" fmla="*/ 892 w 952"/>
                <a:gd name="T5" fmla="*/ 237 h 269"/>
                <a:gd name="T6" fmla="*/ 846 w 952"/>
                <a:gd name="T7" fmla="*/ 268 h 269"/>
                <a:gd name="T8" fmla="*/ 830 w 952"/>
                <a:gd name="T9" fmla="*/ 267 h 269"/>
                <a:gd name="T10" fmla="*/ 821 w 952"/>
                <a:gd name="T11" fmla="*/ 253 h 269"/>
                <a:gd name="T12" fmla="*/ 806 w 952"/>
                <a:gd name="T13" fmla="*/ 242 h 269"/>
                <a:gd name="T14" fmla="*/ 788 w 952"/>
                <a:gd name="T15" fmla="*/ 226 h 269"/>
                <a:gd name="T16" fmla="*/ 770 w 952"/>
                <a:gd name="T17" fmla="*/ 218 h 269"/>
                <a:gd name="T18" fmla="*/ 742 w 952"/>
                <a:gd name="T19" fmla="*/ 210 h 269"/>
                <a:gd name="T20" fmla="*/ 680 w 952"/>
                <a:gd name="T21" fmla="*/ 220 h 269"/>
                <a:gd name="T22" fmla="*/ 658 w 952"/>
                <a:gd name="T23" fmla="*/ 220 h 269"/>
                <a:gd name="T24" fmla="*/ 638 w 952"/>
                <a:gd name="T25" fmla="*/ 220 h 269"/>
                <a:gd name="T26" fmla="*/ 614 w 952"/>
                <a:gd name="T27" fmla="*/ 220 h 269"/>
                <a:gd name="T28" fmla="*/ 572 w 952"/>
                <a:gd name="T29" fmla="*/ 230 h 269"/>
                <a:gd name="T30" fmla="*/ 560 w 952"/>
                <a:gd name="T31" fmla="*/ 214 h 269"/>
                <a:gd name="T32" fmla="*/ 548 w 952"/>
                <a:gd name="T33" fmla="*/ 191 h 269"/>
                <a:gd name="T34" fmla="*/ 496 w 952"/>
                <a:gd name="T35" fmla="*/ 143 h 269"/>
                <a:gd name="T36" fmla="*/ 471 w 952"/>
                <a:gd name="T37" fmla="*/ 144 h 269"/>
                <a:gd name="T38" fmla="*/ 453 w 952"/>
                <a:gd name="T39" fmla="*/ 154 h 269"/>
                <a:gd name="T40" fmla="*/ 384 w 952"/>
                <a:gd name="T41" fmla="*/ 160 h 269"/>
                <a:gd name="T42" fmla="*/ 335 w 952"/>
                <a:gd name="T43" fmla="*/ 165 h 269"/>
                <a:gd name="T44" fmla="*/ 318 w 952"/>
                <a:gd name="T45" fmla="*/ 169 h 269"/>
                <a:gd name="T46" fmla="*/ 278 w 952"/>
                <a:gd name="T47" fmla="*/ 160 h 269"/>
                <a:gd name="T48" fmla="*/ 229 w 952"/>
                <a:gd name="T49" fmla="*/ 166 h 269"/>
                <a:gd name="T50" fmla="*/ 204 w 952"/>
                <a:gd name="T51" fmla="*/ 165 h 269"/>
                <a:gd name="T52" fmla="*/ 180 w 952"/>
                <a:gd name="T53" fmla="*/ 150 h 269"/>
                <a:gd name="T54" fmla="*/ 161 w 952"/>
                <a:gd name="T55" fmla="*/ 131 h 269"/>
                <a:gd name="T56" fmla="*/ 124 w 952"/>
                <a:gd name="T57" fmla="*/ 126 h 269"/>
                <a:gd name="T58" fmla="*/ 109 w 952"/>
                <a:gd name="T59" fmla="*/ 122 h 269"/>
                <a:gd name="T60" fmla="*/ 106 w 952"/>
                <a:gd name="T61" fmla="*/ 100 h 269"/>
                <a:gd name="T62" fmla="*/ 91 w 952"/>
                <a:gd name="T63" fmla="*/ 75 h 269"/>
                <a:gd name="T64" fmla="*/ 79 w 952"/>
                <a:gd name="T65" fmla="*/ 64 h 269"/>
                <a:gd name="T66" fmla="*/ 57 w 952"/>
                <a:gd name="T67" fmla="*/ 14 h 269"/>
                <a:gd name="T68" fmla="*/ 33 w 952"/>
                <a:gd name="T69" fmla="*/ 4 h 269"/>
                <a:gd name="T70" fmla="*/ 14 w 952"/>
                <a:gd name="T71" fmla="*/ 12 h 269"/>
                <a:gd name="T72" fmla="*/ 6 w 952"/>
                <a:gd name="T73" fmla="*/ 20 h 2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52"/>
                <a:gd name="T112" fmla="*/ 0 h 269"/>
                <a:gd name="T113" fmla="*/ 952 w 952"/>
                <a:gd name="T114" fmla="*/ 269 h 2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52" h="269">
                  <a:moveTo>
                    <a:pt x="952" y="237"/>
                  </a:moveTo>
                  <a:cubicBezTo>
                    <a:pt x="944" y="236"/>
                    <a:pt x="936" y="234"/>
                    <a:pt x="927" y="233"/>
                  </a:cubicBezTo>
                  <a:cubicBezTo>
                    <a:pt x="909" y="234"/>
                    <a:pt x="906" y="235"/>
                    <a:pt x="892" y="237"/>
                  </a:cubicBezTo>
                  <a:cubicBezTo>
                    <a:pt x="877" y="248"/>
                    <a:pt x="861" y="259"/>
                    <a:pt x="846" y="268"/>
                  </a:cubicBezTo>
                  <a:cubicBezTo>
                    <a:pt x="841" y="268"/>
                    <a:pt x="835" y="269"/>
                    <a:pt x="830" y="267"/>
                  </a:cubicBezTo>
                  <a:cubicBezTo>
                    <a:pt x="828" y="266"/>
                    <a:pt x="823" y="255"/>
                    <a:pt x="821" y="253"/>
                  </a:cubicBezTo>
                  <a:cubicBezTo>
                    <a:pt x="817" y="247"/>
                    <a:pt x="812" y="243"/>
                    <a:pt x="806" y="242"/>
                  </a:cubicBezTo>
                  <a:cubicBezTo>
                    <a:pt x="795" y="237"/>
                    <a:pt x="800" y="228"/>
                    <a:pt x="788" y="226"/>
                  </a:cubicBezTo>
                  <a:cubicBezTo>
                    <a:pt x="783" y="222"/>
                    <a:pt x="776" y="219"/>
                    <a:pt x="770" y="218"/>
                  </a:cubicBezTo>
                  <a:cubicBezTo>
                    <a:pt x="762" y="214"/>
                    <a:pt x="750" y="211"/>
                    <a:pt x="742" y="210"/>
                  </a:cubicBezTo>
                  <a:cubicBezTo>
                    <a:pt x="727" y="211"/>
                    <a:pt x="694" y="214"/>
                    <a:pt x="680" y="220"/>
                  </a:cubicBezTo>
                  <a:cubicBezTo>
                    <a:pt x="674" y="223"/>
                    <a:pt x="665" y="219"/>
                    <a:pt x="658" y="220"/>
                  </a:cubicBezTo>
                  <a:cubicBezTo>
                    <a:pt x="647" y="225"/>
                    <a:pt x="649" y="222"/>
                    <a:pt x="638" y="220"/>
                  </a:cubicBezTo>
                  <a:cubicBezTo>
                    <a:pt x="634" y="218"/>
                    <a:pt x="618" y="222"/>
                    <a:pt x="614" y="220"/>
                  </a:cubicBezTo>
                  <a:cubicBezTo>
                    <a:pt x="603" y="221"/>
                    <a:pt x="581" y="225"/>
                    <a:pt x="572" y="230"/>
                  </a:cubicBezTo>
                  <a:cubicBezTo>
                    <a:pt x="558" y="227"/>
                    <a:pt x="569" y="226"/>
                    <a:pt x="560" y="214"/>
                  </a:cubicBezTo>
                  <a:cubicBezTo>
                    <a:pt x="558" y="205"/>
                    <a:pt x="551" y="199"/>
                    <a:pt x="548" y="191"/>
                  </a:cubicBezTo>
                  <a:cubicBezTo>
                    <a:pt x="545" y="169"/>
                    <a:pt x="516" y="146"/>
                    <a:pt x="496" y="143"/>
                  </a:cubicBezTo>
                  <a:cubicBezTo>
                    <a:pt x="488" y="139"/>
                    <a:pt x="480" y="142"/>
                    <a:pt x="471" y="144"/>
                  </a:cubicBezTo>
                  <a:cubicBezTo>
                    <a:pt x="466" y="149"/>
                    <a:pt x="459" y="153"/>
                    <a:pt x="453" y="154"/>
                  </a:cubicBezTo>
                  <a:cubicBezTo>
                    <a:pt x="437" y="162"/>
                    <a:pt x="404" y="158"/>
                    <a:pt x="384" y="160"/>
                  </a:cubicBezTo>
                  <a:cubicBezTo>
                    <a:pt x="368" y="165"/>
                    <a:pt x="354" y="164"/>
                    <a:pt x="335" y="165"/>
                  </a:cubicBezTo>
                  <a:cubicBezTo>
                    <a:pt x="328" y="166"/>
                    <a:pt x="324" y="168"/>
                    <a:pt x="318" y="169"/>
                  </a:cubicBezTo>
                  <a:cubicBezTo>
                    <a:pt x="302" y="177"/>
                    <a:pt x="290" y="167"/>
                    <a:pt x="278" y="160"/>
                  </a:cubicBezTo>
                  <a:cubicBezTo>
                    <a:pt x="255" y="161"/>
                    <a:pt x="247" y="162"/>
                    <a:pt x="229" y="166"/>
                  </a:cubicBezTo>
                  <a:cubicBezTo>
                    <a:pt x="221" y="166"/>
                    <a:pt x="212" y="167"/>
                    <a:pt x="204" y="165"/>
                  </a:cubicBezTo>
                  <a:cubicBezTo>
                    <a:pt x="196" y="164"/>
                    <a:pt x="189" y="152"/>
                    <a:pt x="180" y="150"/>
                  </a:cubicBezTo>
                  <a:cubicBezTo>
                    <a:pt x="172" y="145"/>
                    <a:pt x="169" y="135"/>
                    <a:pt x="161" y="131"/>
                  </a:cubicBezTo>
                  <a:cubicBezTo>
                    <a:pt x="150" y="126"/>
                    <a:pt x="132" y="127"/>
                    <a:pt x="124" y="126"/>
                  </a:cubicBezTo>
                  <a:cubicBezTo>
                    <a:pt x="119" y="125"/>
                    <a:pt x="115" y="123"/>
                    <a:pt x="109" y="122"/>
                  </a:cubicBezTo>
                  <a:cubicBezTo>
                    <a:pt x="104" y="114"/>
                    <a:pt x="105" y="109"/>
                    <a:pt x="106" y="100"/>
                  </a:cubicBezTo>
                  <a:cubicBezTo>
                    <a:pt x="105" y="87"/>
                    <a:pt x="105" y="78"/>
                    <a:pt x="91" y="75"/>
                  </a:cubicBezTo>
                  <a:cubicBezTo>
                    <a:pt x="86" y="71"/>
                    <a:pt x="82" y="70"/>
                    <a:pt x="79" y="64"/>
                  </a:cubicBezTo>
                  <a:cubicBezTo>
                    <a:pt x="76" y="47"/>
                    <a:pt x="75" y="24"/>
                    <a:pt x="57" y="14"/>
                  </a:cubicBezTo>
                  <a:cubicBezTo>
                    <a:pt x="51" y="6"/>
                    <a:pt x="42" y="6"/>
                    <a:pt x="33" y="4"/>
                  </a:cubicBezTo>
                  <a:cubicBezTo>
                    <a:pt x="27" y="0"/>
                    <a:pt x="21" y="13"/>
                    <a:pt x="14" y="12"/>
                  </a:cubicBezTo>
                  <a:cubicBezTo>
                    <a:pt x="0" y="13"/>
                    <a:pt x="8" y="18"/>
                    <a:pt x="6" y="2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7" name="Freeform 40"/>
            <p:cNvSpPr>
              <a:spLocks/>
            </p:cNvSpPr>
            <p:nvPr/>
          </p:nvSpPr>
          <p:spPr bwMode="auto">
            <a:xfrm>
              <a:off x="7370088" y="2168252"/>
              <a:ext cx="416570" cy="816342"/>
            </a:xfrm>
            <a:custGeom>
              <a:avLst/>
              <a:gdLst>
                <a:gd name="T0" fmla="*/ 304 w 304"/>
                <a:gd name="T1" fmla="*/ 0 h 620"/>
                <a:gd name="T2" fmla="*/ 291 w 304"/>
                <a:gd name="T3" fmla="*/ 29 h 620"/>
                <a:gd name="T4" fmla="*/ 264 w 304"/>
                <a:gd name="T5" fmla="*/ 62 h 620"/>
                <a:gd name="T6" fmla="*/ 249 w 304"/>
                <a:gd name="T7" fmla="*/ 78 h 620"/>
                <a:gd name="T8" fmla="*/ 233 w 304"/>
                <a:gd name="T9" fmla="*/ 102 h 620"/>
                <a:gd name="T10" fmla="*/ 227 w 304"/>
                <a:gd name="T11" fmla="*/ 122 h 620"/>
                <a:gd name="T12" fmla="*/ 221 w 304"/>
                <a:gd name="T13" fmla="*/ 143 h 620"/>
                <a:gd name="T14" fmla="*/ 215 w 304"/>
                <a:gd name="T15" fmla="*/ 168 h 620"/>
                <a:gd name="T16" fmla="*/ 214 w 304"/>
                <a:gd name="T17" fmla="*/ 180 h 620"/>
                <a:gd name="T18" fmla="*/ 235 w 304"/>
                <a:gd name="T19" fmla="*/ 241 h 620"/>
                <a:gd name="T20" fmla="*/ 201 w 304"/>
                <a:gd name="T21" fmla="*/ 261 h 620"/>
                <a:gd name="T22" fmla="*/ 178 w 304"/>
                <a:gd name="T23" fmla="*/ 280 h 620"/>
                <a:gd name="T24" fmla="*/ 164 w 304"/>
                <a:gd name="T25" fmla="*/ 292 h 620"/>
                <a:gd name="T26" fmla="*/ 142 w 304"/>
                <a:gd name="T27" fmla="*/ 306 h 620"/>
                <a:gd name="T28" fmla="*/ 132 w 304"/>
                <a:gd name="T29" fmla="*/ 330 h 620"/>
                <a:gd name="T30" fmla="*/ 104 w 304"/>
                <a:gd name="T31" fmla="*/ 360 h 620"/>
                <a:gd name="T32" fmla="*/ 90 w 304"/>
                <a:gd name="T33" fmla="*/ 369 h 620"/>
                <a:gd name="T34" fmla="*/ 51 w 304"/>
                <a:gd name="T35" fmla="*/ 406 h 620"/>
                <a:gd name="T36" fmla="*/ 42 w 304"/>
                <a:gd name="T37" fmla="*/ 425 h 620"/>
                <a:gd name="T38" fmla="*/ 36 w 304"/>
                <a:gd name="T39" fmla="*/ 444 h 620"/>
                <a:gd name="T40" fmla="*/ 24 w 304"/>
                <a:gd name="T41" fmla="*/ 468 h 620"/>
                <a:gd name="T42" fmla="*/ 10 w 304"/>
                <a:gd name="T43" fmla="*/ 490 h 620"/>
                <a:gd name="T44" fmla="*/ 4 w 304"/>
                <a:gd name="T45" fmla="*/ 504 h 620"/>
                <a:gd name="T46" fmla="*/ 42 w 304"/>
                <a:gd name="T47" fmla="*/ 562 h 620"/>
                <a:gd name="T48" fmla="*/ 48 w 304"/>
                <a:gd name="T49" fmla="*/ 600 h 620"/>
                <a:gd name="T50" fmla="*/ 44 w 304"/>
                <a:gd name="T51" fmla="*/ 620 h 6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4"/>
                <a:gd name="T79" fmla="*/ 0 h 620"/>
                <a:gd name="T80" fmla="*/ 304 w 304"/>
                <a:gd name="T81" fmla="*/ 620 h 6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4" h="620">
                  <a:moveTo>
                    <a:pt x="304" y="0"/>
                  </a:moveTo>
                  <a:cubicBezTo>
                    <a:pt x="303" y="13"/>
                    <a:pt x="303" y="22"/>
                    <a:pt x="291" y="29"/>
                  </a:cubicBezTo>
                  <a:cubicBezTo>
                    <a:pt x="286" y="36"/>
                    <a:pt x="272" y="57"/>
                    <a:pt x="264" y="62"/>
                  </a:cubicBezTo>
                  <a:cubicBezTo>
                    <a:pt x="260" y="68"/>
                    <a:pt x="255" y="74"/>
                    <a:pt x="249" y="78"/>
                  </a:cubicBezTo>
                  <a:cubicBezTo>
                    <a:pt x="243" y="87"/>
                    <a:pt x="238" y="94"/>
                    <a:pt x="233" y="102"/>
                  </a:cubicBezTo>
                  <a:cubicBezTo>
                    <a:pt x="232" y="108"/>
                    <a:pt x="230" y="116"/>
                    <a:pt x="227" y="122"/>
                  </a:cubicBezTo>
                  <a:cubicBezTo>
                    <a:pt x="226" y="129"/>
                    <a:pt x="224" y="137"/>
                    <a:pt x="221" y="143"/>
                  </a:cubicBezTo>
                  <a:cubicBezTo>
                    <a:pt x="220" y="152"/>
                    <a:pt x="219" y="161"/>
                    <a:pt x="215" y="168"/>
                  </a:cubicBezTo>
                  <a:cubicBezTo>
                    <a:pt x="215" y="172"/>
                    <a:pt x="214" y="175"/>
                    <a:pt x="214" y="180"/>
                  </a:cubicBezTo>
                  <a:cubicBezTo>
                    <a:pt x="214" y="232"/>
                    <a:pt x="216" y="209"/>
                    <a:pt x="235" y="241"/>
                  </a:cubicBezTo>
                  <a:cubicBezTo>
                    <a:pt x="232" y="261"/>
                    <a:pt x="218" y="252"/>
                    <a:pt x="201" y="261"/>
                  </a:cubicBezTo>
                  <a:cubicBezTo>
                    <a:pt x="195" y="269"/>
                    <a:pt x="186" y="262"/>
                    <a:pt x="178" y="280"/>
                  </a:cubicBezTo>
                  <a:cubicBezTo>
                    <a:pt x="170" y="288"/>
                    <a:pt x="167" y="286"/>
                    <a:pt x="164" y="292"/>
                  </a:cubicBezTo>
                  <a:cubicBezTo>
                    <a:pt x="152" y="300"/>
                    <a:pt x="157" y="302"/>
                    <a:pt x="142" y="306"/>
                  </a:cubicBezTo>
                  <a:cubicBezTo>
                    <a:pt x="136" y="309"/>
                    <a:pt x="139" y="329"/>
                    <a:pt x="132" y="330"/>
                  </a:cubicBezTo>
                  <a:cubicBezTo>
                    <a:pt x="122" y="334"/>
                    <a:pt x="114" y="358"/>
                    <a:pt x="104" y="360"/>
                  </a:cubicBezTo>
                  <a:cubicBezTo>
                    <a:pt x="100" y="363"/>
                    <a:pt x="95" y="366"/>
                    <a:pt x="90" y="369"/>
                  </a:cubicBezTo>
                  <a:cubicBezTo>
                    <a:pt x="85" y="378"/>
                    <a:pt x="60" y="401"/>
                    <a:pt x="51" y="406"/>
                  </a:cubicBezTo>
                  <a:cubicBezTo>
                    <a:pt x="50" y="413"/>
                    <a:pt x="46" y="420"/>
                    <a:pt x="42" y="425"/>
                  </a:cubicBezTo>
                  <a:cubicBezTo>
                    <a:pt x="41" y="431"/>
                    <a:pt x="39" y="437"/>
                    <a:pt x="36" y="444"/>
                  </a:cubicBezTo>
                  <a:cubicBezTo>
                    <a:pt x="33" y="459"/>
                    <a:pt x="30" y="454"/>
                    <a:pt x="24" y="468"/>
                  </a:cubicBezTo>
                  <a:cubicBezTo>
                    <a:pt x="23" y="475"/>
                    <a:pt x="14" y="484"/>
                    <a:pt x="10" y="490"/>
                  </a:cubicBezTo>
                  <a:cubicBezTo>
                    <a:pt x="9" y="498"/>
                    <a:pt x="7" y="498"/>
                    <a:pt x="4" y="504"/>
                  </a:cubicBezTo>
                  <a:cubicBezTo>
                    <a:pt x="0" y="512"/>
                    <a:pt x="24" y="540"/>
                    <a:pt x="42" y="562"/>
                  </a:cubicBezTo>
                  <a:cubicBezTo>
                    <a:pt x="46" y="569"/>
                    <a:pt x="44" y="593"/>
                    <a:pt x="48" y="600"/>
                  </a:cubicBezTo>
                  <a:cubicBezTo>
                    <a:pt x="49" y="606"/>
                    <a:pt x="44" y="615"/>
                    <a:pt x="44" y="62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8" name="Freeform 41"/>
            <p:cNvSpPr>
              <a:spLocks/>
            </p:cNvSpPr>
            <p:nvPr/>
          </p:nvSpPr>
          <p:spPr bwMode="auto">
            <a:xfrm>
              <a:off x="7341312" y="3051745"/>
              <a:ext cx="90439" cy="32917"/>
            </a:xfrm>
            <a:custGeom>
              <a:avLst/>
              <a:gdLst>
                <a:gd name="T0" fmla="*/ 0 w 66"/>
                <a:gd name="T1" fmla="*/ 0 h 24"/>
                <a:gd name="T2" fmla="*/ 18 w 66"/>
                <a:gd name="T3" fmla="*/ 23 h 24"/>
                <a:gd name="T4" fmla="*/ 42 w 66"/>
                <a:gd name="T5" fmla="*/ 23 h 24"/>
                <a:gd name="T6" fmla="*/ 66 w 66"/>
                <a:gd name="T7" fmla="*/ 14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4"/>
                <a:gd name="T14" fmla="*/ 66 w 6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4">
                  <a:moveTo>
                    <a:pt x="0" y="0"/>
                  </a:moveTo>
                  <a:cubicBezTo>
                    <a:pt x="3" y="12"/>
                    <a:pt x="7" y="16"/>
                    <a:pt x="18" y="21"/>
                  </a:cubicBezTo>
                  <a:cubicBezTo>
                    <a:pt x="37" y="20"/>
                    <a:pt x="27" y="24"/>
                    <a:pt x="42" y="21"/>
                  </a:cubicBezTo>
                  <a:cubicBezTo>
                    <a:pt x="47" y="19"/>
                    <a:pt x="62" y="13"/>
                    <a:pt x="66" y="1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9" name="Freeform 42"/>
            <p:cNvSpPr>
              <a:spLocks/>
            </p:cNvSpPr>
            <p:nvPr/>
          </p:nvSpPr>
          <p:spPr bwMode="auto">
            <a:xfrm>
              <a:off x="8159378" y="2913493"/>
              <a:ext cx="90439" cy="308103"/>
            </a:xfrm>
            <a:custGeom>
              <a:avLst/>
              <a:gdLst>
                <a:gd name="T0" fmla="*/ 6 w 66"/>
                <a:gd name="T1" fmla="*/ 0 h 234"/>
                <a:gd name="T2" fmla="*/ 11 w 66"/>
                <a:gd name="T3" fmla="*/ 102 h 234"/>
                <a:gd name="T4" fmla="*/ 18 w 66"/>
                <a:gd name="T5" fmla="*/ 140 h 234"/>
                <a:gd name="T6" fmla="*/ 22 w 66"/>
                <a:gd name="T7" fmla="*/ 168 h 234"/>
                <a:gd name="T8" fmla="*/ 30 w 66"/>
                <a:gd name="T9" fmla="*/ 204 h 234"/>
                <a:gd name="T10" fmla="*/ 66 w 66"/>
                <a:gd name="T11" fmla="*/ 234 h 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234"/>
                <a:gd name="T20" fmla="*/ 66 w 66"/>
                <a:gd name="T21" fmla="*/ 234 h 2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234">
                  <a:moveTo>
                    <a:pt x="6" y="0"/>
                  </a:moveTo>
                  <a:cubicBezTo>
                    <a:pt x="0" y="35"/>
                    <a:pt x="3" y="69"/>
                    <a:pt x="11" y="102"/>
                  </a:cubicBezTo>
                  <a:cubicBezTo>
                    <a:pt x="12" y="115"/>
                    <a:pt x="12" y="128"/>
                    <a:pt x="18" y="140"/>
                  </a:cubicBezTo>
                  <a:cubicBezTo>
                    <a:pt x="19" y="146"/>
                    <a:pt x="19" y="162"/>
                    <a:pt x="22" y="168"/>
                  </a:cubicBezTo>
                  <a:cubicBezTo>
                    <a:pt x="22" y="178"/>
                    <a:pt x="23" y="193"/>
                    <a:pt x="30" y="204"/>
                  </a:cubicBezTo>
                  <a:cubicBezTo>
                    <a:pt x="37" y="215"/>
                    <a:pt x="59" y="228"/>
                    <a:pt x="66" y="23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70" name="Freeform 43"/>
            <p:cNvSpPr>
              <a:spLocks/>
            </p:cNvSpPr>
            <p:nvPr/>
          </p:nvSpPr>
          <p:spPr bwMode="auto">
            <a:xfrm>
              <a:off x="7634555" y="3403299"/>
              <a:ext cx="274059" cy="97434"/>
            </a:xfrm>
            <a:custGeom>
              <a:avLst/>
              <a:gdLst>
                <a:gd name="T0" fmla="*/ 0 w 195"/>
                <a:gd name="T1" fmla="*/ 20 h 72"/>
                <a:gd name="T2" fmla="*/ 47 w 195"/>
                <a:gd name="T3" fmla="*/ 9 h 72"/>
                <a:gd name="T4" fmla="*/ 78 w 195"/>
                <a:gd name="T5" fmla="*/ 3 h 72"/>
                <a:gd name="T6" fmla="*/ 119 w 195"/>
                <a:gd name="T7" fmla="*/ 9 h 72"/>
                <a:gd name="T8" fmla="*/ 141 w 195"/>
                <a:gd name="T9" fmla="*/ 33 h 72"/>
                <a:gd name="T10" fmla="*/ 183 w 195"/>
                <a:gd name="T11" fmla="*/ 36 h 72"/>
                <a:gd name="T12" fmla="*/ 198 w 195"/>
                <a:gd name="T13" fmla="*/ 45 h 72"/>
                <a:gd name="T14" fmla="*/ 204 w 195"/>
                <a:gd name="T15" fmla="*/ 62 h 72"/>
                <a:gd name="T16" fmla="*/ 205 w 195"/>
                <a:gd name="T17" fmla="*/ 76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5"/>
                <a:gd name="T28" fmla="*/ 0 h 72"/>
                <a:gd name="T29" fmla="*/ 195 w 195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5" h="72">
                  <a:moveTo>
                    <a:pt x="0" y="18"/>
                  </a:moveTo>
                  <a:cubicBezTo>
                    <a:pt x="13" y="13"/>
                    <a:pt x="31" y="11"/>
                    <a:pt x="45" y="9"/>
                  </a:cubicBezTo>
                  <a:cubicBezTo>
                    <a:pt x="55" y="6"/>
                    <a:pt x="64" y="4"/>
                    <a:pt x="74" y="3"/>
                  </a:cubicBezTo>
                  <a:cubicBezTo>
                    <a:pt x="100" y="4"/>
                    <a:pt x="98" y="0"/>
                    <a:pt x="113" y="9"/>
                  </a:cubicBezTo>
                  <a:cubicBezTo>
                    <a:pt x="119" y="17"/>
                    <a:pt x="123" y="29"/>
                    <a:pt x="134" y="31"/>
                  </a:cubicBezTo>
                  <a:cubicBezTo>
                    <a:pt x="149" y="39"/>
                    <a:pt x="133" y="31"/>
                    <a:pt x="174" y="34"/>
                  </a:cubicBezTo>
                  <a:cubicBezTo>
                    <a:pt x="180" y="34"/>
                    <a:pt x="188" y="43"/>
                    <a:pt x="188" y="43"/>
                  </a:cubicBezTo>
                  <a:cubicBezTo>
                    <a:pt x="189" y="49"/>
                    <a:pt x="192" y="52"/>
                    <a:pt x="194" y="58"/>
                  </a:cubicBezTo>
                  <a:cubicBezTo>
                    <a:pt x="195" y="69"/>
                    <a:pt x="195" y="64"/>
                    <a:pt x="195" y="7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71" name="Freeform 44"/>
            <p:cNvSpPr>
              <a:spLocks/>
            </p:cNvSpPr>
            <p:nvPr/>
          </p:nvSpPr>
          <p:spPr bwMode="auto">
            <a:xfrm>
              <a:off x="7545486" y="2718624"/>
              <a:ext cx="152103" cy="202769"/>
            </a:xfrm>
            <a:custGeom>
              <a:avLst/>
              <a:gdLst>
                <a:gd name="T0" fmla="*/ 106 w 111"/>
                <a:gd name="T1" fmla="*/ 154 h 154"/>
                <a:gd name="T2" fmla="*/ 106 w 111"/>
                <a:gd name="T3" fmla="*/ 134 h 154"/>
                <a:gd name="T4" fmla="*/ 103 w 111"/>
                <a:gd name="T5" fmla="*/ 115 h 154"/>
                <a:gd name="T6" fmla="*/ 89 w 111"/>
                <a:gd name="T7" fmla="*/ 91 h 154"/>
                <a:gd name="T8" fmla="*/ 71 w 111"/>
                <a:gd name="T9" fmla="*/ 65 h 154"/>
                <a:gd name="T10" fmla="*/ 43 w 111"/>
                <a:gd name="T11" fmla="*/ 60 h 154"/>
                <a:gd name="T12" fmla="*/ 22 w 111"/>
                <a:gd name="T13" fmla="*/ 44 h 154"/>
                <a:gd name="T14" fmla="*/ 5 w 111"/>
                <a:gd name="T15" fmla="*/ 31 h 154"/>
                <a:gd name="T16" fmla="*/ 0 w 111"/>
                <a:gd name="T17" fmla="*/ 0 h 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"/>
                <a:gd name="T28" fmla="*/ 0 h 154"/>
                <a:gd name="T29" fmla="*/ 111 w 111"/>
                <a:gd name="T30" fmla="*/ 154 h 1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" h="154">
                  <a:moveTo>
                    <a:pt x="106" y="154"/>
                  </a:moveTo>
                  <a:cubicBezTo>
                    <a:pt x="106" y="153"/>
                    <a:pt x="111" y="141"/>
                    <a:pt x="106" y="134"/>
                  </a:cubicBezTo>
                  <a:cubicBezTo>
                    <a:pt x="100" y="127"/>
                    <a:pt x="110" y="121"/>
                    <a:pt x="103" y="115"/>
                  </a:cubicBezTo>
                  <a:cubicBezTo>
                    <a:pt x="97" y="109"/>
                    <a:pt x="93" y="99"/>
                    <a:pt x="89" y="91"/>
                  </a:cubicBezTo>
                  <a:cubicBezTo>
                    <a:pt x="87" y="76"/>
                    <a:pt x="86" y="67"/>
                    <a:pt x="71" y="65"/>
                  </a:cubicBezTo>
                  <a:cubicBezTo>
                    <a:pt x="61" y="61"/>
                    <a:pt x="52" y="64"/>
                    <a:pt x="43" y="60"/>
                  </a:cubicBezTo>
                  <a:cubicBezTo>
                    <a:pt x="37" y="54"/>
                    <a:pt x="31" y="46"/>
                    <a:pt x="22" y="44"/>
                  </a:cubicBezTo>
                  <a:cubicBezTo>
                    <a:pt x="14" y="41"/>
                    <a:pt x="11" y="35"/>
                    <a:pt x="5" y="31"/>
                  </a:cubicBezTo>
                  <a:cubicBezTo>
                    <a:pt x="1" y="25"/>
                    <a:pt x="1" y="6"/>
                    <a:pt x="0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72" name="Freeform 45"/>
            <p:cNvSpPr>
              <a:spLocks/>
            </p:cNvSpPr>
            <p:nvPr/>
          </p:nvSpPr>
          <p:spPr bwMode="auto">
            <a:xfrm>
              <a:off x="7512599" y="2797625"/>
              <a:ext cx="108253" cy="73734"/>
            </a:xfrm>
            <a:custGeom>
              <a:avLst/>
              <a:gdLst>
                <a:gd name="T0" fmla="*/ 79 w 79"/>
                <a:gd name="T1" fmla="*/ 56 h 56"/>
                <a:gd name="T2" fmla="*/ 68 w 79"/>
                <a:gd name="T3" fmla="*/ 40 h 56"/>
                <a:gd name="T4" fmla="*/ 46 w 79"/>
                <a:gd name="T5" fmla="*/ 15 h 56"/>
                <a:gd name="T6" fmla="*/ 24 w 79"/>
                <a:gd name="T7" fmla="*/ 10 h 56"/>
                <a:gd name="T8" fmla="*/ 0 w 79"/>
                <a:gd name="T9" fmla="*/ 1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56"/>
                <a:gd name="T17" fmla="*/ 79 w 7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56">
                  <a:moveTo>
                    <a:pt x="79" y="56"/>
                  </a:moveTo>
                  <a:cubicBezTo>
                    <a:pt x="77" y="46"/>
                    <a:pt x="76" y="45"/>
                    <a:pt x="68" y="40"/>
                  </a:cubicBezTo>
                  <a:cubicBezTo>
                    <a:pt x="61" y="29"/>
                    <a:pt x="59" y="17"/>
                    <a:pt x="46" y="15"/>
                  </a:cubicBezTo>
                  <a:cubicBezTo>
                    <a:pt x="39" y="12"/>
                    <a:pt x="32" y="14"/>
                    <a:pt x="24" y="10"/>
                  </a:cubicBezTo>
                  <a:cubicBezTo>
                    <a:pt x="8" y="0"/>
                    <a:pt x="5" y="16"/>
                    <a:pt x="0" y="18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73" name="Freeform 46"/>
            <p:cNvSpPr>
              <a:spLocks/>
            </p:cNvSpPr>
            <p:nvPr/>
          </p:nvSpPr>
          <p:spPr bwMode="auto">
            <a:xfrm>
              <a:off x="8204598" y="2846342"/>
              <a:ext cx="98661" cy="68467"/>
            </a:xfrm>
            <a:custGeom>
              <a:avLst/>
              <a:gdLst>
                <a:gd name="T0" fmla="*/ 74 w 70"/>
                <a:gd name="T1" fmla="*/ 53 h 51"/>
                <a:gd name="T2" fmla="*/ 36 w 70"/>
                <a:gd name="T3" fmla="*/ 5 h 51"/>
                <a:gd name="T4" fmla="*/ 0 w 70"/>
                <a:gd name="T5" fmla="*/ 2 h 51"/>
                <a:gd name="T6" fmla="*/ 0 60000 65536"/>
                <a:gd name="T7" fmla="*/ 0 60000 65536"/>
                <a:gd name="T8" fmla="*/ 0 60000 65536"/>
                <a:gd name="T9" fmla="*/ 0 w 70"/>
                <a:gd name="T10" fmla="*/ 0 h 51"/>
                <a:gd name="T11" fmla="*/ 70 w 70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" h="51">
                  <a:moveTo>
                    <a:pt x="70" y="51"/>
                  </a:moveTo>
                  <a:cubicBezTo>
                    <a:pt x="68" y="29"/>
                    <a:pt x="57" y="10"/>
                    <a:pt x="34" y="5"/>
                  </a:cubicBezTo>
                  <a:cubicBezTo>
                    <a:pt x="24" y="0"/>
                    <a:pt x="10" y="2"/>
                    <a:pt x="0" y="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74" name="Freeform 47"/>
            <p:cNvSpPr>
              <a:spLocks/>
            </p:cNvSpPr>
            <p:nvPr/>
          </p:nvSpPr>
          <p:spPr bwMode="auto">
            <a:xfrm>
              <a:off x="8186784" y="3004344"/>
              <a:ext cx="179509" cy="426605"/>
            </a:xfrm>
            <a:custGeom>
              <a:avLst/>
              <a:gdLst>
                <a:gd name="T0" fmla="*/ 131 w 131"/>
                <a:gd name="T1" fmla="*/ 0 h 324"/>
                <a:gd name="T2" fmla="*/ 116 w 131"/>
                <a:gd name="T3" fmla="*/ 22 h 324"/>
                <a:gd name="T4" fmla="*/ 106 w 131"/>
                <a:gd name="T5" fmla="*/ 40 h 324"/>
                <a:gd name="T6" fmla="*/ 100 w 131"/>
                <a:gd name="T7" fmla="*/ 55 h 324"/>
                <a:gd name="T8" fmla="*/ 57 w 131"/>
                <a:gd name="T9" fmla="*/ 133 h 324"/>
                <a:gd name="T10" fmla="*/ 51 w 131"/>
                <a:gd name="T11" fmla="*/ 152 h 324"/>
                <a:gd name="T12" fmla="*/ 45 w 131"/>
                <a:gd name="T13" fmla="*/ 169 h 324"/>
                <a:gd name="T14" fmla="*/ 39 w 131"/>
                <a:gd name="T15" fmla="*/ 192 h 324"/>
                <a:gd name="T16" fmla="*/ 30 w 131"/>
                <a:gd name="T17" fmla="*/ 216 h 324"/>
                <a:gd name="T18" fmla="*/ 23 w 131"/>
                <a:gd name="T19" fmla="*/ 231 h 324"/>
                <a:gd name="T20" fmla="*/ 6 w 131"/>
                <a:gd name="T21" fmla="*/ 245 h 324"/>
                <a:gd name="T22" fmla="*/ 2 w 131"/>
                <a:gd name="T23" fmla="*/ 265 h 324"/>
                <a:gd name="T24" fmla="*/ 7 w 131"/>
                <a:gd name="T25" fmla="*/ 324 h 3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1"/>
                <a:gd name="T40" fmla="*/ 0 h 324"/>
                <a:gd name="T41" fmla="*/ 131 w 131"/>
                <a:gd name="T42" fmla="*/ 324 h 3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1" h="324">
                  <a:moveTo>
                    <a:pt x="131" y="0"/>
                  </a:moveTo>
                  <a:cubicBezTo>
                    <a:pt x="124" y="5"/>
                    <a:pt x="120" y="13"/>
                    <a:pt x="116" y="22"/>
                  </a:cubicBezTo>
                  <a:cubicBezTo>
                    <a:pt x="115" y="28"/>
                    <a:pt x="111" y="35"/>
                    <a:pt x="106" y="40"/>
                  </a:cubicBezTo>
                  <a:cubicBezTo>
                    <a:pt x="105" y="46"/>
                    <a:pt x="102" y="50"/>
                    <a:pt x="100" y="55"/>
                  </a:cubicBezTo>
                  <a:cubicBezTo>
                    <a:pt x="97" y="74"/>
                    <a:pt x="70" y="117"/>
                    <a:pt x="57" y="133"/>
                  </a:cubicBezTo>
                  <a:cubicBezTo>
                    <a:pt x="56" y="139"/>
                    <a:pt x="54" y="145"/>
                    <a:pt x="51" y="152"/>
                  </a:cubicBezTo>
                  <a:cubicBezTo>
                    <a:pt x="50" y="159"/>
                    <a:pt x="48" y="163"/>
                    <a:pt x="45" y="169"/>
                  </a:cubicBezTo>
                  <a:cubicBezTo>
                    <a:pt x="44" y="176"/>
                    <a:pt x="42" y="186"/>
                    <a:pt x="39" y="192"/>
                  </a:cubicBezTo>
                  <a:cubicBezTo>
                    <a:pt x="37" y="200"/>
                    <a:pt x="34" y="208"/>
                    <a:pt x="30" y="216"/>
                  </a:cubicBezTo>
                  <a:cubicBezTo>
                    <a:pt x="29" y="222"/>
                    <a:pt x="25" y="225"/>
                    <a:pt x="23" y="231"/>
                  </a:cubicBezTo>
                  <a:cubicBezTo>
                    <a:pt x="22" y="237"/>
                    <a:pt x="8" y="238"/>
                    <a:pt x="6" y="245"/>
                  </a:cubicBezTo>
                  <a:cubicBezTo>
                    <a:pt x="5" y="252"/>
                    <a:pt x="4" y="258"/>
                    <a:pt x="2" y="265"/>
                  </a:cubicBezTo>
                  <a:cubicBezTo>
                    <a:pt x="0" y="283"/>
                    <a:pt x="12" y="307"/>
                    <a:pt x="7" y="32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75" name="Freeform 50"/>
            <p:cNvSpPr>
              <a:spLocks/>
            </p:cNvSpPr>
            <p:nvPr/>
          </p:nvSpPr>
          <p:spPr bwMode="auto">
            <a:xfrm>
              <a:off x="6413623" y="2983277"/>
              <a:ext cx="67144" cy="117185"/>
            </a:xfrm>
            <a:custGeom>
              <a:avLst/>
              <a:gdLst>
                <a:gd name="T0" fmla="*/ 50 w 48"/>
                <a:gd name="T1" fmla="*/ 0 h 87"/>
                <a:gd name="T2" fmla="*/ 13 w 48"/>
                <a:gd name="T3" fmla="*/ 7 h 87"/>
                <a:gd name="T4" fmla="*/ 9 w 48"/>
                <a:gd name="T5" fmla="*/ 41 h 87"/>
                <a:gd name="T6" fmla="*/ 18 w 48"/>
                <a:gd name="T7" fmla="*/ 80 h 87"/>
                <a:gd name="T8" fmla="*/ 19 w 48"/>
                <a:gd name="T9" fmla="*/ 9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87"/>
                <a:gd name="T17" fmla="*/ 48 w 4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87">
                  <a:moveTo>
                    <a:pt x="48" y="0"/>
                  </a:moveTo>
                  <a:cubicBezTo>
                    <a:pt x="28" y="1"/>
                    <a:pt x="28" y="4"/>
                    <a:pt x="13" y="7"/>
                  </a:cubicBezTo>
                  <a:cubicBezTo>
                    <a:pt x="10" y="23"/>
                    <a:pt x="0" y="22"/>
                    <a:pt x="9" y="39"/>
                  </a:cubicBezTo>
                  <a:cubicBezTo>
                    <a:pt x="10" y="46"/>
                    <a:pt x="15" y="70"/>
                    <a:pt x="18" y="76"/>
                  </a:cubicBezTo>
                  <a:cubicBezTo>
                    <a:pt x="19" y="84"/>
                    <a:pt x="19" y="80"/>
                    <a:pt x="19" y="87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76" name="Freeform 51"/>
            <p:cNvSpPr>
              <a:spLocks/>
            </p:cNvSpPr>
            <p:nvPr/>
          </p:nvSpPr>
          <p:spPr bwMode="auto">
            <a:xfrm>
              <a:off x="6110787" y="3224230"/>
              <a:ext cx="1329186" cy="258070"/>
            </a:xfrm>
            <a:custGeom>
              <a:avLst/>
              <a:gdLst>
                <a:gd name="T0" fmla="*/ 9 w 949"/>
                <a:gd name="T1" fmla="*/ 64 h 189"/>
                <a:gd name="T2" fmla="*/ 7 w 949"/>
                <a:gd name="T3" fmla="*/ 48 h 189"/>
                <a:gd name="T4" fmla="*/ 60 w 949"/>
                <a:gd name="T5" fmla="*/ 16 h 189"/>
                <a:gd name="T6" fmla="*/ 76 w 949"/>
                <a:gd name="T7" fmla="*/ 8 h 189"/>
                <a:gd name="T8" fmla="*/ 120 w 949"/>
                <a:gd name="T9" fmla="*/ 25 h 189"/>
                <a:gd name="T10" fmla="*/ 132 w 949"/>
                <a:gd name="T11" fmla="*/ 41 h 189"/>
                <a:gd name="T12" fmla="*/ 147 w 949"/>
                <a:gd name="T13" fmla="*/ 49 h 189"/>
                <a:gd name="T14" fmla="*/ 176 w 949"/>
                <a:gd name="T15" fmla="*/ 75 h 189"/>
                <a:gd name="T16" fmla="*/ 214 w 949"/>
                <a:gd name="T17" fmla="*/ 81 h 189"/>
                <a:gd name="T18" fmla="*/ 236 w 949"/>
                <a:gd name="T19" fmla="*/ 93 h 189"/>
                <a:gd name="T20" fmla="*/ 273 w 949"/>
                <a:gd name="T21" fmla="*/ 133 h 189"/>
                <a:gd name="T22" fmla="*/ 294 w 949"/>
                <a:gd name="T23" fmla="*/ 139 h 189"/>
                <a:gd name="T24" fmla="*/ 309 w 949"/>
                <a:gd name="T25" fmla="*/ 147 h 189"/>
                <a:gd name="T26" fmla="*/ 318 w 949"/>
                <a:gd name="T27" fmla="*/ 155 h 189"/>
                <a:gd name="T28" fmla="*/ 368 w 949"/>
                <a:gd name="T29" fmla="*/ 191 h 189"/>
                <a:gd name="T30" fmla="*/ 399 w 949"/>
                <a:gd name="T31" fmla="*/ 197 h 189"/>
                <a:gd name="T32" fmla="*/ 464 w 949"/>
                <a:gd name="T33" fmla="*/ 193 h 189"/>
                <a:gd name="T34" fmla="*/ 495 w 949"/>
                <a:gd name="T35" fmla="*/ 183 h 189"/>
                <a:gd name="T36" fmla="*/ 517 w 949"/>
                <a:gd name="T37" fmla="*/ 176 h 189"/>
                <a:gd name="T38" fmla="*/ 536 w 949"/>
                <a:gd name="T39" fmla="*/ 170 h 189"/>
                <a:gd name="T40" fmla="*/ 609 w 949"/>
                <a:gd name="T41" fmla="*/ 168 h 189"/>
                <a:gd name="T42" fmla="*/ 630 w 949"/>
                <a:gd name="T43" fmla="*/ 174 h 189"/>
                <a:gd name="T44" fmla="*/ 653 w 949"/>
                <a:gd name="T45" fmla="*/ 180 h 189"/>
                <a:gd name="T46" fmla="*/ 677 w 949"/>
                <a:gd name="T47" fmla="*/ 187 h 189"/>
                <a:gd name="T48" fmla="*/ 781 w 949"/>
                <a:gd name="T49" fmla="*/ 194 h 189"/>
                <a:gd name="T50" fmla="*/ 818 w 949"/>
                <a:gd name="T51" fmla="*/ 196 h 189"/>
                <a:gd name="T52" fmla="*/ 837 w 949"/>
                <a:gd name="T53" fmla="*/ 190 h 189"/>
                <a:gd name="T54" fmla="*/ 856 w 949"/>
                <a:gd name="T55" fmla="*/ 179 h 189"/>
                <a:gd name="T56" fmla="*/ 871 w 949"/>
                <a:gd name="T57" fmla="*/ 173 h 189"/>
                <a:gd name="T58" fmla="*/ 899 w 949"/>
                <a:gd name="T59" fmla="*/ 170 h 189"/>
                <a:gd name="T60" fmla="*/ 922 w 949"/>
                <a:gd name="T61" fmla="*/ 161 h 189"/>
                <a:gd name="T62" fmla="*/ 937 w 949"/>
                <a:gd name="T63" fmla="*/ 153 h 189"/>
                <a:gd name="T64" fmla="*/ 953 w 949"/>
                <a:gd name="T65" fmla="*/ 148 h 189"/>
                <a:gd name="T66" fmla="*/ 991 w 949"/>
                <a:gd name="T67" fmla="*/ 135 h 1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49"/>
                <a:gd name="T103" fmla="*/ 0 h 189"/>
                <a:gd name="T104" fmla="*/ 949 w 949"/>
                <a:gd name="T105" fmla="*/ 189 h 18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49" h="189">
                  <a:moveTo>
                    <a:pt x="9" y="60"/>
                  </a:moveTo>
                  <a:cubicBezTo>
                    <a:pt x="10" y="54"/>
                    <a:pt x="10" y="50"/>
                    <a:pt x="7" y="44"/>
                  </a:cubicBezTo>
                  <a:cubicBezTo>
                    <a:pt x="0" y="10"/>
                    <a:pt x="35" y="17"/>
                    <a:pt x="58" y="14"/>
                  </a:cubicBezTo>
                  <a:cubicBezTo>
                    <a:pt x="63" y="12"/>
                    <a:pt x="66" y="9"/>
                    <a:pt x="72" y="8"/>
                  </a:cubicBezTo>
                  <a:cubicBezTo>
                    <a:pt x="88" y="0"/>
                    <a:pt x="108" y="7"/>
                    <a:pt x="114" y="23"/>
                  </a:cubicBezTo>
                  <a:cubicBezTo>
                    <a:pt x="115" y="31"/>
                    <a:pt x="117" y="37"/>
                    <a:pt x="126" y="39"/>
                  </a:cubicBezTo>
                  <a:cubicBezTo>
                    <a:pt x="131" y="42"/>
                    <a:pt x="135" y="44"/>
                    <a:pt x="141" y="45"/>
                  </a:cubicBezTo>
                  <a:cubicBezTo>
                    <a:pt x="147" y="56"/>
                    <a:pt x="155" y="66"/>
                    <a:pt x="168" y="69"/>
                  </a:cubicBezTo>
                  <a:cubicBezTo>
                    <a:pt x="179" y="74"/>
                    <a:pt x="192" y="73"/>
                    <a:pt x="204" y="75"/>
                  </a:cubicBezTo>
                  <a:cubicBezTo>
                    <a:pt x="212" y="79"/>
                    <a:pt x="219" y="82"/>
                    <a:pt x="226" y="87"/>
                  </a:cubicBezTo>
                  <a:cubicBezTo>
                    <a:pt x="235" y="102"/>
                    <a:pt x="242" y="119"/>
                    <a:pt x="261" y="123"/>
                  </a:cubicBezTo>
                  <a:cubicBezTo>
                    <a:pt x="267" y="126"/>
                    <a:pt x="275" y="128"/>
                    <a:pt x="282" y="129"/>
                  </a:cubicBezTo>
                  <a:cubicBezTo>
                    <a:pt x="288" y="132"/>
                    <a:pt x="290" y="132"/>
                    <a:pt x="295" y="137"/>
                  </a:cubicBezTo>
                  <a:cubicBezTo>
                    <a:pt x="298" y="140"/>
                    <a:pt x="304" y="144"/>
                    <a:pt x="304" y="144"/>
                  </a:cubicBezTo>
                  <a:cubicBezTo>
                    <a:pt x="313" y="159"/>
                    <a:pt x="335" y="174"/>
                    <a:pt x="352" y="177"/>
                  </a:cubicBezTo>
                  <a:cubicBezTo>
                    <a:pt x="361" y="181"/>
                    <a:pt x="372" y="182"/>
                    <a:pt x="382" y="183"/>
                  </a:cubicBezTo>
                  <a:cubicBezTo>
                    <a:pt x="430" y="182"/>
                    <a:pt x="418" y="183"/>
                    <a:pt x="444" y="179"/>
                  </a:cubicBezTo>
                  <a:cubicBezTo>
                    <a:pt x="453" y="175"/>
                    <a:pt x="464" y="172"/>
                    <a:pt x="474" y="170"/>
                  </a:cubicBezTo>
                  <a:cubicBezTo>
                    <a:pt x="481" y="167"/>
                    <a:pt x="488" y="165"/>
                    <a:pt x="495" y="164"/>
                  </a:cubicBezTo>
                  <a:cubicBezTo>
                    <a:pt x="501" y="161"/>
                    <a:pt x="507" y="159"/>
                    <a:pt x="513" y="158"/>
                  </a:cubicBezTo>
                  <a:cubicBezTo>
                    <a:pt x="533" y="148"/>
                    <a:pt x="570" y="156"/>
                    <a:pt x="583" y="156"/>
                  </a:cubicBezTo>
                  <a:cubicBezTo>
                    <a:pt x="589" y="159"/>
                    <a:pt x="596" y="161"/>
                    <a:pt x="603" y="162"/>
                  </a:cubicBezTo>
                  <a:cubicBezTo>
                    <a:pt x="610" y="165"/>
                    <a:pt x="618" y="167"/>
                    <a:pt x="625" y="168"/>
                  </a:cubicBezTo>
                  <a:cubicBezTo>
                    <a:pt x="632" y="171"/>
                    <a:pt x="640" y="173"/>
                    <a:pt x="648" y="174"/>
                  </a:cubicBezTo>
                  <a:cubicBezTo>
                    <a:pt x="678" y="189"/>
                    <a:pt x="714" y="180"/>
                    <a:pt x="747" y="180"/>
                  </a:cubicBezTo>
                  <a:cubicBezTo>
                    <a:pt x="758" y="185"/>
                    <a:pt x="771" y="182"/>
                    <a:pt x="783" y="182"/>
                  </a:cubicBezTo>
                  <a:cubicBezTo>
                    <a:pt x="789" y="179"/>
                    <a:pt x="795" y="177"/>
                    <a:pt x="801" y="176"/>
                  </a:cubicBezTo>
                  <a:cubicBezTo>
                    <a:pt x="806" y="172"/>
                    <a:pt x="813" y="168"/>
                    <a:pt x="819" y="167"/>
                  </a:cubicBezTo>
                  <a:cubicBezTo>
                    <a:pt x="827" y="163"/>
                    <a:pt x="827" y="162"/>
                    <a:pt x="834" y="161"/>
                  </a:cubicBezTo>
                  <a:cubicBezTo>
                    <a:pt x="843" y="160"/>
                    <a:pt x="861" y="158"/>
                    <a:pt x="861" y="158"/>
                  </a:cubicBezTo>
                  <a:cubicBezTo>
                    <a:pt x="869" y="155"/>
                    <a:pt x="874" y="150"/>
                    <a:pt x="882" y="149"/>
                  </a:cubicBezTo>
                  <a:cubicBezTo>
                    <a:pt x="887" y="146"/>
                    <a:pt x="891" y="144"/>
                    <a:pt x="897" y="143"/>
                  </a:cubicBezTo>
                  <a:cubicBezTo>
                    <a:pt x="902" y="141"/>
                    <a:pt x="907" y="141"/>
                    <a:pt x="912" y="138"/>
                  </a:cubicBezTo>
                  <a:cubicBezTo>
                    <a:pt x="927" y="128"/>
                    <a:pt x="929" y="125"/>
                    <a:pt x="949" y="125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77" name="Freeform 55"/>
            <p:cNvSpPr>
              <a:spLocks/>
            </p:cNvSpPr>
            <p:nvPr/>
          </p:nvSpPr>
          <p:spPr bwMode="auto">
            <a:xfrm>
              <a:off x="7615371" y="2768658"/>
              <a:ext cx="61663" cy="161952"/>
            </a:xfrm>
            <a:custGeom>
              <a:avLst/>
              <a:gdLst>
                <a:gd name="T0" fmla="*/ 17 w 45"/>
                <a:gd name="T1" fmla="*/ 123 h 123"/>
                <a:gd name="T2" fmla="*/ 8 w 45"/>
                <a:gd name="T3" fmla="*/ 110 h 123"/>
                <a:gd name="T4" fmla="*/ 2 w 45"/>
                <a:gd name="T5" fmla="*/ 91 h 123"/>
                <a:gd name="T6" fmla="*/ 7 w 45"/>
                <a:gd name="T7" fmla="*/ 62 h 123"/>
                <a:gd name="T8" fmla="*/ 13 w 45"/>
                <a:gd name="T9" fmla="*/ 54 h 123"/>
                <a:gd name="T10" fmla="*/ 27 w 45"/>
                <a:gd name="T11" fmla="*/ 44 h 123"/>
                <a:gd name="T12" fmla="*/ 41 w 45"/>
                <a:gd name="T13" fmla="*/ 24 h 123"/>
                <a:gd name="T14" fmla="*/ 45 w 45"/>
                <a:gd name="T15" fmla="*/ 0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23"/>
                <a:gd name="T26" fmla="*/ 45 w 45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23">
                  <a:moveTo>
                    <a:pt x="17" y="123"/>
                  </a:moveTo>
                  <a:cubicBezTo>
                    <a:pt x="16" y="115"/>
                    <a:pt x="12" y="116"/>
                    <a:pt x="8" y="110"/>
                  </a:cubicBezTo>
                  <a:cubicBezTo>
                    <a:pt x="7" y="104"/>
                    <a:pt x="5" y="97"/>
                    <a:pt x="2" y="91"/>
                  </a:cubicBezTo>
                  <a:cubicBezTo>
                    <a:pt x="4" y="71"/>
                    <a:pt x="0" y="73"/>
                    <a:pt x="7" y="62"/>
                  </a:cubicBezTo>
                  <a:cubicBezTo>
                    <a:pt x="11" y="56"/>
                    <a:pt x="13" y="54"/>
                    <a:pt x="13" y="54"/>
                  </a:cubicBezTo>
                  <a:cubicBezTo>
                    <a:pt x="19" y="44"/>
                    <a:pt x="19" y="53"/>
                    <a:pt x="27" y="44"/>
                  </a:cubicBezTo>
                  <a:cubicBezTo>
                    <a:pt x="35" y="35"/>
                    <a:pt x="37" y="30"/>
                    <a:pt x="41" y="24"/>
                  </a:cubicBezTo>
                  <a:cubicBezTo>
                    <a:pt x="41" y="16"/>
                    <a:pt x="43" y="7"/>
                    <a:pt x="45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78" name="Freeform 56"/>
            <p:cNvSpPr>
              <a:spLocks/>
            </p:cNvSpPr>
            <p:nvPr/>
          </p:nvSpPr>
          <p:spPr bwMode="auto">
            <a:xfrm>
              <a:off x="8297778" y="3282164"/>
              <a:ext cx="36998" cy="281770"/>
            </a:xfrm>
            <a:custGeom>
              <a:avLst/>
              <a:gdLst>
                <a:gd name="T0" fmla="*/ 12 w 27"/>
                <a:gd name="T1" fmla="*/ 0 h 214"/>
                <a:gd name="T2" fmla="*/ 18 w 27"/>
                <a:gd name="T3" fmla="*/ 34 h 214"/>
                <a:gd name="T4" fmla="*/ 17 w 27"/>
                <a:gd name="T5" fmla="*/ 70 h 214"/>
                <a:gd name="T6" fmla="*/ 19 w 27"/>
                <a:gd name="T7" fmla="*/ 108 h 214"/>
                <a:gd name="T8" fmla="*/ 23 w 27"/>
                <a:gd name="T9" fmla="*/ 154 h 214"/>
                <a:gd name="T10" fmla="*/ 4 w 27"/>
                <a:gd name="T11" fmla="*/ 208 h 214"/>
                <a:gd name="T12" fmla="*/ 0 w 27"/>
                <a:gd name="T13" fmla="*/ 214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214"/>
                <a:gd name="T23" fmla="*/ 27 w 2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214">
                  <a:moveTo>
                    <a:pt x="12" y="0"/>
                  </a:moveTo>
                  <a:cubicBezTo>
                    <a:pt x="13" y="8"/>
                    <a:pt x="14" y="26"/>
                    <a:pt x="18" y="34"/>
                  </a:cubicBezTo>
                  <a:cubicBezTo>
                    <a:pt x="20" y="45"/>
                    <a:pt x="17" y="50"/>
                    <a:pt x="17" y="70"/>
                  </a:cubicBezTo>
                  <a:cubicBezTo>
                    <a:pt x="17" y="88"/>
                    <a:pt x="21" y="92"/>
                    <a:pt x="19" y="108"/>
                  </a:cubicBezTo>
                  <a:cubicBezTo>
                    <a:pt x="19" y="126"/>
                    <a:pt x="21" y="130"/>
                    <a:pt x="23" y="154"/>
                  </a:cubicBezTo>
                  <a:cubicBezTo>
                    <a:pt x="21" y="174"/>
                    <a:pt x="27" y="203"/>
                    <a:pt x="4" y="208"/>
                  </a:cubicBezTo>
                  <a:cubicBezTo>
                    <a:pt x="1" y="213"/>
                    <a:pt x="2" y="212"/>
                    <a:pt x="0" y="21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79" name="Freeform 59"/>
            <p:cNvSpPr>
              <a:spLocks/>
            </p:cNvSpPr>
            <p:nvPr/>
          </p:nvSpPr>
          <p:spPr bwMode="auto">
            <a:xfrm>
              <a:off x="7785288" y="2176152"/>
              <a:ext cx="294613" cy="404221"/>
            </a:xfrm>
            <a:custGeom>
              <a:avLst/>
              <a:gdLst>
                <a:gd name="T0" fmla="*/ 0 w 211"/>
                <a:gd name="T1" fmla="*/ 0 h 297"/>
                <a:gd name="T2" fmla="*/ 29 w 211"/>
                <a:gd name="T3" fmla="*/ 36 h 297"/>
                <a:gd name="T4" fmla="*/ 44 w 211"/>
                <a:gd name="T5" fmla="*/ 55 h 297"/>
                <a:gd name="T6" fmla="*/ 85 w 211"/>
                <a:gd name="T7" fmla="*/ 120 h 297"/>
                <a:gd name="T8" fmla="*/ 97 w 211"/>
                <a:gd name="T9" fmla="*/ 131 h 297"/>
                <a:gd name="T10" fmla="*/ 107 w 211"/>
                <a:gd name="T11" fmla="*/ 146 h 297"/>
                <a:gd name="T12" fmla="*/ 135 w 211"/>
                <a:gd name="T13" fmla="*/ 187 h 297"/>
                <a:gd name="T14" fmla="*/ 147 w 211"/>
                <a:gd name="T15" fmla="*/ 199 h 297"/>
                <a:gd name="T16" fmla="*/ 168 w 211"/>
                <a:gd name="T17" fmla="*/ 228 h 297"/>
                <a:gd name="T18" fmla="*/ 213 w 211"/>
                <a:gd name="T19" fmla="*/ 257 h 297"/>
                <a:gd name="T20" fmla="*/ 201 w 211"/>
                <a:gd name="T21" fmla="*/ 289 h 297"/>
                <a:gd name="T22" fmla="*/ 206 w 211"/>
                <a:gd name="T23" fmla="*/ 311 h 297"/>
                <a:gd name="T24" fmla="*/ 207 w 211"/>
                <a:gd name="T25" fmla="*/ 317 h 2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1"/>
                <a:gd name="T40" fmla="*/ 0 h 297"/>
                <a:gd name="T41" fmla="*/ 211 w 211"/>
                <a:gd name="T42" fmla="*/ 297 h 2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1" h="297">
                  <a:moveTo>
                    <a:pt x="0" y="0"/>
                  </a:moveTo>
                  <a:cubicBezTo>
                    <a:pt x="3" y="18"/>
                    <a:pt x="7" y="30"/>
                    <a:pt x="27" y="34"/>
                  </a:cubicBezTo>
                  <a:cubicBezTo>
                    <a:pt x="33" y="39"/>
                    <a:pt x="38" y="44"/>
                    <a:pt x="42" y="51"/>
                  </a:cubicBezTo>
                  <a:cubicBezTo>
                    <a:pt x="46" y="74"/>
                    <a:pt x="60" y="99"/>
                    <a:pt x="81" y="112"/>
                  </a:cubicBezTo>
                  <a:cubicBezTo>
                    <a:pt x="84" y="118"/>
                    <a:pt x="87" y="120"/>
                    <a:pt x="93" y="123"/>
                  </a:cubicBezTo>
                  <a:cubicBezTo>
                    <a:pt x="96" y="128"/>
                    <a:pt x="99" y="132"/>
                    <a:pt x="103" y="136"/>
                  </a:cubicBezTo>
                  <a:cubicBezTo>
                    <a:pt x="108" y="148"/>
                    <a:pt x="119" y="167"/>
                    <a:pt x="130" y="175"/>
                  </a:cubicBezTo>
                  <a:cubicBezTo>
                    <a:pt x="133" y="181"/>
                    <a:pt x="135" y="184"/>
                    <a:pt x="141" y="187"/>
                  </a:cubicBezTo>
                  <a:cubicBezTo>
                    <a:pt x="148" y="196"/>
                    <a:pt x="155" y="205"/>
                    <a:pt x="162" y="214"/>
                  </a:cubicBezTo>
                  <a:cubicBezTo>
                    <a:pt x="165" y="229"/>
                    <a:pt x="192" y="240"/>
                    <a:pt x="205" y="241"/>
                  </a:cubicBezTo>
                  <a:cubicBezTo>
                    <a:pt x="211" y="252"/>
                    <a:pt x="205" y="269"/>
                    <a:pt x="193" y="271"/>
                  </a:cubicBezTo>
                  <a:cubicBezTo>
                    <a:pt x="191" y="279"/>
                    <a:pt x="194" y="284"/>
                    <a:pt x="198" y="291"/>
                  </a:cubicBezTo>
                  <a:cubicBezTo>
                    <a:pt x="198" y="293"/>
                    <a:pt x="199" y="297"/>
                    <a:pt x="199" y="297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80" name="Freeform 60"/>
            <p:cNvSpPr>
              <a:spLocks/>
            </p:cNvSpPr>
            <p:nvPr/>
          </p:nvSpPr>
          <p:spPr bwMode="auto">
            <a:xfrm>
              <a:off x="7692108" y="2461872"/>
              <a:ext cx="731737" cy="451622"/>
            </a:xfrm>
            <a:custGeom>
              <a:avLst/>
              <a:gdLst>
                <a:gd name="T0" fmla="*/ 0 w 522"/>
                <a:gd name="T1" fmla="*/ 20 h 333"/>
                <a:gd name="T2" fmla="*/ 35 w 522"/>
                <a:gd name="T3" fmla="*/ 0 h 333"/>
                <a:gd name="T4" fmla="*/ 65 w 522"/>
                <a:gd name="T5" fmla="*/ 4 h 333"/>
                <a:gd name="T6" fmla="*/ 141 w 522"/>
                <a:gd name="T7" fmla="*/ 4 h 333"/>
                <a:gd name="T8" fmla="*/ 170 w 522"/>
                <a:gd name="T9" fmla="*/ 16 h 333"/>
                <a:gd name="T10" fmla="*/ 192 w 522"/>
                <a:gd name="T11" fmla="*/ 32 h 333"/>
                <a:gd name="T12" fmla="*/ 235 w 522"/>
                <a:gd name="T13" fmla="*/ 80 h 333"/>
                <a:gd name="T14" fmla="*/ 252 w 522"/>
                <a:gd name="T15" fmla="*/ 87 h 333"/>
                <a:gd name="T16" fmla="*/ 295 w 522"/>
                <a:gd name="T17" fmla="*/ 93 h 333"/>
                <a:gd name="T18" fmla="*/ 324 w 522"/>
                <a:gd name="T19" fmla="*/ 108 h 333"/>
                <a:gd name="T20" fmla="*/ 352 w 522"/>
                <a:gd name="T21" fmla="*/ 112 h 333"/>
                <a:gd name="T22" fmla="*/ 365 w 522"/>
                <a:gd name="T23" fmla="*/ 122 h 333"/>
                <a:gd name="T24" fmla="*/ 383 w 522"/>
                <a:gd name="T25" fmla="*/ 138 h 333"/>
                <a:gd name="T26" fmla="*/ 402 w 522"/>
                <a:gd name="T27" fmla="*/ 150 h 333"/>
                <a:gd name="T28" fmla="*/ 427 w 522"/>
                <a:gd name="T29" fmla="*/ 164 h 333"/>
                <a:gd name="T30" fmla="*/ 464 w 522"/>
                <a:gd name="T31" fmla="*/ 204 h 333"/>
                <a:gd name="T32" fmla="*/ 471 w 522"/>
                <a:gd name="T33" fmla="*/ 231 h 333"/>
                <a:gd name="T34" fmla="*/ 477 w 522"/>
                <a:gd name="T35" fmla="*/ 287 h 333"/>
                <a:gd name="T36" fmla="*/ 487 w 522"/>
                <a:gd name="T37" fmla="*/ 300 h 333"/>
                <a:gd name="T38" fmla="*/ 546 w 522"/>
                <a:gd name="T39" fmla="*/ 353 h 3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2"/>
                <a:gd name="T61" fmla="*/ 0 h 333"/>
                <a:gd name="T62" fmla="*/ 522 w 522"/>
                <a:gd name="T63" fmla="*/ 333 h 33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2" h="333">
                  <a:moveTo>
                    <a:pt x="0" y="18"/>
                  </a:moveTo>
                  <a:cubicBezTo>
                    <a:pt x="11" y="12"/>
                    <a:pt x="20" y="2"/>
                    <a:pt x="33" y="0"/>
                  </a:cubicBezTo>
                  <a:cubicBezTo>
                    <a:pt x="47" y="1"/>
                    <a:pt x="51" y="2"/>
                    <a:pt x="63" y="4"/>
                  </a:cubicBezTo>
                  <a:cubicBezTo>
                    <a:pt x="92" y="3"/>
                    <a:pt x="102" y="2"/>
                    <a:pt x="135" y="4"/>
                  </a:cubicBezTo>
                  <a:cubicBezTo>
                    <a:pt x="145" y="5"/>
                    <a:pt x="152" y="14"/>
                    <a:pt x="162" y="16"/>
                  </a:cubicBezTo>
                  <a:cubicBezTo>
                    <a:pt x="169" y="21"/>
                    <a:pt x="178" y="24"/>
                    <a:pt x="184" y="30"/>
                  </a:cubicBezTo>
                  <a:cubicBezTo>
                    <a:pt x="199" y="45"/>
                    <a:pt x="201" y="71"/>
                    <a:pt x="225" y="76"/>
                  </a:cubicBezTo>
                  <a:cubicBezTo>
                    <a:pt x="230" y="80"/>
                    <a:pt x="234" y="81"/>
                    <a:pt x="240" y="82"/>
                  </a:cubicBezTo>
                  <a:cubicBezTo>
                    <a:pt x="253" y="88"/>
                    <a:pt x="269" y="86"/>
                    <a:pt x="282" y="87"/>
                  </a:cubicBezTo>
                  <a:cubicBezTo>
                    <a:pt x="293" y="89"/>
                    <a:pt x="300" y="99"/>
                    <a:pt x="310" y="102"/>
                  </a:cubicBezTo>
                  <a:cubicBezTo>
                    <a:pt x="318" y="105"/>
                    <a:pt x="327" y="104"/>
                    <a:pt x="336" y="106"/>
                  </a:cubicBezTo>
                  <a:cubicBezTo>
                    <a:pt x="340" y="109"/>
                    <a:pt x="345" y="112"/>
                    <a:pt x="349" y="115"/>
                  </a:cubicBezTo>
                  <a:cubicBezTo>
                    <a:pt x="353" y="122"/>
                    <a:pt x="359" y="126"/>
                    <a:pt x="366" y="130"/>
                  </a:cubicBezTo>
                  <a:cubicBezTo>
                    <a:pt x="371" y="136"/>
                    <a:pt x="376" y="140"/>
                    <a:pt x="384" y="142"/>
                  </a:cubicBezTo>
                  <a:cubicBezTo>
                    <a:pt x="392" y="148"/>
                    <a:pt x="398" y="152"/>
                    <a:pt x="408" y="154"/>
                  </a:cubicBezTo>
                  <a:cubicBezTo>
                    <a:pt x="424" y="162"/>
                    <a:pt x="437" y="174"/>
                    <a:pt x="444" y="192"/>
                  </a:cubicBezTo>
                  <a:cubicBezTo>
                    <a:pt x="445" y="200"/>
                    <a:pt x="447" y="209"/>
                    <a:pt x="450" y="217"/>
                  </a:cubicBezTo>
                  <a:cubicBezTo>
                    <a:pt x="450" y="233"/>
                    <a:pt x="448" y="255"/>
                    <a:pt x="456" y="271"/>
                  </a:cubicBezTo>
                  <a:cubicBezTo>
                    <a:pt x="457" y="278"/>
                    <a:pt x="459" y="279"/>
                    <a:pt x="465" y="283"/>
                  </a:cubicBezTo>
                  <a:cubicBezTo>
                    <a:pt x="479" y="306"/>
                    <a:pt x="500" y="319"/>
                    <a:pt x="522" y="333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81" name="Freeform 61"/>
            <p:cNvSpPr>
              <a:spLocks/>
            </p:cNvSpPr>
            <p:nvPr/>
          </p:nvSpPr>
          <p:spPr bwMode="auto">
            <a:xfrm>
              <a:off x="8204598" y="2789725"/>
              <a:ext cx="212396" cy="129035"/>
            </a:xfrm>
            <a:custGeom>
              <a:avLst/>
              <a:gdLst>
                <a:gd name="T0" fmla="*/ 159 w 151"/>
                <a:gd name="T1" fmla="*/ 100 h 96"/>
                <a:gd name="T2" fmla="*/ 74 w 151"/>
                <a:gd name="T3" fmla="*/ 52 h 96"/>
                <a:gd name="T4" fmla="*/ 45 w 151"/>
                <a:gd name="T5" fmla="*/ 32 h 96"/>
                <a:gd name="T6" fmla="*/ 0 w 151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96"/>
                <a:gd name="T14" fmla="*/ 151 w 151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96">
                  <a:moveTo>
                    <a:pt x="151" y="96"/>
                  </a:moveTo>
                  <a:cubicBezTo>
                    <a:pt x="123" y="91"/>
                    <a:pt x="98" y="56"/>
                    <a:pt x="70" y="50"/>
                  </a:cubicBezTo>
                  <a:cubicBezTo>
                    <a:pt x="61" y="43"/>
                    <a:pt x="53" y="34"/>
                    <a:pt x="43" y="30"/>
                  </a:cubicBezTo>
                  <a:cubicBezTo>
                    <a:pt x="31" y="18"/>
                    <a:pt x="14" y="9"/>
                    <a:pt x="0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82" name="Freeform 62"/>
            <p:cNvSpPr>
              <a:spLocks/>
            </p:cNvSpPr>
            <p:nvPr/>
          </p:nvSpPr>
          <p:spPr bwMode="auto">
            <a:xfrm>
              <a:off x="8273113" y="2536922"/>
              <a:ext cx="50701" cy="146152"/>
            </a:xfrm>
            <a:custGeom>
              <a:avLst/>
              <a:gdLst>
                <a:gd name="T0" fmla="*/ 38 w 36"/>
                <a:gd name="T1" fmla="*/ 0 h 108"/>
                <a:gd name="T2" fmla="*/ 23 w 36"/>
                <a:gd name="T3" fmla="*/ 14 h 108"/>
                <a:gd name="T4" fmla="*/ 26 w 36"/>
                <a:gd name="T5" fmla="*/ 60 h 108"/>
                <a:gd name="T6" fmla="*/ 20 w 36"/>
                <a:gd name="T7" fmla="*/ 101 h 108"/>
                <a:gd name="T8" fmla="*/ 0 w 36"/>
                <a:gd name="T9" fmla="*/ 114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08"/>
                <a:gd name="T17" fmla="*/ 36 w 36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08">
                  <a:moveTo>
                    <a:pt x="36" y="0"/>
                  </a:moveTo>
                  <a:cubicBezTo>
                    <a:pt x="29" y="4"/>
                    <a:pt x="25" y="7"/>
                    <a:pt x="21" y="14"/>
                  </a:cubicBezTo>
                  <a:cubicBezTo>
                    <a:pt x="19" y="28"/>
                    <a:pt x="22" y="42"/>
                    <a:pt x="24" y="56"/>
                  </a:cubicBezTo>
                  <a:cubicBezTo>
                    <a:pt x="23" y="78"/>
                    <a:pt x="27" y="82"/>
                    <a:pt x="18" y="95"/>
                  </a:cubicBezTo>
                  <a:cubicBezTo>
                    <a:pt x="16" y="98"/>
                    <a:pt x="0" y="108"/>
                    <a:pt x="0" y="108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83" name="Freeform 63"/>
            <p:cNvSpPr>
              <a:spLocks/>
            </p:cNvSpPr>
            <p:nvPr/>
          </p:nvSpPr>
          <p:spPr bwMode="auto">
            <a:xfrm>
              <a:off x="8111418" y="3478349"/>
              <a:ext cx="47960" cy="277820"/>
            </a:xfrm>
            <a:custGeom>
              <a:avLst/>
              <a:gdLst>
                <a:gd name="T0" fmla="*/ 32 w 34"/>
                <a:gd name="T1" fmla="*/ 0 h 206"/>
                <a:gd name="T2" fmla="*/ 36 w 34"/>
                <a:gd name="T3" fmla="*/ 14 h 206"/>
                <a:gd name="T4" fmla="*/ 29 w 34"/>
                <a:gd name="T5" fmla="*/ 32 h 206"/>
                <a:gd name="T6" fmla="*/ 7 w 34"/>
                <a:gd name="T7" fmla="*/ 66 h 206"/>
                <a:gd name="T8" fmla="*/ 12 w 34"/>
                <a:gd name="T9" fmla="*/ 90 h 206"/>
                <a:gd name="T10" fmla="*/ 13 w 34"/>
                <a:gd name="T11" fmla="*/ 120 h 206"/>
                <a:gd name="T12" fmla="*/ 7 w 34"/>
                <a:gd name="T13" fmla="*/ 134 h 206"/>
                <a:gd name="T14" fmla="*/ 7 w 34"/>
                <a:gd name="T15" fmla="*/ 184 h 206"/>
                <a:gd name="T16" fmla="*/ 27 w 34"/>
                <a:gd name="T17" fmla="*/ 207 h 206"/>
                <a:gd name="T18" fmla="*/ 32 w 34"/>
                <a:gd name="T19" fmla="*/ 216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206"/>
                <a:gd name="T32" fmla="*/ 34 w 34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206">
                  <a:moveTo>
                    <a:pt x="30" y="0"/>
                  </a:moveTo>
                  <a:cubicBezTo>
                    <a:pt x="31" y="5"/>
                    <a:pt x="33" y="9"/>
                    <a:pt x="34" y="14"/>
                  </a:cubicBezTo>
                  <a:cubicBezTo>
                    <a:pt x="33" y="23"/>
                    <a:pt x="34" y="25"/>
                    <a:pt x="27" y="30"/>
                  </a:cubicBezTo>
                  <a:cubicBezTo>
                    <a:pt x="21" y="41"/>
                    <a:pt x="12" y="50"/>
                    <a:pt x="7" y="62"/>
                  </a:cubicBezTo>
                  <a:cubicBezTo>
                    <a:pt x="5" y="71"/>
                    <a:pt x="3" y="81"/>
                    <a:pt x="12" y="86"/>
                  </a:cubicBezTo>
                  <a:cubicBezTo>
                    <a:pt x="18" y="94"/>
                    <a:pt x="18" y="105"/>
                    <a:pt x="13" y="114"/>
                  </a:cubicBezTo>
                  <a:cubicBezTo>
                    <a:pt x="12" y="120"/>
                    <a:pt x="9" y="123"/>
                    <a:pt x="7" y="128"/>
                  </a:cubicBezTo>
                  <a:cubicBezTo>
                    <a:pt x="4" y="144"/>
                    <a:pt x="0" y="160"/>
                    <a:pt x="7" y="176"/>
                  </a:cubicBezTo>
                  <a:cubicBezTo>
                    <a:pt x="10" y="183"/>
                    <a:pt x="20" y="192"/>
                    <a:pt x="25" y="197"/>
                  </a:cubicBezTo>
                  <a:cubicBezTo>
                    <a:pt x="27" y="199"/>
                    <a:pt x="30" y="206"/>
                    <a:pt x="30" y="20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84" name="Freeform 66"/>
            <p:cNvSpPr>
              <a:spLocks/>
            </p:cNvSpPr>
            <p:nvPr/>
          </p:nvSpPr>
          <p:spPr bwMode="auto">
            <a:xfrm>
              <a:off x="4384216" y="2148501"/>
              <a:ext cx="1107198" cy="649124"/>
            </a:xfrm>
            <a:custGeom>
              <a:avLst/>
              <a:gdLst>
                <a:gd name="T0" fmla="*/ 805 w 808"/>
                <a:gd name="T1" fmla="*/ 485 h 493"/>
                <a:gd name="T2" fmla="*/ 793 w 808"/>
                <a:gd name="T3" fmla="*/ 470 h 493"/>
                <a:gd name="T4" fmla="*/ 764 w 808"/>
                <a:gd name="T5" fmla="*/ 474 h 493"/>
                <a:gd name="T6" fmla="*/ 748 w 808"/>
                <a:gd name="T7" fmla="*/ 481 h 493"/>
                <a:gd name="T8" fmla="*/ 699 w 808"/>
                <a:gd name="T9" fmla="*/ 470 h 493"/>
                <a:gd name="T10" fmla="*/ 675 w 808"/>
                <a:gd name="T11" fmla="*/ 455 h 493"/>
                <a:gd name="T12" fmla="*/ 641 w 808"/>
                <a:gd name="T13" fmla="*/ 442 h 493"/>
                <a:gd name="T14" fmla="*/ 591 w 808"/>
                <a:gd name="T15" fmla="*/ 430 h 493"/>
                <a:gd name="T16" fmla="*/ 577 w 808"/>
                <a:gd name="T17" fmla="*/ 424 h 493"/>
                <a:gd name="T18" fmla="*/ 552 w 808"/>
                <a:gd name="T19" fmla="*/ 421 h 493"/>
                <a:gd name="T20" fmla="*/ 528 w 808"/>
                <a:gd name="T21" fmla="*/ 396 h 493"/>
                <a:gd name="T22" fmla="*/ 517 w 808"/>
                <a:gd name="T23" fmla="*/ 381 h 493"/>
                <a:gd name="T24" fmla="*/ 508 w 808"/>
                <a:gd name="T25" fmla="*/ 374 h 493"/>
                <a:gd name="T26" fmla="*/ 500 w 808"/>
                <a:gd name="T27" fmla="*/ 359 h 493"/>
                <a:gd name="T28" fmla="*/ 456 w 808"/>
                <a:gd name="T29" fmla="*/ 322 h 493"/>
                <a:gd name="T30" fmla="*/ 420 w 808"/>
                <a:gd name="T31" fmla="*/ 291 h 493"/>
                <a:gd name="T32" fmla="*/ 435 w 808"/>
                <a:gd name="T33" fmla="*/ 269 h 493"/>
                <a:gd name="T34" fmla="*/ 447 w 808"/>
                <a:gd name="T35" fmla="*/ 257 h 493"/>
                <a:gd name="T36" fmla="*/ 439 w 808"/>
                <a:gd name="T37" fmla="*/ 225 h 493"/>
                <a:gd name="T38" fmla="*/ 423 w 808"/>
                <a:gd name="T39" fmla="*/ 219 h 493"/>
                <a:gd name="T40" fmla="*/ 407 w 808"/>
                <a:gd name="T41" fmla="*/ 198 h 493"/>
                <a:gd name="T42" fmla="*/ 398 w 808"/>
                <a:gd name="T43" fmla="*/ 191 h 493"/>
                <a:gd name="T44" fmla="*/ 389 w 808"/>
                <a:gd name="T45" fmla="*/ 179 h 493"/>
                <a:gd name="T46" fmla="*/ 380 w 808"/>
                <a:gd name="T47" fmla="*/ 154 h 493"/>
                <a:gd name="T48" fmla="*/ 386 w 808"/>
                <a:gd name="T49" fmla="*/ 126 h 493"/>
                <a:gd name="T50" fmla="*/ 368 w 808"/>
                <a:gd name="T51" fmla="*/ 101 h 493"/>
                <a:gd name="T52" fmla="*/ 355 w 808"/>
                <a:gd name="T53" fmla="*/ 90 h 493"/>
                <a:gd name="T54" fmla="*/ 355 w 808"/>
                <a:gd name="T55" fmla="*/ 67 h 493"/>
                <a:gd name="T56" fmla="*/ 350 w 808"/>
                <a:gd name="T57" fmla="*/ 55 h 493"/>
                <a:gd name="T58" fmla="*/ 316 w 808"/>
                <a:gd name="T59" fmla="*/ 49 h 493"/>
                <a:gd name="T60" fmla="*/ 282 w 808"/>
                <a:gd name="T61" fmla="*/ 19 h 493"/>
                <a:gd name="T62" fmla="*/ 254 w 808"/>
                <a:gd name="T63" fmla="*/ 18 h 493"/>
                <a:gd name="T64" fmla="*/ 224 w 808"/>
                <a:gd name="T65" fmla="*/ 16 h 493"/>
                <a:gd name="T66" fmla="*/ 211 w 808"/>
                <a:gd name="T67" fmla="*/ 25 h 493"/>
                <a:gd name="T68" fmla="*/ 187 w 808"/>
                <a:gd name="T69" fmla="*/ 21 h 493"/>
                <a:gd name="T70" fmla="*/ 156 w 808"/>
                <a:gd name="T71" fmla="*/ 14 h 493"/>
                <a:gd name="T72" fmla="*/ 117 w 808"/>
                <a:gd name="T73" fmla="*/ 14 h 493"/>
                <a:gd name="T74" fmla="*/ 82 w 808"/>
                <a:gd name="T75" fmla="*/ 0 h 493"/>
                <a:gd name="T76" fmla="*/ 25 w 808"/>
                <a:gd name="T77" fmla="*/ 2 h 493"/>
                <a:gd name="T78" fmla="*/ 0 w 808"/>
                <a:gd name="T79" fmla="*/ 2 h 4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08"/>
                <a:gd name="T121" fmla="*/ 0 h 493"/>
                <a:gd name="T122" fmla="*/ 808 w 808"/>
                <a:gd name="T123" fmla="*/ 493 h 49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08" h="493">
                  <a:moveTo>
                    <a:pt x="805" y="485"/>
                  </a:moveTo>
                  <a:cubicBezTo>
                    <a:pt x="797" y="474"/>
                    <a:pt x="808" y="472"/>
                    <a:pt x="793" y="470"/>
                  </a:cubicBezTo>
                  <a:cubicBezTo>
                    <a:pt x="780" y="471"/>
                    <a:pt x="775" y="472"/>
                    <a:pt x="764" y="474"/>
                  </a:cubicBezTo>
                  <a:cubicBezTo>
                    <a:pt x="759" y="479"/>
                    <a:pt x="755" y="480"/>
                    <a:pt x="748" y="481"/>
                  </a:cubicBezTo>
                  <a:cubicBezTo>
                    <a:pt x="724" y="493"/>
                    <a:pt x="715" y="480"/>
                    <a:pt x="699" y="470"/>
                  </a:cubicBezTo>
                  <a:cubicBezTo>
                    <a:pt x="695" y="463"/>
                    <a:pt x="683" y="457"/>
                    <a:pt x="675" y="455"/>
                  </a:cubicBezTo>
                  <a:cubicBezTo>
                    <a:pt x="665" y="448"/>
                    <a:pt x="653" y="444"/>
                    <a:pt x="641" y="442"/>
                  </a:cubicBezTo>
                  <a:cubicBezTo>
                    <a:pt x="626" y="431"/>
                    <a:pt x="610" y="431"/>
                    <a:pt x="591" y="430"/>
                  </a:cubicBezTo>
                  <a:cubicBezTo>
                    <a:pt x="586" y="427"/>
                    <a:pt x="583" y="425"/>
                    <a:pt x="577" y="424"/>
                  </a:cubicBezTo>
                  <a:cubicBezTo>
                    <a:pt x="565" y="419"/>
                    <a:pt x="579" y="424"/>
                    <a:pt x="552" y="421"/>
                  </a:cubicBezTo>
                  <a:cubicBezTo>
                    <a:pt x="541" y="420"/>
                    <a:pt x="536" y="402"/>
                    <a:pt x="528" y="396"/>
                  </a:cubicBezTo>
                  <a:cubicBezTo>
                    <a:pt x="525" y="392"/>
                    <a:pt x="521" y="386"/>
                    <a:pt x="517" y="381"/>
                  </a:cubicBezTo>
                  <a:cubicBezTo>
                    <a:pt x="514" y="378"/>
                    <a:pt x="508" y="374"/>
                    <a:pt x="508" y="374"/>
                  </a:cubicBezTo>
                  <a:cubicBezTo>
                    <a:pt x="505" y="369"/>
                    <a:pt x="502" y="365"/>
                    <a:pt x="500" y="359"/>
                  </a:cubicBezTo>
                  <a:cubicBezTo>
                    <a:pt x="498" y="327"/>
                    <a:pt x="487" y="326"/>
                    <a:pt x="456" y="322"/>
                  </a:cubicBezTo>
                  <a:cubicBezTo>
                    <a:pt x="442" y="314"/>
                    <a:pt x="434" y="300"/>
                    <a:pt x="420" y="291"/>
                  </a:cubicBezTo>
                  <a:cubicBezTo>
                    <a:pt x="410" y="278"/>
                    <a:pt x="423" y="271"/>
                    <a:pt x="435" y="269"/>
                  </a:cubicBezTo>
                  <a:cubicBezTo>
                    <a:pt x="440" y="265"/>
                    <a:pt x="444" y="264"/>
                    <a:pt x="447" y="257"/>
                  </a:cubicBezTo>
                  <a:cubicBezTo>
                    <a:pt x="449" y="246"/>
                    <a:pt x="455" y="228"/>
                    <a:pt x="439" y="225"/>
                  </a:cubicBezTo>
                  <a:cubicBezTo>
                    <a:pt x="434" y="221"/>
                    <a:pt x="429" y="220"/>
                    <a:pt x="423" y="219"/>
                  </a:cubicBezTo>
                  <a:cubicBezTo>
                    <a:pt x="415" y="215"/>
                    <a:pt x="413" y="205"/>
                    <a:pt x="407" y="198"/>
                  </a:cubicBezTo>
                  <a:cubicBezTo>
                    <a:pt x="404" y="195"/>
                    <a:pt x="398" y="191"/>
                    <a:pt x="398" y="191"/>
                  </a:cubicBezTo>
                  <a:cubicBezTo>
                    <a:pt x="396" y="185"/>
                    <a:pt x="394" y="183"/>
                    <a:pt x="389" y="179"/>
                  </a:cubicBezTo>
                  <a:cubicBezTo>
                    <a:pt x="383" y="171"/>
                    <a:pt x="384" y="162"/>
                    <a:pt x="380" y="154"/>
                  </a:cubicBezTo>
                  <a:cubicBezTo>
                    <a:pt x="381" y="145"/>
                    <a:pt x="380" y="134"/>
                    <a:pt x="386" y="126"/>
                  </a:cubicBezTo>
                  <a:cubicBezTo>
                    <a:pt x="391" y="111"/>
                    <a:pt x="382" y="104"/>
                    <a:pt x="368" y="101"/>
                  </a:cubicBezTo>
                  <a:cubicBezTo>
                    <a:pt x="363" y="98"/>
                    <a:pt x="360" y="93"/>
                    <a:pt x="355" y="90"/>
                  </a:cubicBezTo>
                  <a:cubicBezTo>
                    <a:pt x="351" y="83"/>
                    <a:pt x="351" y="75"/>
                    <a:pt x="355" y="67"/>
                  </a:cubicBezTo>
                  <a:cubicBezTo>
                    <a:pt x="356" y="60"/>
                    <a:pt x="358" y="57"/>
                    <a:pt x="350" y="55"/>
                  </a:cubicBezTo>
                  <a:cubicBezTo>
                    <a:pt x="339" y="50"/>
                    <a:pt x="327" y="51"/>
                    <a:pt x="316" y="49"/>
                  </a:cubicBezTo>
                  <a:cubicBezTo>
                    <a:pt x="304" y="42"/>
                    <a:pt x="294" y="20"/>
                    <a:pt x="282" y="19"/>
                  </a:cubicBezTo>
                  <a:cubicBezTo>
                    <a:pt x="273" y="18"/>
                    <a:pt x="263" y="18"/>
                    <a:pt x="254" y="18"/>
                  </a:cubicBezTo>
                  <a:cubicBezTo>
                    <a:pt x="234" y="13"/>
                    <a:pt x="244" y="14"/>
                    <a:pt x="224" y="16"/>
                  </a:cubicBezTo>
                  <a:cubicBezTo>
                    <a:pt x="219" y="19"/>
                    <a:pt x="215" y="21"/>
                    <a:pt x="211" y="25"/>
                  </a:cubicBezTo>
                  <a:cubicBezTo>
                    <a:pt x="199" y="24"/>
                    <a:pt x="196" y="23"/>
                    <a:pt x="187" y="21"/>
                  </a:cubicBezTo>
                  <a:cubicBezTo>
                    <a:pt x="178" y="16"/>
                    <a:pt x="167" y="16"/>
                    <a:pt x="156" y="14"/>
                  </a:cubicBezTo>
                  <a:cubicBezTo>
                    <a:pt x="154" y="14"/>
                    <a:pt x="126" y="17"/>
                    <a:pt x="117" y="14"/>
                  </a:cubicBezTo>
                  <a:cubicBezTo>
                    <a:pt x="105" y="11"/>
                    <a:pt x="95" y="3"/>
                    <a:pt x="82" y="0"/>
                  </a:cubicBezTo>
                  <a:cubicBezTo>
                    <a:pt x="62" y="1"/>
                    <a:pt x="44" y="2"/>
                    <a:pt x="25" y="2"/>
                  </a:cubicBezTo>
                  <a:cubicBezTo>
                    <a:pt x="16" y="2"/>
                    <a:pt x="0" y="2"/>
                    <a:pt x="0" y="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85" name="Freeform 67"/>
            <p:cNvSpPr>
              <a:spLocks/>
            </p:cNvSpPr>
            <p:nvPr/>
          </p:nvSpPr>
          <p:spPr bwMode="auto">
            <a:xfrm>
              <a:off x="4782972" y="1757447"/>
              <a:ext cx="441235" cy="423971"/>
            </a:xfrm>
            <a:custGeom>
              <a:avLst/>
              <a:gdLst>
                <a:gd name="T0" fmla="*/ 0 w 315"/>
                <a:gd name="T1" fmla="*/ 331 h 313"/>
                <a:gd name="T2" fmla="*/ 25 w 315"/>
                <a:gd name="T3" fmla="*/ 308 h 313"/>
                <a:gd name="T4" fmla="*/ 64 w 315"/>
                <a:gd name="T5" fmla="*/ 263 h 313"/>
                <a:gd name="T6" fmla="*/ 88 w 315"/>
                <a:gd name="T7" fmla="*/ 257 h 313"/>
                <a:gd name="T8" fmla="*/ 102 w 315"/>
                <a:gd name="T9" fmla="*/ 249 h 313"/>
                <a:gd name="T10" fmla="*/ 112 w 315"/>
                <a:gd name="T11" fmla="*/ 205 h 313"/>
                <a:gd name="T12" fmla="*/ 166 w 315"/>
                <a:gd name="T13" fmla="*/ 162 h 313"/>
                <a:gd name="T14" fmla="*/ 209 w 315"/>
                <a:gd name="T15" fmla="*/ 135 h 313"/>
                <a:gd name="T16" fmla="*/ 246 w 315"/>
                <a:gd name="T17" fmla="*/ 132 h 313"/>
                <a:gd name="T18" fmla="*/ 256 w 315"/>
                <a:gd name="T19" fmla="*/ 118 h 313"/>
                <a:gd name="T20" fmla="*/ 269 w 315"/>
                <a:gd name="T21" fmla="*/ 82 h 313"/>
                <a:gd name="T22" fmla="*/ 287 w 315"/>
                <a:gd name="T23" fmla="*/ 62 h 313"/>
                <a:gd name="T24" fmla="*/ 293 w 315"/>
                <a:gd name="T25" fmla="*/ 41 h 313"/>
                <a:gd name="T26" fmla="*/ 311 w 315"/>
                <a:gd name="T27" fmla="*/ 21 h 313"/>
                <a:gd name="T28" fmla="*/ 325 w 315"/>
                <a:gd name="T29" fmla="*/ 10 h 313"/>
                <a:gd name="T30" fmla="*/ 329 w 315"/>
                <a:gd name="T31" fmla="*/ 0 h 3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"/>
                <a:gd name="T49" fmla="*/ 0 h 313"/>
                <a:gd name="T50" fmla="*/ 315 w 315"/>
                <a:gd name="T51" fmla="*/ 313 h 3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" h="313">
                  <a:moveTo>
                    <a:pt x="0" y="313"/>
                  </a:moveTo>
                  <a:cubicBezTo>
                    <a:pt x="12" y="311"/>
                    <a:pt x="18" y="301"/>
                    <a:pt x="23" y="291"/>
                  </a:cubicBezTo>
                  <a:cubicBezTo>
                    <a:pt x="26" y="276"/>
                    <a:pt x="46" y="252"/>
                    <a:pt x="62" y="249"/>
                  </a:cubicBezTo>
                  <a:cubicBezTo>
                    <a:pt x="69" y="246"/>
                    <a:pt x="77" y="244"/>
                    <a:pt x="84" y="243"/>
                  </a:cubicBezTo>
                  <a:cubicBezTo>
                    <a:pt x="89" y="241"/>
                    <a:pt x="93" y="238"/>
                    <a:pt x="98" y="235"/>
                  </a:cubicBezTo>
                  <a:cubicBezTo>
                    <a:pt x="108" y="222"/>
                    <a:pt x="102" y="208"/>
                    <a:pt x="108" y="193"/>
                  </a:cubicBezTo>
                  <a:cubicBezTo>
                    <a:pt x="114" y="178"/>
                    <a:pt x="142" y="156"/>
                    <a:pt x="158" y="153"/>
                  </a:cubicBezTo>
                  <a:cubicBezTo>
                    <a:pt x="173" y="146"/>
                    <a:pt x="184" y="131"/>
                    <a:pt x="200" y="127"/>
                  </a:cubicBezTo>
                  <a:cubicBezTo>
                    <a:pt x="212" y="124"/>
                    <a:pt x="224" y="125"/>
                    <a:pt x="236" y="124"/>
                  </a:cubicBezTo>
                  <a:cubicBezTo>
                    <a:pt x="241" y="120"/>
                    <a:pt x="243" y="118"/>
                    <a:pt x="245" y="112"/>
                  </a:cubicBezTo>
                  <a:cubicBezTo>
                    <a:pt x="243" y="99"/>
                    <a:pt x="241" y="81"/>
                    <a:pt x="257" y="78"/>
                  </a:cubicBezTo>
                  <a:cubicBezTo>
                    <a:pt x="266" y="71"/>
                    <a:pt x="270" y="69"/>
                    <a:pt x="275" y="58"/>
                  </a:cubicBezTo>
                  <a:cubicBezTo>
                    <a:pt x="277" y="48"/>
                    <a:pt x="271" y="41"/>
                    <a:pt x="281" y="39"/>
                  </a:cubicBezTo>
                  <a:cubicBezTo>
                    <a:pt x="287" y="36"/>
                    <a:pt x="293" y="25"/>
                    <a:pt x="297" y="19"/>
                  </a:cubicBezTo>
                  <a:cubicBezTo>
                    <a:pt x="298" y="13"/>
                    <a:pt x="308" y="16"/>
                    <a:pt x="311" y="10"/>
                  </a:cubicBezTo>
                  <a:cubicBezTo>
                    <a:pt x="312" y="6"/>
                    <a:pt x="315" y="0"/>
                    <a:pt x="315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86" name="Freeform 68"/>
            <p:cNvSpPr>
              <a:spLocks/>
            </p:cNvSpPr>
            <p:nvPr/>
          </p:nvSpPr>
          <p:spPr bwMode="auto">
            <a:xfrm>
              <a:off x="4469174" y="1791681"/>
              <a:ext cx="53441" cy="97434"/>
            </a:xfrm>
            <a:custGeom>
              <a:avLst/>
              <a:gdLst>
                <a:gd name="T0" fmla="*/ 39 w 39"/>
                <a:gd name="T1" fmla="*/ 0 h 72"/>
                <a:gd name="T2" fmla="*/ 30 w 39"/>
                <a:gd name="T3" fmla="*/ 29 h 72"/>
                <a:gd name="T4" fmla="*/ 0 w 39"/>
                <a:gd name="T5" fmla="*/ 76 h 72"/>
                <a:gd name="T6" fmla="*/ 0 60000 65536"/>
                <a:gd name="T7" fmla="*/ 0 60000 65536"/>
                <a:gd name="T8" fmla="*/ 0 60000 65536"/>
                <a:gd name="T9" fmla="*/ 0 w 39"/>
                <a:gd name="T10" fmla="*/ 0 h 72"/>
                <a:gd name="T11" fmla="*/ 39 w 39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72">
                  <a:moveTo>
                    <a:pt x="39" y="0"/>
                  </a:moveTo>
                  <a:cubicBezTo>
                    <a:pt x="33" y="10"/>
                    <a:pt x="32" y="14"/>
                    <a:pt x="30" y="27"/>
                  </a:cubicBezTo>
                  <a:cubicBezTo>
                    <a:pt x="29" y="68"/>
                    <a:pt x="35" y="72"/>
                    <a:pt x="0" y="7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87" name="Freeform 69"/>
            <p:cNvSpPr>
              <a:spLocks/>
            </p:cNvSpPr>
            <p:nvPr/>
          </p:nvSpPr>
          <p:spPr bwMode="auto">
            <a:xfrm>
              <a:off x="4392438" y="1891748"/>
              <a:ext cx="78107" cy="260703"/>
            </a:xfrm>
            <a:custGeom>
              <a:avLst/>
              <a:gdLst>
                <a:gd name="T0" fmla="*/ 58 w 56"/>
                <a:gd name="T1" fmla="*/ 0 h 192"/>
                <a:gd name="T2" fmla="*/ 15 w 56"/>
                <a:gd name="T3" fmla="*/ 36 h 192"/>
                <a:gd name="T4" fmla="*/ 9 w 56"/>
                <a:gd name="T5" fmla="*/ 56 h 192"/>
                <a:gd name="T6" fmla="*/ 3 w 56"/>
                <a:gd name="T7" fmla="*/ 84 h 192"/>
                <a:gd name="T8" fmla="*/ 6 w 56"/>
                <a:gd name="T9" fmla="*/ 131 h 192"/>
                <a:gd name="T10" fmla="*/ 2 w 56"/>
                <a:gd name="T11" fmla="*/ 164 h 192"/>
                <a:gd name="T12" fmla="*/ 5 w 56"/>
                <a:gd name="T13" fmla="*/ 204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192"/>
                <a:gd name="T23" fmla="*/ 56 w 56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192">
                  <a:moveTo>
                    <a:pt x="56" y="0"/>
                  </a:moveTo>
                  <a:cubicBezTo>
                    <a:pt x="33" y="2"/>
                    <a:pt x="31" y="21"/>
                    <a:pt x="15" y="34"/>
                  </a:cubicBezTo>
                  <a:cubicBezTo>
                    <a:pt x="14" y="40"/>
                    <a:pt x="12" y="46"/>
                    <a:pt x="9" y="52"/>
                  </a:cubicBezTo>
                  <a:cubicBezTo>
                    <a:pt x="7" y="61"/>
                    <a:pt x="7" y="71"/>
                    <a:pt x="3" y="79"/>
                  </a:cubicBezTo>
                  <a:cubicBezTo>
                    <a:pt x="0" y="94"/>
                    <a:pt x="4" y="108"/>
                    <a:pt x="6" y="123"/>
                  </a:cubicBezTo>
                  <a:cubicBezTo>
                    <a:pt x="5" y="140"/>
                    <a:pt x="4" y="141"/>
                    <a:pt x="2" y="154"/>
                  </a:cubicBezTo>
                  <a:cubicBezTo>
                    <a:pt x="3" y="168"/>
                    <a:pt x="5" y="179"/>
                    <a:pt x="5" y="19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88" name="Freeform 70"/>
            <p:cNvSpPr>
              <a:spLocks/>
            </p:cNvSpPr>
            <p:nvPr/>
          </p:nvSpPr>
          <p:spPr bwMode="auto">
            <a:xfrm>
              <a:off x="4255408" y="2673857"/>
              <a:ext cx="149362" cy="508239"/>
            </a:xfrm>
            <a:custGeom>
              <a:avLst/>
              <a:gdLst>
                <a:gd name="T0" fmla="*/ 109 w 109"/>
                <a:gd name="T1" fmla="*/ 0 h 386"/>
                <a:gd name="T2" fmla="*/ 90 w 109"/>
                <a:gd name="T3" fmla="*/ 13 h 386"/>
                <a:gd name="T4" fmla="*/ 65 w 109"/>
                <a:gd name="T5" fmla="*/ 44 h 386"/>
                <a:gd name="T6" fmla="*/ 50 w 109"/>
                <a:gd name="T7" fmla="*/ 51 h 386"/>
                <a:gd name="T8" fmla="*/ 32 w 109"/>
                <a:gd name="T9" fmla="*/ 72 h 386"/>
                <a:gd name="T10" fmla="*/ 29 w 109"/>
                <a:gd name="T11" fmla="*/ 100 h 386"/>
                <a:gd name="T12" fmla="*/ 3 w 109"/>
                <a:gd name="T13" fmla="*/ 131 h 386"/>
                <a:gd name="T14" fmla="*/ 10 w 109"/>
                <a:gd name="T15" fmla="*/ 148 h 386"/>
                <a:gd name="T16" fmla="*/ 4 w 109"/>
                <a:gd name="T17" fmla="*/ 167 h 386"/>
                <a:gd name="T18" fmla="*/ 16 w 109"/>
                <a:gd name="T19" fmla="*/ 247 h 386"/>
                <a:gd name="T20" fmla="*/ 22 w 109"/>
                <a:gd name="T21" fmla="*/ 261 h 386"/>
                <a:gd name="T22" fmla="*/ 28 w 109"/>
                <a:gd name="T23" fmla="*/ 298 h 386"/>
                <a:gd name="T24" fmla="*/ 34 w 109"/>
                <a:gd name="T25" fmla="*/ 320 h 386"/>
                <a:gd name="T26" fmla="*/ 43 w 109"/>
                <a:gd name="T27" fmla="*/ 338 h 386"/>
                <a:gd name="T28" fmla="*/ 61 w 109"/>
                <a:gd name="T29" fmla="*/ 358 h 386"/>
                <a:gd name="T30" fmla="*/ 75 w 109"/>
                <a:gd name="T31" fmla="*/ 374 h 386"/>
                <a:gd name="T32" fmla="*/ 77 w 109"/>
                <a:gd name="T33" fmla="*/ 386 h 3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386"/>
                <a:gd name="T53" fmla="*/ 109 w 109"/>
                <a:gd name="T54" fmla="*/ 386 h 3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386">
                  <a:moveTo>
                    <a:pt x="109" y="0"/>
                  </a:moveTo>
                  <a:cubicBezTo>
                    <a:pt x="96" y="1"/>
                    <a:pt x="98" y="4"/>
                    <a:pt x="90" y="13"/>
                  </a:cubicBezTo>
                  <a:cubicBezTo>
                    <a:pt x="87" y="30"/>
                    <a:pt x="82" y="41"/>
                    <a:pt x="65" y="44"/>
                  </a:cubicBezTo>
                  <a:cubicBezTo>
                    <a:pt x="60" y="47"/>
                    <a:pt x="57" y="49"/>
                    <a:pt x="50" y="51"/>
                  </a:cubicBezTo>
                  <a:cubicBezTo>
                    <a:pt x="42" y="57"/>
                    <a:pt x="36" y="63"/>
                    <a:pt x="32" y="72"/>
                  </a:cubicBezTo>
                  <a:cubicBezTo>
                    <a:pt x="33" y="80"/>
                    <a:pt x="40" y="98"/>
                    <a:pt x="29" y="100"/>
                  </a:cubicBezTo>
                  <a:cubicBezTo>
                    <a:pt x="21" y="110"/>
                    <a:pt x="11" y="120"/>
                    <a:pt x="3" y="131"/>
                  </a:cubicBezTo>
                  <a:cubicBezTo>
                    <a:pt x="4" y="142"/>
                    <a:pt x="8" y="139"/>
                    <a:pt x="10" y="148"/>
                  </a:cubicBezTo>
                  <a:cubicBezTo>
                    <a:pt x="9" y="158"/>
                    <a:pt x="7" y="159"/>
                    <a:pt x="4" y="167"/>
                  </a:cubicBezTo>
                  <a:cubicBezTo>
                    <a:pt x="5" y="187"/>
                    <a:pt x="0" y="235"/>
                    <a:pt x="16" y="247"/>
                  </a:cubicBezTo>
                  <a:cubicBezTo>
                    <a:pt x="19" y="252"/>
                    <a:pt x="20" y="257"/>
                    <a:pt x="22" y="261"/>
                  </a:cubicBezTo>
                  <a:cubicBezTo>
                    <a:pt x="23" y="272"/>
                    <a:pt x="23" y="287"/>
                    <a:pt x="28" y="298"/>
                  </a:cubicBezTo>
                  <a:cubicBezTo>
                    <a:pt x="29" y="305"/>
                    <a:pt x="31" y="313"/>
                    <a:pt x="34" y="320"/>
                  </a:cubicBezTo>
                  <a:cubicBezTo>
                    <a:pt x="35" y="330"/>
                    <a:pt x="36" y="332"/>
                    <a:pt x="43" y="338"/>
                  </a:cubicBezTo>
                  <a:cubicBezTo>
                    <a:pt x="47" y="344"/>
                    <a:pt x="56" y="352"/>
                    <a:pt x="61" y="358"/>
                  </a:cubicBezTo>
                  <a:cubicBezTo>
                    <a:pt x="62" y="364"/>
                    <a:pt x="73" y="369"/>
                    <a:pt x="75" y="374"/>
                  </a:cubicBezTo>
                  <a:cubicBezTo>
                    <a:pt x="76" y="384"/>
                    <a:pt x="77" y="384"/>
                    <a:pt x="77" y="38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89" name="Freeform 71"/>
            <p:cNvSpPr>
              <a:spLocks/>
            </p:cNvSpPr>
            <p:nvPr/>
          </p:nvSpPr>
          <p:spPr bwMode="auto">
            <a:xfrm>
              <a:off x="4467804" y="2939827"/>
              <a:ext cx="1274374" cy="140885"/>
            </a:xfrm>
            <a:custGeom>
              <a:avLst/>
              <a:gdLst>
                <a:gd name="T0" fmla="*/ 951 w 909"/>
                <a:gd name="T1" fmla="*/ 38 h 104"/>
                <a:gd name="T2" fmla="*/ 917 w 909"/>
                <a:gd name="T3" fmla="*/ 47 h 104"/>
                <a:gd name="T4" fmla="*/ 903 w 909"/>
                <a:gd name="T5" fmla="*/ 58 h 104"/>
                <a:gd name="T6" fmla="*/ 845 w 909"/>
                <a:gd name="T7" fmla="*/ 81 h 104"/>
                <a:gd name="T8" fmla="*/ 820 w 909"/>
                <a:gd name="T9" fmla="*/ 107 h 104"/>
                <a:gd name="T10" fmla="*/ 779 w 909"/>
                <a:gd name="T11" fmla="*/ 78 h 104"/>
                <a:gd name="T12" fmla="*/ 757 w 909"/>
                <a:gd name="T13" fmla="*/ 63 h 104"/>
                <a:gd name="T14" fmla="*/ 738 w 909"/>
                <a:gd name="T15" fmla="*/ 57 h 104"/>
                <a:gd name="T16" fmla="*/ 697 w 909"/>
                <a:gd name="T17" fmla="*/ 43 h 104"/>
                <a:gd name="T18" fmla="*/ 681 w 909"/>
                <a:gd name="T19" fmla="*/ 37 h 104"/>
                <a:gd name="T20" fmla="*/ 640 w 909"/>
                <a:gd name="T21" fmla="*/ 23 h 104"/>
                <a:gd name="T22" fmla="*/ 581 w 909"/>
                <a:gd name="T23" fmla="*/ 43 h 104"/>
                <a:gd name="T24" fmla="*/ 552 w 909"/>
                <a:gd name="T25" fmla="*/ 31 h 104"/>
                <a:gd name="T26" fmla="*/ 508 w 909"/>
                <a:gd name="T27" fmla="*/ 22 h 104"/>
                <a:gd name="T28" fmla="*/ 446 w 909"/>
                <a:gd name="T29" fmla="*/ 54 h 104"/>
                <a:gd name="T30" fmla="*/ 430 w 909"/>
                <a:gd name="T31" fmla="*/ 61 h 104"/>
                <a:gd name="T32" fmla="*/ 414 w 909"/>
                <a:gd name="T33" fmla="*/ 67 h 104"/>
                <a:gd name="T34" fmla="*/ 389 w 909"/>
                <a:gd name="T35" fmla="*/ 75 h 104"/>
                <a:gd name="T36" fmla="*/ 358 w 909"/>
                <a:gd name="T37" fmla="*/ 73 h 104"/>
                <a:gd name="T38" fmla="*/ 335 w 909"/>
                <a:gd name="T39" fmla="*/ 63 h 104"/>
                <a:gd name="T40" fmla="*/ 311 w 909"/>
                <a:gd name="T41" fmla="*/ 40 h 104"/>
                <a:gd name="T42" fmla="*/ 282 w 909"/>
                <a:gd name="T43" fmla="*/ 22 h 104"/>
                <a:gd name="T44" fmla="*/ 245 w 909"/>
                <a:gd name="T45" fmla="*/ 8 h 104"/>
                <a:gd name="T46" fmla="*/ 207 w 909"/>
                <a:gd name="T47" fmla="*/ 2 h 104"/>
                <a:gd name="T48" fmla="*/ 123 w 909"/>
                <a:gd name="T49" fmla="*/ 6 h 104"/>
                <a:gd name="T50" fmla="*/ 103 w 909"/>
                <a:gd name="T51" fmla="*/ 12 h 104"/>
                <a:gd name="T52" fmla="*/ 82 w 909"/>
                <a:gd name="T53" fmla="*/ 20 h 104"/>
                <a:gd name="T54" fmla="*/ 58 w 909"/>
                <a:gd name="T55" fmla="*/ 32 h 104"/>
                <a:gd name="T56" fmla="*/ 9 w 909"/>
                <a:gd name="T57" fmla="*/ 60 h 104"/>
                <a:gd name="T58" fmla="*/ 3 w 909"/>
                <a:gd name="T59" fmla="*/ 75 h 104"/>
                <a:gd name="T60" fmla="*/ 0 w 909"/>
                <a:gd name="T61" fmla="*/ 110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09"/>
                <a:gd name="T94" fmla="*/ 0 h 104"/>
                <a:gd name="T95" fmla="*/ 909 w 909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09" h="104">
                  <a:moveTo>
                    <a:pt x="909" y="36"/>
                  </a:moveTo>
                  <a:cubicBezTo>
                    <a:pt x="895" y="38"/>
                    <a:pt x="888" y="43"/>
                    <a:pt x="876" y="45"/>
                  </a:cubicBezTo>
                  <a:cubicBezTo>
                    <a:pt x="871" y="51"/>
                    <a:pt x="868" y="49"/>
                    <a:pt x="863" y="54"/>
                  </a:cubicBezTo>
                  <a:cubicBezTo>
                    <a:pt x="837" y="78"/>
                    <a:pt x="854" y="74"/>
                    <a:pt x="807" y="77"/>
                  </a:cubicBezTo>
                  <a:cubicBezTo>
                    <a:pt x="797" y="84"/>
                    <a:pt x="789" y="91"/>
                    <a:pt x="783" y="101"/>
                  </a:cubicBezTo>
                  <a:cubicBezTo>
                    <a:pt x="759" y="96"/>
                    <a:pt x="764" y="86"/>
                    <a:pt x="744" y="74"/>
                  </a:cubicBezTo>
                  <a:cubicBezTo>
                    <a:pt x="740" y="67"/>
                    <a:pt x="731" y="61"/>
                    <a:pt x="723" y="59"/>
                  </a:cubicBezTo>
                  <a:cubicBezTo>
                    <a:pt x="717" y="56"/>
                    <a:pt x="711" y="54"/>
                    <a:pt x="705" y="53"/>
                  </a:cubicBezTo>
                  <a:cubicBezTo>
                    <a:pt x="695" y="48"/>
                    <a:pt x="677" y="43"/>
                    <a:pt x="666" y="41"/>
                  </a:cubicBezTo>
                  <a:cubicBezTo>
                    <a:pt x="661" y="38"/>
                    <a:pt x="657" y="36"/>
                    <a:pt x="651" y="35"/>
                  </a:cubicBezTo>
                  <a:cubicBezTo>
                    <a:pt x="638" y="25"/>
                    <a:pt x="628" y="23"/>
                    <a:pt x="612" y="21"/>
                  </a:cubicBezTo>
                  <a:cubicBezTo>
                    <a:pt x="579" y="23"/>
                    <a:pt x="579" y="26"/>
                    <a:pt x="555" y="41"/>
                  </a:cubicBezTo>
                  <a:cubicBezTo>
                    <a:pt x="543" y="39"/>
                    <a:pt x="539" y="31"/>
                    <a:pt x="528" y="29"/>
                  </a:cubicBezTo>
                  <a:cubicBezTo>
                    <a:pt x="498" y="31"/>
                    <a:pt x="508" y="24"/>
                    <a:pt x="486" y="20"/>
                  </a:cubicBezTo>
                  <a:cubicBezTo>
                    <a:pt x="462" y="22"/>
                    <a:pt x="449" y="46"/>
                    <a:pt x="426" y="51"/>
                  </a:cubicBezTo>
                  <a:cubicBezTo>
                    <a:pt x="421" y="55"/>
                    <a:pt x="417" y="56"/>
                    <a:pt x="411" y="57"/>
                  </a:cubicBezTo>
                  <a:cubicBezTo>
                    <a:pt x="406" y="61"/>
                    <a:pt x="402" y="62"/>
                    <a:pt x="396" y="63"/>
                  </a:cubicBezTo>
                  <a:cubicBezTo>
                    <a:pt x="388" y="67"/>
                    <a:pt x="379" y="68"/>
                    <a:pt x="371" y="71"/>
                  </a:cubicBezTo>
                  <a:cubicBezTo>
                    <a:pt x="361" y="70"/>
                    <a:pt x="352" y="70"/>
                    <a:pt x="342" y="69"/>
                  </a:cubicBezTo>
                  <a:cubicBezTo>
                    <a:pt x="335" y="68"/>
                    <a:pt x="333" y="60"/>
                    <a:pt x="320" y="59"/>
                  </a:cubicBezTo>
                  <a:cubicBezTo>
                    <a:pt x="309" y="54"/>
                    <a:pt x="307" y="44"/>
                    <a:pt x="297" y="38"/>
                  </a:cubicBezTo>
                  <a:cubicBezTo>
                    <a:pt x="291" y="30"/>
                    <a:pt x="280" y="22"/>
                    <a:pt x="270" y="20"/>
                  </a:cubicBezTo>
                  <a:cubicBezTo>
                    <a:pt x="261" y="9"/>
                    <a:pt x="247" y="9"/>
                    <a:pt x="234" y="8"/>
                  </a:cubicBezTo>
                  <a:cubicBezTo>
                    <a:pt x="221" y="5"/>
                    <a:pt x="211" y="3"/>
                    <a:pt x="197" y="2"/>
                  </a:cubicBezTo>
                  <a:cubicBezTo>
                    <a:pt x="131" y="3"/>
                    <a:pt x="149" y="0"/>
                    <a:pt x="117" y="6"/>
                  </a:cubicBezTo>
                  <a:cubicBezTo>
                    <a:pt x="111" y="9"/>
                    <a:pt x="105" y="11"/>
                    <a:pt x="99" y="12"/>
                  </a:cubicBezTo>
                  <a:cubicBezTo>
                    <a:pt x="93" y="15"/>
                    <a:pt x="85" y="17"/>
                    <a:pt x="78" y="18"/>
                  </a:cubicBezTo>
                  <a:cubicBezTo>
                    <a:pt x="70" y="22"/>
                    <a:pt x="63" y="25"/>
                    <a:pt x="56" y="30"/>
                  </a:cubicBezTo>
                  <a:cubicBezTo>
                    <a:pt x="40" y="56"/>
                    <a:pt x="44" y="53"/>
                    <a:pt x="9" y="56"/>
                  </a:cubicBezTo>
                  <a:cubicBezTo>
                    <a:pt x="5" y="61"/>
                    <a:pt x="5" y="65"/>
                    <a:pt x="3" y="71"/>
                  </a:cubicBezTo>
                  <a:cubicBezTo>
                    <a:pt x="1" y="82"/>
                    <a:pt x="0" y="93"/>
                    <a:pt x="0" y="10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90" name="Freeform 72"/>
            <p:cNvSpPr>
              <a:spLocks/>
            </p:cNvSpPr>
            <p:nvPr/>
          </p:nvSpPr>
          <p:spPr bwMode="auto">
            <a:xfrm>
              <a:off x="4251297" y="2956944"/>
              <a:ext cx="563191" cy="375254"/>
            </a:xfrm>
            <a:custGeom>
              <a:avLst/>
              <a:gdLst>
                <a:gd name="T0" fmla="*/ 420 w 402"/>
                <a:gd name="T1" fmla="*/ 0 h 276"/>
                <a:gd name="T2" fmla="*/ 399 w 402"/>
                <a:gd name="T3" fmla="*/ 21 h 276"/>
                <a:gd name="T4" fmla="*/ 379 w 402"/>
                <a:gd name="T5" fmla="*/ 27 h 276"/>
                <a:gd name="T6" fmla="*/ 361 w 402"/>
                <a:gd name="T7" fmla="*/ 47 h 276"/>
                <a:gd name="T8" fmla="*/ 319 w 402"/>
                <a:gd name="T9" fmla="*/ 97 h 276"/>
                <a:gd name="T10" fmla="*/ 308 w 402"/>
                <a:gd name="T11" fmla="*/ 117 h 276"/>
                <a:gd name="T12" fmla="*/ 291 w 402"/>
                <a:gd name="T13" fmla="*/ 141 h 276"/>
                <a:gd name="T14" fmla="*/ 247 w 402"/>
                <a:gd name="T15" fmla="*/ 131 h 276"/>
                <a:gd name="T16" fmla="*/ 191 w 402"/>
                <a:gd name="T17" fmla="*/ 141 h 276"/>
                <a:gd name="T18" fmla="*/ 178 w 402"/>
                <a:gd name="T19" fmla="*/ 151 h 276"/>
                <a:gd name="T20" fmla="*/ 153 w 402"/>
                <a:gd name="T21" fmla="*/ 144 h 276"/>
                <a:gd name="T22" fmla="*/ 126 w 402"/>
                <a:gd name="T23" fmla="*/ 145 h 276"/>
                <a:gd name="T24" fmla="*/ 106 w 402"/>
                <a:gd name="T25" fmla="*/ 155 h 276"/>
                <a:gd name="T26" fmla="*/ 93 w 402"/>
                <a:gd name="T27" fmla="*/ 166 h 276"/>
                <a:gd name="T28" fmla="*/ 82 w 402"/>
                <a:gd name="T29" fmla="*/ 173 h 276"/>
                <a:gd name="T30" fmla="*/ 69 w 402"/>
                <a:gd name="T31" fmla="*/ 184 h 276"/>
                <a:gd name="T32" fmla="*/ 52 w 402"/>
                <a:gd name="T33" fmla="*/ 195 h 276"/>
                <a:gd name="T34" fmla="*/ 44 w 402"/>
                <a:gd name="T35" fmla="*/ 209 h 276"/>
                <a:gd name="T36" fmla="*/ 38 w 402"/>
                <a:gd name="T37" fmla="*/ 263 h 276"/>
                <a:gd name="T38" fmla="*/ 15 w 402"/>
                <a:gd name="T39" fmla="*/ 289 h 276"/>
                <a:gd name="T40" fmla="*/ 6 w 402"/>
                <a:gd name="T41" fmla="*/ 294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2"/>
                <a:gd name="T64" fmla="*/ 0 h 276"/>
                <a:gd name="T65" fmla="*/ 402 w 40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2" h="276">
                  <a:moveTo>
                    <a:pt x="402" y="0"/>
                  </a:moveTo>
                  <a:cubicBezTo>
                    <a:pt x="401" y="9"/>
                    <a:pt x="390" y="18"/>
                    <a:pt x="381" y="19"/>
                  </a:cubicBezTo>
                  <a:cubicBezTo>
                    <a:pt x="375" y="22"/>
                    <a:pt x="369" y="24"/>
                    <a:pt x="363" y="25"/>
                  </a:cubicBezTo>
                  <a:cubicBezTo>
                    <a:pt x="355" y="31"/>
                    <a:pt x="350" y="36"/>
                    <a:pt x="345" y="45"/>
                  </a:cubicBezTo>
                  <a:cubicBezTo>
                    <a:pt x="341" y="68"/>
                    <a:pt x="322" y="78"/>
                    <a:pt x="305" y="91"/>
                  </a:cubicBezTo>
                  <a:cubicBezTo>
                    <a:pt x="301" y="98"/>
                    <a:pt x="298" y="102"/>
                    <a:pt x="294" y="109"/>
                  </a:cubicBezTo>
                  <a:cubicBezTo>
                    <a:pt x="292" y="120"/>
                    <a:pt x="289" y="127"/>
                    <a:pt x="279" y="133"/>
                  </a:cubicBezTo>
                  <a:cubicBezTo>
                    <a:pt x="261" y="132"/>
                    <a:pt x="253" y="126"/>
                    <a:pt x="237" y="123"/>
                  </a:cubicBezTo>
                  <a:cubicBezTo>
                    <a:pt x="180" y="125"/>
                    <a:pt x="214" y="127"/>
                    <a:pt x="183" y="133"/>
                  </a:cubicBezTo>
                  <a:cubicBezTo>
                    <a:pt x="179" y="140"/>
                    <a:pt x="176" y="138"/>
                    <a:pt x="170" y="141"/>
                  </a:cubicBezTo>
                  <a:cubicBezTo>
                    <a:pt x="162" y="139"/>
                    <a:pt x="155" y="137"/>
                    <a:pt x="147" y="135"/>
                  </a:cubicBezTo>
                  <a:cubicBezTo>
                    <a:pt x="138" y="131"/>
                    <a:pt x="129" y="134"/>
                    <a:pt x="120" y="136"/>
                  </a:cubicBezTo>
                  <a:cubicBezTo>
                    <a:pt x="114" y="140"/>
                    <a:pt x="109" y="144"/>
                    <a:pt x="102" y="145"/>
                  </a:cubicBezTo>
                  <a:cubicBezTo>
                    <a:pt x="98" y="150"/>
                    <a:pt x="94" y="153"/>
                    <a:pt x="89" y="156"/>
                  </a:cubicBezTo>
                  <a:cubicBezTo>
                    <a:pt x="85" y="158"/>
                    <a:pt x="78" y="163"/>
                    <a:pt x="78" y="163"/>
                  </a:cubicBezTo>
                  <a:cubicBezTo>
                    <a:pt x="74" y="169"/>
                    <a:pt x="73" y="171"/>
                    <a:pt x="66" y="172"/>
                  </a:cubicBezTo>
                  <a:cubicBezTo>
                    <a:pt x="58" y="176"/>
                    <a:pt x="57" y="178"/>
                    <a:pt x="50" y="183"/>
                  </a:cubicBezTo>
                  <a:cubicBezTo>
                    <a:pt x="48" y="188"/>
                    <a:pt x="45" y="192"/>
                    <a:pt x="42" y="196"/>
                  </a:cubicBezTo>
                  <a:cubicBezTo>
                    <a:pt x="40" y="213"/>
                    <a:pt x="41" y="231"/>
                    <a:pt x="36" y="247"/>
                  </a:cubicBezTo>
                  <a:cubicBezTo>
                    <a:pt x="34" y="264"/>
                    <a:pt x="32" y="269"/>
                    <a:pt x="15" y="271"/>
                  </a:cubicBezTo>
                  <a:cubicBezTo>
                    <a:pt x="11" y="272"/>
                    <a:pt x="0" y="272"/>
                    <a:pt x="6" y="27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91" name="Freeform 73"/>
            <p:cNvSpPr>
              <a:spLocks/>
            </p:cNvSpPr>
            <p:nvPr/>
          </p:nvSpPr>
          <p:spPr bwMode="auto">
            <a:xfrm>
              <a:off x="4597982" y="3110995"/>
              <a:ext cx="870137" cy="805809"/>
            </a:xfrm>
            <a:custGeom>
              <a:avLst/>
              <a:gdLst>
                <a:gd name="T0" fmla="*/ 649 w 621"/>
                <a:gd name="T1" fmla="*/ 0 h 594"/>
                <a:gd name="T2" fmla="*/ 621 w 621"/>
                <a:gd name="T3" fmla="*/ 23 h 594"/>
                <a:gd name="T4" fmla="*/ 611 w 621"/>
                <a:gd name="T5" fmla="*/ 125 h 594"/>
                <a:gd name="T6" fmla="*/ 587 w 621"/>
                <a:gd name="T7" fmla="*/ 149 h 594"/>
                <a:gd name="T8" fmla="*/ 564 w 621"/>
                <a:gd name="T9" fmla="*/ 188 h 594"/>
                <a:gd name="T10" fmla="*/ 558 w 621"/>
                <a:gd name="T11" fmla="*/ 207 h 594"/>
                <a:gd name="T12" fmla="*/ 537 w 621"/>
                <a:gd name="T13" fmla="*/ 245 h 594"/>
                <a:gd name="T14" fmla="*/ 520 w 621"/>
                <a:gd name="T15" fmla="*/ 277 h 594"/>
                <a:gd name="T16" fmla="*/ 436 w 621"/>
                <a:gd name="T17" fmla="*/ 321 h 594"/>
                <a:gd name="T18" fmla="*/ 399 w 621"/>
                <a:gd name="T19" fmla="*/ 344 h 594"/>
                <a:gd name="T20" fmla="*/ 367 w 621"/>
                <a:gd name="T21" fmla="*/ 395 h 594"/>
                <a:gd name="T22" fmla="*/ 345 w 621"/>
                <a:gd name="T23" fmla="*/ 423 h 594"/>
                <a:gd name="T24" fmla="*/ 338 w 621"/>
                <a:gd name="T25" fmla="*/ 452 h 594"/>
                <a:gd name="T26" fmla="*/ 311 w 621"/>
                <a:gd name="T27" fmla="*/ 471 h 594"/>
                <a:gd name="T28" fmla="*/ 301 w 621"/>
                <a:gd name="T29" fmla="*/ 478 h 594"/>
                <a:gd name="T30" fmla="*/ 273 w 621"/>
                <a:gd name="T31" fmla="*/ 513 h 594"/>
                <a:gd name="T32" fmla="*/ 247 w 621"/>
                <a:gd name="T33" fmla="*/ 570 h 594"/>
                <a:gd name="T34" fmla="*/ 223 w 621"/>
                <a:gd name="T35" fmla="*/ 605 h 594"/>
                <a:gd name="T36" fmla="*/ 162 w 621"/>
                <a:gd name="T37" fmla="*/ 605 h 594"/>
                <a:gd name="T38" fmla="*/ 128 w 621"/>
                <a:gd name="T39" fmla="*/ 602 h 594"/>
                <a:gd name="T40" fmla="*/ 93 w 621"/>
                <a:gd name="T41" fmla="*/ 611 h 594"/>
                <a:gd name="T42" fmla="*/ 47 w 621"/>
                <a:gd name="T43" fmla="*/ 596 h 594"/>
                <a:gd name="T44" fmla="*/ 38 w 621"/>
                <a:gd name="T45" fmla="*/ 589 h 594"/>
                <a:gd name="T46" fmla="*/ 0 w 621"/>
                <a:gd name="T47" fmla="*/ 586 h 5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21"/>
                <a:gd name="T73" fmla="*/ 0 h 594"/>
                <a:gd name="T74" fmla="*/ 621 w 621"/>
                <a:gd name="T75" fmla="*/ 594 h 59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21" h="594">
                  <a:moveTo>
                    <a:pt x="621" y="0"/>
                  </a:moveTo>
                  <a:cubicBezTo>
                    <a:pt x="605" y="3"/>
                    <a:pt x="599" y="5"/>
                    <a:pt x="594" y="21"/>
                  </a:cubicBezTo>
                  <a:cubicBezTo>
                    <a:pt x="595" y="37"/>
                    <a:pt x="612" y="108"/>
                    <a:pt x="585" y="117"/>
                  </a:cubicBezTo>
                  <a:cubicBezTo>
                    <a:pt x="576" y="126"/>
                    <a:pt x="571" y="134"/>
                    <a:pt x="561" y="141"/>
                  </a:cubicBezTo>
                  <a:cubicBezTo>
                    <a:pt x="556" y="155"/>
                    <a:pt x="548" y="165"/>
                    <a:pt x="540" y="177"/>
                  </a:cubicBezTo>
                  <a:cubicBezTo>
                    <a:pt x="536" y="182"/>
                    <a:pt x="538" y="190"/>
                    <a:pt x="534" y="195"/>
                  </a:cubicBezTo>
                  <a:cubicBezTo>
                    <a:pt x="525" y="208"/>
                    <a:pt x="520" y="218"/>
                    <a:pt x="513" y="231"/>
                  </a:cubicBezTo>
                  <a:cubicBezTo>
                    <a:pt x="508" y="240"/>
                    <a:pt x="506" y="254"/>
                    <a:pt x="498" y="261"/>
                  </a:cubicBezTo>
                  <a:cubicBezTo>
                    <a:pt x="474" y="282"/>
                    <a:pt x="444" y="288"/>
                    <a:pt x="417" y="303"/>
                  </a:cubicBezTo>
                  <a:cubicBezTo>
                    <a:pt x="404" y="310"/>
                    <a:pt x="395" y="319"/>
                    <a:pt x="381" y="324"/>
                  </a:cubicBezTo>
                  <a:cubicBezTo>
                    <a:pt x="341" y="317"/>
                    <a:pt x="358" y="325"/>
                    <a:pt x="351" y="372"/>
                  </a:cubicBezTo>
                  <a:cubicBezTo>
                    <a:pt x="349" y="382"/>
                    <a:pt x="335" y="390"/>
                    <a:pt x="330" y="399"/>
                  </a:cubicBezTo>
                  <a:cubicBezTo>
                    <a:pt x="326" y="407"/>
                    <a:pt x="329" y="418"/>
                    <a:pt x="324" y="426"/>
                  </a:cubicBezTo>
                  <a:cubicBezTo>
                    <a:pt x="318" y="435"/>
                    <a:pt x="306" y="438"/>
                    <a:pt x="297" y="444"/>
                  </a:cubicBezTo>
                  <a:cubicBezTo>
                    <a:pt x="294" y="446"/>
                    <a:pt x="288" y="450"/>
                    <a:pt x="288" y="450"/>
                  </a:cubicBezTo>
                  <a:cubicBezTo>
                    <a:pt x="279" y="463"/>
                    <a:pt x="270" y="469"/>
                    <a:pt x="261" y="483"/>
                  </a:cubicBezTo>
                  <a:cubicBezTo>
                    <a:pt x="251" y="499"/>
                    <a:pt x="248" y="521"/>
                    <a:pt x="237" y="537"/>
                  </a:cubicBezTo>
                  <a:cubicBezTo>
                    <a:pt x="233" y="570"/>
                    <a:pt x="234" y="556"/>
                    <a:pt x="213" y="570"/>
                  </a:cubicBezTo>
                  <a:cubicBezTo>
                    <a:pt x="197" y="594"/>
                    <a:pt x="213" y="577"/>
                    <a:pt x="155" y="570"/>
                  </a:cubicBezTo>
                  <a:cubicBezTo>
                    <a:pt x="149" y="569"/>
                    <a:pt x="122" y="567"/>
                    <a:pt x="122" y="567"/>
                  </a:cubicBezTo>
                  <a:cubicBezTo>
                    <a:pt x="108" y="568"/>
                    <a:pt x="108" y="582"/>
                    <a:pt x="89" y="576"/>
                  </a:cubicBezTo>
                  <a:cubicBezTo>
                    <a:pt x="86" y="575"/>
                    <a:pt x="48" y="564"/>
                    <a:pt x="45" y="561"/>
                  </a:cubicBezTo>
                  <a:cubicBezTo>
                    <a:pt x="42" y="558"/>
                    <a:pt x="39" y="556"/>
                    <a:pt x="36" y="555"/>
                  </a:cubicBezTo>
                  <a:cubicBezTo>
                    <a:pt x="24" y="551"/>
                    <a:pt x="12" y="552"/>
                    <a:pt x="0" y="55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92" name="Freeform 74"/>
            <p:cNvSpPr>
              <a:spLocks/>
            </p:cNvSpPr>
            <p:nvPr/>
          </p:nvSpPr>
          <p:spPr bwMode="auto">
            <a:xfrm>
              <a:off x="5421529" y="3195263"/>
              <a:ext cx="134289" cy="85584"/>
            </a:xfrm>
            <a:custGeom>
              <a:avLst/>
              <a:gdLst>
                <a:gd name="T0" fmla="*/ 0 w 86"/>
                <a:gd name="T1" fmla="*/ 62 h 59"/>
                <a:gd name="T2" fmla="*/ 18 w 86"/>
                <a:gd name="T3" fmla="*/ 72 h 59"/>
                <a:gd name="T4" fmla="*/ 55 w 86"/>
                <a:gd name="T5" fmla="*/ 41 h 59"/>
                <a:gd name="T6" fmla="*/ 112 w 86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59"/>
                <a:gd name="T14" fmla="*/ 86 w 86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59">
                  <a:moveTo>
                    <a:pt x="0" y="51"/>
                  </a:moveTo>
                  <a:cubicBezTo>
                    <a:pt x="5" y="53"/>
                    <a:pt x="9" y="56"/>
                    <a:pt x="14" y="59"/>
                  </a:cubicBezTo>
                  <a:cubicBezTo>
                    <a:pt x="47" y="56"/>
                    <a:pt x="31" y="56"/>
                    <a:pt x="42" y="34"/>
                  </a:cubicBezTo>
                  <a:cubicBezTo>
                    <a:pt x="44" y="20"/>
                    <a:pt x="77" y="7"/>
                    <a:pt x="86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93" name="Freeform 75"/>
            <p:cNvSpPr>
              <a:spLocks/>
            </p:cNvSpPr>
            <p:nvPr/>
          </p:nvSpPr>
          <p:spPr bwMode="auto">
            <a:xfrm>
              <a:off x="5128286" y="2978011"/>
              <a:ext cx="385053" cy="127718"/>
            </a:xfrm>
            <a:custGeom>
              <a:avLst/>
              <a:gdLst>
                <a:gd name="T0" fmla="*/ 0 w 275"/>
                <a:gd name="T1" fmla="*/ 0 h 93"/>
                <a:gd name="T2" fmla="*/ 8 w 275"/>
                <a:gd name="T3" fmla="*/ 21 h 93"/>
                <a:gd name="T4" fmla="*/ 34 w 275"/>
                <a:gd name="T5" fmla="*/ 56 h 93"/>
                <a:gd name="T6" fmla="*/ 58 w 275"/>
                <a:gd name="T7" fmla="*/ 46 h 93"/>
                <a:gd name="T8" fmla="*/ 82 w 275"/>
                <a:gd name="T9" fmla="*/ 67 h 93"/>
                <a:gd name="T10" fmla="*/ 102 w 275"/>
                <a:gd name="T11" fmla="*/ 70 h 93"/>
                <a:gd name="T12" fmla="*/ 159 w 275"/>
                <a:gd name="T13" fmla="*/ 82 h 93"/>
                <a:gd name="T14" fmla="*/ 212 w 275"/>
                <a:gd name="T15" fmla="*/ 81 h 93"/>
                <a:gd name="T16" fmla="*/ 234 w 275"/>
                <a:gd name="T17" fmla="*/ 101 h 93"/>
                <a:gd name="T18" fmla="*/ 262 w 275"/>
                <a:gd name="T19" fmla="*/ 95 h 93"/>
                <a:gd name="T20" fmla="*/ 287 w 275"/>
                <a:gd name="T21" fmla="*/ 96 h 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5"/>
                <a:gd name="T34" fmla="*/ 0 h 93"/>
                <a:gd name="T35" fmla="*/ 275 w 275"/>
                <a:gd name="T36" fmla="*/ 93 h 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5" h="93">
                  <a:moveTo>
                    <a:pt x="0" y="0"/>
                  </a:moveTo>
                  <a:cubicBezTo>
                    <a:pt x="5" y="6"/>
                    <a:pt x="5" y="12"/>
                    <a:pt x="8" y="19"/>
                  </a:cubicBezTo>
                  <a:cubicBezTo>
                    <a:pt x="10" y="33"/>
                    <a:pt x="16" y="49"/>
                    <a:pt x="32" y="52"/>
                  </a:cubicBezTo>
                  <a:cubicBezTo>
                    <a:pt x="50" y="50"/>
                    <a:pt x="42" y="45"/>
                    <a:pt x="56" y="42"/>
                  </a:cubicBezTo>
                  <a:cubicBezTo>
                    <a:pt x="71" y="44"/>
                    <a:pt x="66" y="54"/>
                    <a:pt x="78" y="61"/>
                  </a:cubicBezTo>
                  <a:cubicBezTo>
                    <a:pt x="85" y="65"/>
                    <a:pt x="90" y="63"/>
                    <a:pt x="98" y="64"/>
                  </a:cubicBezTo>
                  <a:cubicBezTo>
                    <a:pt x="116" y="69"/>
                    <a:pt x="135" y="73"/>
                    <a:pt x="153" y="76"/>
                  </a:cubicBezTo>
                  <a:cubicBezTo>
                    <a:pt x="174" y="75"/>
                    <a:pt x="182" y="73"/>
                    <a:pt x="203" y="75"/>
                  </a:cubicBezTo>
                  <a:cubicBezTo>
                    <a:pt x="212" y="80"/>
                    <a:pt x="214" y="89"/>
                    <a:pt x="224" y="93"/>
                  </a:cubicBezTo>
                  <a:cubicBezTo>
                    <a:pt x="236" y="92"/>
                    <a:pt x="241" y="89"/>
                    <a:pt x="251" y="87"/>
                  </a:cubicBezTo>
                  <a:cubicBezTo>
                    <a:pt x="259" y="87"/>
                    <a:pt x="275" y="88"/>
                    <a:pt x="275" y="88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94" name="Freeform 76"/>
            <p:cNvSpPr>
              <a:spLocks/>
            </p:cNvSpPr>
            <p:nvPr/>
          </p:nvSpPr>
          <p:spPr bwMode="auto">
            <a:xfrm>
              <a:off x="5476341" y="2299920"/>
              <a:ext cx="63034" cy="724175"/>
            </a:xfrm>
            <a:custGeom>
              <a:avLst/>
              <a:gdLst>
                <a:gd name="T0" fmla="*/ 29 w 45"/>
                <a:gd name="T1" fmla="*/ 0 h 533"/>
                <a:gd name="T2" fmla="*/ 18 w 45"/>
                <a:gd name="T3" fmla="*/ 43 h 533"/>
                <a:gd name="T4" fmla="*/ 6 w 45"/>
                <a:gd name="T5" fmla="*/ 96 h 533"/>
                <a:gd name="T6" fmla="*/ 31 w 45"/>
                <a:gd name="T7" fmla="*/ 145 h 533"/>
                <a:gd name="T8" fmla="*/ 43 w 45"/>
                <a:gd name="T9" fmla="*/ 165 h 533"/>
                <a:gd name="T10" fmla="*/ 35 w 45"/>
                <a:gd name="T11" fmla="*/ 233 h 533"/>
                <a:gd name="T12" fmla="*/ 43 w 45"/>
                <a:gd name="T13" fmla="*/ 277 h 533"/>
                <a:gd name="T14" fmla="*/ 32 w 45"/>
                <a:gd name="T15" fmla="*/ 319 h 533"/>
                <a:gd name="T16" fmla="*/ 6 w 45"/>
                <a:gd name="T17" fmla="*/ 352 h 533"/>
                <a:gd name="T18" fmla="*/ 25 w 45"/>
                <a:gd name="T19" fmla="*/ 408 h 533"/>
                <a:gd name="T20" fmla="*/ 32 w 45"/>
                <a:gd name="T21" fmla="*/ 459 h 533"/>
                <a:gd name="T22" fmla="*/ 26 w 45"/>
                <a:gd name="T23" fmla="*/ 495 h 533"/>
                <a:gd name="T24" fmla="*/ 18 w 45"/>
                <a:gd name="T25" fmla="*/ 520 h 533"/>
                <a:gd name="T26" fmla="*/ 12 w 45"/>
                <a:gd name="T27" fmla="*/ 537 h 533"/>
                <a:gd name="T28" fmla="*/ 5 w 45"/>
                <a:gd name="T29" fmla="*/ 568 h 5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"/>
                <a:gd name="T46" fmla="*/ 0 h 533"/>
                <a:gd name="T47" fmla="*/ 45 w 45"/>
                <a:gd name="T48" fmla="*/ 533 h 5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" h="533">
                  <a:moveTo>
                    <a:pt x="27" y="0"/>
                  </a:moveTo>
                  <a:cubicBezTo>
                    <a:pt x="24" y="16"/>
                    <a:pt x="24" y="27"/>
                    <a:pt x="18" y="41"/>
                  </a:cubicBezTo>
                  <a:cubicBezTo>
                    <a:pt x="17" y="63"/>
                    <a:pt x="15" y="72"/>
                    <a:pt x="6" y="90"/>
                  </a:cubicBezTo>
                  <a:cubicBezTo>
                    <a:pt x="2" y="111"/>
                    <a:pt x="11" y="126"/>
                    <a:pt x="29" y="137"/>
                  </a:cubicBezTo>
                  <a:cubicBezTo>
                    <a:pt x="34" y="143"/>
                    <a:pt x="38" y="148"/>
                    <a:pt x="41" y="155"/>
                  </a:cubicBezTo>
                  <a:cubicBezTo>
                    <a:pt x="45" y="177"/>
                    <a:pt x="39" y="197"/>
                    <a:pt x="33" y="219"/>
                  </a:cubicBezTo>
                  <a:cubicBezTo>
                    <a:pt x="34" y="238"/>
                    <a:pt x="33" y="246"/>
                    <a:pt x="41" y="260"/>
                  </a:cubicBezTo>
                  <a:cubicBezTo>
                    <a:pt x="43" y="275"/>
                    <a:pt x="45" y="290"/>
                    <a:pt x="30" y="299"/>
                  </a:cubicBezTo>
                  <a:cubicBezTo>
                    <a:pt x="22" y="310"/>
                    <a:pt x="12" y="318"/>
                    <a:pt x="6" y="330"/>
                  </a:cubicBezTo>
                  <a:cubicBezTo>
                    <a:pt x="0" y="359"/>
                    <a:pt x="14" y="361"/>
                    <a:pt x="23" y="383"/>
                  </a:cubicBezTo>
                  <a:cubicBezTo>
                    <a:pt x="26" y="399"/>
                    <a:pt x="27" y="415"/>
                    <a:pt x="30" y="431"/>
                  </a:cubicBezTo>
                  <a:cubicBezTo>
                    <a:pt x="29" y="448"/>
                    <a:pt x="31" y="451"/>
                    <a:pt x="24" y="465"/>
                  </a:cubicBezTo>
                  <a:cubicBezTo>
                    <a:pt x="23" y="471"/>
                    <a:pt x="21" y="483"/>
                    <a:pt x="18" y="488"/>
                  </a:cubicBezTo>
                  <a:cubicBezTo>
                    <a:pt x="17" y="494"/>
                    <a:pt x="12" y="504"/>
                    <a:pt x="12" y="504"/>
                  </a:cubicBezTo>
                  <a:cubicBezTo>
                    <a:pt x="10" y="513"/>
                    <a:pt x="9" y="525"/>
                    <a:pt x="5" y="533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95" name="Freeform 77"/>
            <p:cNvSpPr>
              <a:spLocks/>
            </p:cNvSpPr>
            <p:nvPr/>
          </p:nvSpPr>
          <p:spPr bwMode="auto">
            <a:xfrm>
              <a:off x="4425325" y="2173518"/>
              <a:ext cx="174027" cy="284403"/>
            </a:xfrm>
            <a:custGeom>
              <a:avLst/>
              <a:gdLst>
                <a:gd name="T0" fmla="*/ 112 w 143"/>
                <a:gd name="T1" fmla="*/ 0 h 240"/>
                <a:gd name="T2" fmla="*/ 102 w 143"/>
                <a:gd name="T3" fmla="*/ 14 h 240"/>
                <a:gd name="T4" fmla="*/ 92 w 143"/>
                <a:gd name="T5" fmla="*/ 22 h 240"/>
                <a:gd name="T6" fmla="*/ 83 w 143"/>
                <a:gd name="T7" fmla="*/ 60 h 240"/>
                <a:gd name="T8" fmla="*/ 72 w 143"/>
                <a:gd name="T9" fmla="*/ 79 h 240"/>
                <a:gd name="T10" fmla="*/ 67 w 143"/>
                <a:gd name="T11" fmla="*/ 89 h 240"/>
                <a:gd name="T12" fmla="*/ 62 w 143"/>
                <a:gd name="T13" fmla="*/ 104 h 240"/>
                <a:gd name="T14" fmla="*/ 58 w 143"/>
                <a:gd name="T15" fmla="*/ 122 h 240"/>
                <a:gd name="T16" fmla="*/ 41 w 143"/>
                <a:gd name="T17" fmla="*/ 140 h 240"/>
                <a:gd name="T18" fmla="*/ 18 w 143"/>
                <a:gd name="T19" fmla="*/ 172 h 240"/>
                <a:gd name="T20" fmla="*/ 4 w 143"/>
                <a:gd name="T21" fmla="*/ 192 h 240"/>
                <a:gd name="T22" fmla="*/ 0 w 143"/>
                <a:gd name="T23" fmla="*/ 194 h 2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3"/>
                <a:gd name="T37" fmla="*/ 0 h 240"/>
                <a:gd name="T38" fmla="*/ 143 w 143"/>
                <a:gd name="T39" fmla="*/ 240 h 2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3" h="240">
                  <a:moveTo>
                    <a:pt x="142" y="0"/>
                  </a:moveTo>
                  <a:cubicBezTo>
                    <a:pt x="141" y="14"/>
                    <a:pt x="143" y="16"/>
                    <a:pt x="130" y="18"/>
                  </a:cubicBezTo>
                  <a:cubicBezTo>
                    <a:pt x="126" y="21"/>
                    <a:pt x="121" y="24"/>
                    <a:pt x="117" y="27"/>
                  </a:cubicBezTo>
                  <a:cubicBezTo>
                    <a:pt x="111" y="43"/>
                    <a:pt x="115" y="59"/>
                    <a:pt x="106" y="74"/>
                  </a:cubicBezTo>
                  <a:cubicBezTo>
                    <a:pt x="104" y="85"/>
                    <a:pt x="97" y="89"/>
                    <a:pt x="91" y="98"/>
                  </a:cubicBezTo>
                  <a:cubicBezTo>
                    <a:pt x="89" y="102"/>
                    <a:pt x="85" y="110"/>
                    <a:pt x="85" y="110"/>
                  </a:cubicBezTo>
                  <a:cubicBezTo>
                    <a:pt x="84" y="116"/>
                    <a:pt x="82" y="123"/>
                    <a:pt x="79" y="129"/>
                  </a:cubicBezTo>
                  <a:cubicBezTo>
                    <a:pt x="78" y="136"/>
                    <a:pt x="76" y="144"/>
                    <a:pt x="73" y="150"/>
                  </a:cubicBezTo>
                  <a:cubicBezTo>
                    <a:pt x="71" y="162"/>
                    <a:pt x="62" y="167"/>
                    <a:pt x="52" y="173"/>
                  </a:cubicBezTo>
                  <a:cubicBezTo>
                    <a:pt x="43" y="186"/>
                    <a:pt x="33" y="201"/>
                    <a:pt x="22" y="212"/>
                  </a:cubicBezTo>
                  <a:cubicBezTo>
                    <a:pt x="20" y="222"/>
                    <a:pt x="14" y="235"/>
                    <a:pt x="4" y="237"/>
                  </a:cubicBezTo>
                  <a:cubicBezTo>
                    <a:pt x="3" y="238"/>
                    <a:pt x="0" y="240"/>
                    <a:pt x="0" y="24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96" name="Freeform 78"/>
            <p:cNvSpPr>
              <a:spLocks/>
            </p:cNvSpPr>
            <p:nvPr/>
          </p:nvSpPr>
          <p:spPr bwMode="auto">
            <a:xfrm>
              <a:off x="4293777" y="3014878"/>
              <a:ext cx="213766" cy="115868"/>
            </a:xfrm>
            <a:custGeom>
              <a:avLst/>
              <a:gdLst>
                <a:gd name="T0" fmla="*/ 0 w 156"/>
                <a:gd name="T1" fmla="*/ 40 h 88"/>
                <a:gd name="T2" fmla="*/ 13 w 156"/>
                <a:gd name="T3" fmla="*/ 23 h 88"/>
                <a:gd name="T4" fmla="*/ 22 w 156"/>
                <a:gd name="T5" fmla="*/ 16 h 88"/>
                <a:gd name="T6" fmla="*/ 46 w 156"/>
                <a:gd name="T7" fmla="*/ 0 h 88"/>
                <a:gd name="T8" fmla="*/ 91 w 156"/>
                <a:gd name="T9" fmla="*/ 15 h 88"/>
                <a:gd name="T10" fmla="*/ 105 w 156"/>
                <a:gd name="T11" fmla="*/ 39 h 88"/>
                <a:gd name="T12" fmla="*/ 123 w 156"/>
                <a:gd name="T13" fmla="*/ 53 h 88"/>
                <a:gd name="T14" fmla="*/ 135 w 156"/>
                <a:gd name="T15" fmla="*/ 65 h 88"/>
                <a:gd name="T16" fmla="*/ 147 w 156"/>
                <a:gd name="T17" fmla="*/ 75 h 88"/>
                <a:gd name="T18" fmla="*/ 156 w 156"/>
                <a:gd name="T19" fmla="*/ 88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"/>
                <a:gd name="T31" fmla="*/ 0 h 88"/>
                <a:gd name="T32" fmla="*/ 156 w 156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" h="88">
                  <a:moveTo>
                    <a:pt x="0" y="40"/>
                  </a:moveTo>
                  <a:cubicBezTo>
                    <a:pt x="6" y="35"/>
                    <a:pt x="8" y="28"/>
                    <a:pt x="13" y="23"/>
                  </a:cubicBezTo>
                  <a:cubicBezTo>
                    <a:pt x="16" y="20"/>
                    <a:pt x="22" y="16"/>
                    <a:pt x="22" y="16"/>
                  </a:cubicBezTo>
                  <a:cubicBezTo>
                    <a:pt x="28" y="6"/>
                    <a:pt x="36" y="2"/>
                    <a:pt x="46" y="0"/>
                  </a:cubicBezTo>
                  <a:cubicBezTo>
                    <a:pt x="77" y="2"/>
                    <a:pt x="72" y="0"/>
                    <a:pt x="91" y="15"/>
                  </a:cubicBezTo>
                  <a:cubicBezTo>
                    <a:pt x="95" y="22"/>
                    <a:pt x="97" y="37"/>
                    <a:pt x="105" y="39"/>
                  </a:cubicBezTo>
                  <a:cubicBezTo>
                    <a:pt x="111" y="42"/>
                    <a:pt x="117" y="49"/>
                    <a:pt x="123" y="53"/>
                  </a:cubicBezTo>
                  <a:cubicBezTo>
                    <a:pt x="127" y="59"/>
                    <a:pt x="130" y="62"/>
                    <a:pt x="135" y="65"/>
                  </a:cubicBezTo>
                  <a:cubicBezTo>
                    <a:pt x="139" y="72"/>
                    <a:pt x="142" y="67"/>
                    <a:pt x="147" y="75"/>
                  </a:cubicBezTo>
                  <a:cubicBezTo>
                    <a:pt x="148" y="79"/>
                    <a:pt x="156" y="84"/>
                    <a:pt x="156" y="88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97" name="Freeform 79"/>
            <p:cNvSpPr>
              <a:spLocks/>
            </p:cNvSpPr>
            <p:nvPr/>
          </p:nvSpPr>
          <p:spPr bwMode="auto">
            <a:xfrm>
              <a:off x="4295147" y="3315081"/>
              <a:ext cx="368609" cy="711008"/>
            </a:xfrm>
            <a:custGeom>
              <a:avLst/>
              <a:gdLst>
                <a:gd name="T0" fmla="*/ 0 w 263"/>
                <a:gd name="T1" fmla="*/ 0 h 524"/>
                <a:gd name="T2" fmla="*/ 38 w 263"/>
                <a:gd name="T3" fmla="*/ 43 h 524"/>
                <a:gd name="T4" fmla="*/ 46 w 263"/>
                <a:gd name="T5" fmla="*/ 58 h 524"/>
                <a:gd name="T6" fmla="*/ 84 w 263"/>
                <a:gd name="T7" fmla="*/ 93 h 524"/>
                <a:gd name="T8" fmla="*/ 96 w 263"/>
                <a:gd name="T9" fmla="*/ 110 h 524"/>
                <a:gd name="T10" fmla="*/ 128 w 263"/>
                <a:gd name="T11" fmla="*/ 184 h 524"/>
                <a:gd name="T12" fmla="*/ 138 w 263"/>
                <a:gd name="T13" fmla="*/ 204 h 524"/>
                <a:gd name="T14" fmla="*/ 143 w 263"/>
                <a:gd name="T15" fmla="*/ 242 h 524"/>
                <a:gd name="T16" fmla="*/ 155 w 263"/>
                <a:gd name="T17" fmla="*/ 347 h 524"/>
                <a:gd name="T18" fmla="*/ 199 w 263"/>
                <a:gd name="T19" fmla="*/ 381 h 524"/>
                <a:gd name="T20" fmla="*/ 213 w 263"/>
                <a:gd name="T21" fmla="*/ 392 h 524"/>
                <a:gd name="T22" fmla="*/ 225 w 263"/>
                <a:gd name="T23" fmla="*/ 411 h 524"/>
                <a:gd name="T24" fmla="*/ 223 w 263"/>
                <a:gd name="T25" fmla="*/ 464 h 524"/>
                <a:gd name="T26" fmla="*/ 240 w 263"/>
                <a:gd name="T27" fmla="*/ 487 h 524"/>
                <a:gd name="T28" fmla="*/ 266 w 263"/>
                <a:gd name="T29" fmla="*/ 500 h 524"/>
                <a:gd name="T30" fmla="*/ 275 w 263"/>
                <a:gd name="T31" fmla="*/ 513 h 524"/>
                <a:gd name="T32" fmla="*/ 267 w 263"/>
                <a:gd name="T33" fmla="*/ 544 h 524"/>
                <a:gd name="T34" fmla="*/ 263 w 263"/>
                <a:gd name="T35" fmla="*/ 556 h 5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3"/>
                <a:gd name="T55" fmla="*/ 0 h 524"/>
                <a:gd name="T56" fmla="*/ 263 w 263"/>
                <a:gd name="T57" fmla="*/ 524 h 5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3" h="524">
                  <a:moveTo>
                    <a:pt x="0" y="0"/>
                  </a:moveTo>
                  <a:cubicBezTo>
                    <a:pt x="16" y="6"/>
                    <a:pt x="23" y="31"/>
                    <a:pt x="36" y="41"/>
                  </a:cubicBezTo>
                  <a:cubicBezTo>
                    <a:pt x="38" y="46"/>
                    <a:pt x="41" y="50"/>
                    <a:pt x="44" y="54"/>
                  </a:cubicBezTo>
                  <a:cubicBezTo>
                    <a:pt x="47" y="68"/>
                    <a:pt x="66" y="85"/>
                    <a:pt x="80" y="87"/>
                  </a:cubicBezTo>
                  <a:cubicBezTo>
                    <a:pt x="86" y="91"/>
                    <a:pt x="89" y="97"/>
                    <a:pt x="92" y="104"/>
                  </a:cubicBezTo>
                  <a:cubicBezTo>
                    <a:pt x="94" y="130"/>
                    <a:pt x="101" y="157"/>
                    <a:pt x="122" y="174"/>
                  </a:cubicBezTo>
                  <a:cubicBezTo>
                    <a:pt x="126" y="180"/>
                    <a:pt x="128" y="187"/>
                    <a:pt x="132" y="192"/>
                  </a:cubicBezTo>
                  <a:cubicBezTo>
                    <a:pt x="136" y="204"/>
                    <a:pt x="136" y="216"/>
                    <a:pt x="137" y="228"/>
                  </a:cubicBezTo>
                  <a:cubicBezTo>
                    <a:pt x="137" y="261"/>
                    <a:pt x="120" y="310"/>
                    <a:pt x="149" y="327"/>
                  </a:cubicBezTo>
                  <a:cubicBezTo>
                    <a:pt x="157" y="341"/>
                    <a:pt x="177" y="351"/>
                    <a:pt x="191" y="359"/>
                  </a:cubicBezTo>
                  <a:cubicBezTo>
                    <a:pt x="195" y="364"/>
                    <a:pt x="198" y="366"/>
                    <a:pt x="203" y="369"/>
                  </a:cubicBezTo>
                  <a:cubicBezTo>
                    <a:pt x="207" y="375"/>
                    <a:pt x="211" y="381"/>
                    <a:pt x="215" y="387"/>
                  </a:cubicBezTo>
                  <a:cubicBezTo>
                    <a:pt x="218" y="404"/>
                    <a:pt x="218" y="421"/>
                    <a:pt x="213" y="437"/>
                  </a:cubicBezTo>
                  <a:cubicBezTo>
                    <a:pt x="215" y="452"/>
                    <a:pt x="215" y="457"/>
                    <a:pt x="230" y="459"/>
                  </a:cubicBezTo>
                  <a:cubicBezTo>
                    <a:pt x="238" y="463"/>
                    <a:pt x="245" y="469"/>
                    <a:pt x="254" y="471"/>
                  </a:cubicBezTo>
                  <a:cubicBezTo>
                    <a:pt x="259" y="474"/>
                    <a:pt x="260" y="478"/>
                    <a:pt x="263" y="483"/>
                  </a:cubicBezTo>
                  <a:cubicBezTo>
                    <a:pt x="261" y="497"/>
                    <a:pt x="261" y="501"/>
                    <a:pt x="255" y="512"/>
                  </a:cubicBezTo>
                  <a:cubicBezTo>
                    <a:pt x="254" y="517"/>
                    <a:pt x="253" y="520"/>
                    <a:pt x="251" y="52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98" name="Freeform 80"/>
            <p:cNvSpPr>
              <a:spLocks/>
            </p:cNvSpPr>
            <p:nvPr/>
          </p:nvSpPr>
          <p:spPr bwMode="auto">
            <a:xfrm>
              <a:off x="4110157" y="3211063"/>
              <a:ext cx="426162" cy="767625"/>
            </a:xfrm>
            <a:custGeom>
              <a:avLst/>
              <a:gdLst>
                <a:gd name="T0" fmla="*/ 102 w 271"/>
                <a:gd name="T1" fmla="*/ 0 h 667"/>
                <a:gd name="T2" fmla="*/ 96 w 271"/>
                <a:gd name="T3" fmla="*/ 15 h 667"/>
                <a:gd name="T4" fmla="*/ 82 w 271"/>
                <a:gd name="T5" fmla="*/ 97 h 667"/>
                <a:gd name="T6" fmla="*/ 73 w 271"/>
                <a:gd name="T7" fmla="*/ 116 h 667"/>
                <a:gd name="T8" fmla="*/ 46 w 271"/>
                <a:gd name="T9" fmla="*/ 138 h 667"/>
                <a:gd name="T10" fmla="*/ 5 w 271"/>
                <a:gd name="T11" fmla="*/ 167 h 667"/>
                <a:gd name="T12" fmla="*/ 7 w 271"/>
                <a:gd name="T13" fmla="*/ 218 h 667"/>
                <a:gd name="T14" fmla="*/ 22 w 271"/>
                <a:gd name="T15" fmla="*/ 253 h 667"/>
                <a:gd name="T16" fmla="*/ 45 w 271"/>
                <a:gd name="T17" fmla="*/ 282 h 667"/>
                <a:gd name="T18" fmla="*/ 55 w 271"/>
                <a:gd name="T19" fmla="*/ 301 h 667"/>
                <a:gd name="T20" fmla="*/ 31 w 271"/>
                <a:gd name="T21" fmla="*/ 326 h 667"/>
                <a:gd name="T22" fmla="*/ 19 w 271"/>
                <a:gd name="T23" fmla="*/ 338 h 667"/>
                <a:gd name="T24" fmla="*/ 37 w 271"/>
                <a:gd name="T25" fmla="*/ 352 h 667"/>
                <a:gd name="T26" fmla="*/ 57 w 271"/>
                <a:gd name="T27" fmla="*/ 381 h 667"/>
                <a:gd name="T28" fmla="*/ 69 w 271"/>
                <a:gd name="T29" fmla="*/ 409 h 667"/>
                <a:gd name="T30" fmla="*/ 81 w 271"/>
                <a:gd name="T31" fmla="*/ 428 h 667"/>
                <a:gd name="T32" fmla="*/ 92 w 271"/>
                <a:gd name="T33" fmla="*/ 451 h 667"/>
                <a:gd name="T34" fmla="*/ 96 w 271"/>
                <a:gd name="T35" fmla="*/ 470 h 667"/>
                <a:gd name="T36" fmla="*/ 92 w 271"/>
                <a:gd name="T37" fmla="*/ 512 h 667"/>
                <a:gd name="T38" fmla="*/ 87 w 271"/>
                <a:gd name="T39" fmla="*/ 585 h 667"/>
                <a:gd name="T40" fmla="*/ 128 w 271"/>
                <a:gd name="T41" fmla="*/ 648 h 667"/>
                <a:gd name="T42" fmla="*/ 152 w 271"/>
                <a:gd name="T43" fmla="*/ 664 h 667"/>
                <a:gd name="T44" fmla="*/ 161 w 271"/>
                <a:gd name="T45" fmla="*/ 671 h 667"/>
                <a:gd name="T46" fmla="*/ 178 w 271"/>
                <a:gd name="T47" fmla="*/ 681 h 667"/>
                <a:gd name="T48" fmla="*/ 214 w 271"/>
                <a:gd name="T49" fmla="*/ 690 h 667"/>
                <a:gd name="T50" fmla="*/ 231 w 271"/>
                <a:gd name="T51" fmla="*/ 697 h 667"/>
                <a:gd name="T52" fmla="*/ 281 w 271"/>
                <a:gd name="T53" fmla="*/ 707 h 6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1"/>
                <a:gd name="T82" fmla="*/ 0 h 667"/>
                <a:gd name="T83" fmla="*/ 271 w 271"/>
                <a:gd name="T84" fmla="*/ 667 h 667"/>
                <a:gd name="connsiteX0" fmla="*/ 4875 w 11259"/>
                <a:gd name="connsiteY0" fmla="*/ 0 h 10000"/>
                <a:gd name="connsiteX1" fmla="*/ 4654 w 11259"/>
                <a:gd name="connsiteY1" fmla="*/ 225 h 10000"/>
                <a:gd name="connsiteX2" fmla="*/ 4211 w 11259"/>
                <a:gd name="connsiteY2" fmla="*/ 1364 h 10000"/>
                <a:gd name="connsiteX3" fmla="*/ 3879 w 11259"/>
                <a:gd name="connsiteY3" fmla="*/ 1634 h 10000"/>
                <a:gd name="connsiteX4" fmla="*/ 2883 w 11259"/>
                <a:gd name="connsiteY4" fmla="*/ 1949 h 10000"/>
                <a:gd name="connsiteX5" fmla="*/ 1444 w 11259"/>
                <a:gd name="connsiteY5" fmla="*/ 2354 h 10000"/>
                <a:gd name="connsiteX6" fmla="*/ 258 w 11259"/>
                <a:gd name="connsiteY6" fmla="*/ 2836 h 10000"/>
                <a:gd name="connsiteX7" fmla="*/ 2071 w 11259"/>
                <a:gd name="connsiteY7" fmla="*/ 3568 h 10000"/>
                <a:gd name="connsiteX8" fmla="*/ 2846 w 11259"/>
                <a:gd name="connsiteY8" fmla="*/ 3973 h 10000"/>
                <a:gd name="connsiteX9" fmla="*/ 3215 w 11259"/>
                <a:gd name="connsiteY9" fmla="*/ 4243 h 10000"/>
                <a:gd name="connsiteX10" fmla="*/ 2329 w 11259"/>
                <a:gd name="connsiteY10" fmla="*/ 4588 h 10000"/>
                <a:gd name="connsiteX11" fmla="*/ 1960 w 11259"/>
                <a:gd name="connsiteY11" fmla="*/ 4768 h 10000"/>
                <a:gd name="connsiteX12" fmla="*/ 2551 w 11259"/>
                <a:gd name="connsiteY12" fmla="*/ 4963 h 10000"/>
                <a:gd name="connsiteX13" fmla="*/ 3289 w 11259"/>
                <a:gd name="connsiteY13" fmla="*/ 5367 h 10000"/>
                <a:gd name="connsiteX14" fmla="*/ 3731 w 11259"/>
                <a:gd name="connsiteY14" fmla="*/ 5772 h 10000"/>
                <a:gd name="connsiteX15" fmla="*/ 4174 w 11259"/>
                <a:gd name="connsiteY15" fmla="*/ 6027 h 10000"/>
                <a:gd name="connsiteX16" fmla="*/ 4506 w 11259"/>
                <a:gd name="connsiteY16" fmla="*/ 6357 h 10000"/>
                <a:gd name="connsiteX17" fmla="*/ 4654 w 11259"/>
                <a:gd name="connsiteY17" fmla="*/ 6627 h 10000"/>
                <a:gd name="connsiteX18" fmla="*/ 4506 w 11259"/>
                <a:gd name="connsiteY18" fmla="*/ 7211 h 10000"/>
                <a:gd name="connsiteX19" fmla="*/ 4322 w 11259"/>
                <a:gd name="connsiteY19" fmla="*/ 8246 h 10000"/>
                <a:gd name="connsiteX20" fmla="*/ 5835 w 11259"/>
                <a:gd name="connsiteY20" fmla="*/ 9130 h 10000"/>
                <a:gd name="connsiteX21" fmla="*/ 6646 w 11259"/>
                <a:gd name="connsiteY21" fmla="*/ 9355 h 10000"/>
                <a:gd name="connsiteX22" fmla="*/ 6979 w 11259"/>
                <a:gd name="connsiteY22" fmla="*/ 9460 h 10000"/>
                <a:gd name="connsiteX23" fmla="*/ 7606 w 11259"/>
                <a:gd name="connsiteY23" fmla="*/ 9595 h 10000"/>
                <a:gd name="connsiteX24" fmla="*/ 8860 w 11259"/>
                <a:gd name="connsiteY24" fmla="*/ 9730 h 10000"/>
                <a:gd name="connsiteX25" fmla="*/ 9488 w 11259"/>
                <a:gd name="connsiteY25" fmla="*/ 9820 h 10000"/>
                <a:gd name="connsiteX26" fmla="*/ 11259 w 11259"/>
                <a:gd name="connsiteY26" fmla="*/ 9955 h 10000"/>
                <a:gd name="connsiteX0" fmla="*/ 4875 w 11259"/>
                <a:gd name="connsiteY0" fmla="*/ 0 h 10000"/>
                <a:gd name="connsiteX1" fmla="*/ 4654 w 11259"/>
                <a:gd name="connsiteY1" fmla="*/ 225 h 10000"/>
                <a:gd name="connsiteX2" fmla="*/ 4211 w 11259"/>
                <a:gd name="connsiteY2" fmla="*/ 1364 h 10000"/>
                <a:gd name="connsiteX3" fmla="*/ 3879 w 11259"/>
                <a:gd name="connsiteY3" fmla="*/ 1634 h 10000"/>
                <a:gd name="connsiteX4" fmla="*/ 2883 w 11259"/>
                <a:gd name="connsiteY4" fmla="*/ 1949 h 10000"/>
                <a:gd name="connsiteX5" fmla="*/ 500 w 11259"/>
                <a:gd name="connsiteY5" fmla="*/ 2196 h 10000"/>
                <a:gd name="connsiteX6" fmla="*/ 258 w 11259"/>
                <a:gd name="connsiteY6" fmla="*/ 2836 h 10000"/>
                <a:gd name="connsiteX7" fmla="*/ 2071 w 11259"/>
                <a:gd name="connsiteY7" fmla="*/ 3568 h 10000"/>
                <a:gd name="connsiteX8" fmla="*/ 2846 w 11259"/>
                <a:gd name="connsiteY8" fmla="*/ 3973 h 10000"/>
                <a:gd name="connsiteX9" fmla="*/ 3215 w 11259"/>
                <a:gd name="connsiteY9" fmla="*/ 4243 h 10000"/>
                <a:gd name="connsiteX10" fmla="*/ 2329 w 11259"/>
                <a:gd name="connsiteY10" fmla="*/ 4588 h 10000"/>
                <a:gd name="connsiteX11" fmla="*/ 1960 w 11259"/>
                <a:gd name="connsiteY11" fmla="*/ 4768 h 10000"/>
                <a:gd name="connsiteX12" fmla="*/ 2551 w 11259"/>
                <a:gd name="connsiteY12" fmla="*/ 4963 h 10000"/>
                <a:gd name="connsiteX13" fmla="*/ 3289 w 11259"/>
                <a:gd name="connsiteY13" fmla="*/ 5367 h 10000"/>
                <a:gd name="connsiteX14" fmla="*/ 3731 w 11259"/>
                <a:gd name="connsiteY14" fmla="*/ 5772 h 10000"/>
                <a:gd name="connsiteX15" fmla="*/ 4174 w 11259"/>
                <a:gd name="connsiteY15" fmla="*/ 6027 h 10000"/>
                <a:gd name="connsiteX16" fmla="*/ 4506 w 11259"/>
                <a:gd name="connsiteY16" fmla="*/ 6357 h 10000"/>
                <a:gd name="connsiteX17" fmla="*/ 4654 w 11259"/>
                <a:gd name="connsiteY17" fmla="*/ 6627 h 10000"/>
                <a:gd name="connsiteX18" fmla="*/ 4506 w 11259"/>
                <a:gd name="connsiteY18" fmla="*/ 7211 h 10000"/>
                <a:gd name="connsiteX19" fmla="*/ 4322 w 11259"/>
                <a:gd name="connsiteY19" fmla="*/ 8246 h 10000"/>
                <a:gd name="connsiteX20" fmla="*/ 5835 w 11259"/>
                <a:gd name="connsiteY20" fmla="*/ 9130 h 10000"/>
                <a:gd name="connsiteX21" fmla="*/ 6646 w 11259"/>
                <a:gd name="connsiteY21" fmla="*/ 9355 h 10000"/>
                <a:gd name="connsiteX22" fmla="*/ 6979 w 11259"/>
                <a:gd name="connsiteY22" fmla="*/ 9460 h 10000"/>
                <a:gd name="connsiteX23" fmla="*/ 7606 w 11259"/>
                <a:gd name="connsiteY23" fmla="*/ 9595 h 10000"/>
                <a:gd name="connsiteX24" fmla="*/ 8860 w 11259"/>
                <a:gd name="connsiteY24" fmla="*/ 9730 h 10000"/>
                <a:gd name="connsiteX25" fmla="*/ 9488 w 11259"/>
                <a:gd name="connsiteY25" fmla="*/ 9820 h 10000"/>
                <a:gd name="connsiteX26" fmla="*/ 11259 w 11259"/>
                <a:gd name="connsiteY26" fmla="*/ 9955 h 10000"/>
                <a:gd name="connsiteX0" fmla="*/ 4875 w 11259"/>
                <a:gd name="connsiteY0" fmla="*/ 0 h 10000"/>
                <a:gd name="connsiteX1" fmla="*/ 4654 w 11259"/>
                <a:gd name="connsiteY1" fmla="*/ 225 h 10000"/>
                <a:gd name="connsiteX2" fmla="*/ 4211 w 11259"/>
                <a:gd name="connsiteY2" fmla="*/ 1364 h 10000"/>
                <a:gd name="connsiteX3" fmla="*/ 3879 w 11259"/>
                <a:gd name="connsiteY3" fmla="*/ 1634 h 10000"/>
                <a:gd name="connsiteX4" fmla="*/ 2883 w 11259"/>
                <a:gd name="connsiteY4" fmla="*/ 1949 h 10000"/>
                <a:gd name="connsiteX5" fmla="*/ 248 w 11259"/>
                <a:gd name="connsiteY5" fmla="*/ 2170 h 10000"/>
                <a:gd name="connsiteX6" fmla="*/ 258 w 11259"/>
                <a:gd name="connsiteY6" fmla="*/ 2836 h 10000"/>
                <a:gd name="connsiteX7" fmla="*/ 2071 w 11259"/>
                <a:gd name="connsiteY7" fmla="*/ 3568 h 10000"/>
                <a:gd name="connsiteX8" fmla="*/ 2846 w 11259"/>
                <a:gd name="connsiteY8" fmla="*/ 3973 h 10000"/>
                <a:gd name="connsiteX9" fmla="*/ 3215 w 11259"/>
                <a:gd name="connsiteY9" fmla="*/ 4243 h 10000"/>
                <a:gd name="connsiteX10" fmla="*/ 2329 w 11259"/>
                <a:gd name="connsiteY10" fmla="*/ 4588 h 10000"/>
                <a:gd name="connsiteX11" fmla="*/ 1960 w 11259"/>
                <a:gd name="connsiteY11" fmla="*/ 4768 h 10000"/>
                <a:gd name="connsiteX12" fmla="*/ 2551 w 11259"/>
                <a:gd name="connsiteY12" fmla="*/ 4963 h 10000"/>
                <a:gd name="connsiteX13" fmla="*/ 3289 w 11259"/>
                <a:gd name="connsiteY13" fmla="*/ 5367 h 10000"/>
                <a:gd name="connsiteX14" fmla="*/ 3731 w 11259"/>
                <a:gd name="connsiteY14" fmla="*/ 5772 h 10000"/>
                <a:gd name="connsiteX15" fmla="*/ 4174 w 11259"/>
                <a:gd name="connsiteY15" fmla="*/ 6027 h 10000"/>
                <a:gd name="connsiteX16" fmla="*/ 4506 w 11259"/>
                <a:gd name="connsiteY16" fmla="*/ 6357 h 10000"/>
                <a:gd name="connsiteX17" fmla="*/ 4654 w 11259"/>
                <a:gd name="connsiteY17" fmla="*/ 6627 h 10000"/>
                <a:gd name="connsiteX18" fmla="*/ 4506 w 11259"/>
                <a:gd name="connsiteY18" fmla="*/ 7211 h 10000"/>
                <a:gd name="connsiteX19" fmla="*/ 4322 w 11259"/>
                <a:gd name="connsiteY19" fmla="*/ 8246 h 10000"/>
                <a:gd name="connsiteX20" fmla="*/ 5835 w 11259"/>
                <a:gd name="connsiteY20" fmla="*/ 9130 h 10000"/>
                <a:gd name="connsiteX21" fmla="*/ 6646 w 11259"/>
                <a:gd name="connsiteY21" fmla="*/ 9355 h 10000"/>
                <a:gd name="connsiteX22" fmla="*/ 6979 w 11259"/>
                <a:gd name="connsiteY22" fmla="*/ 9460 h 10000"/>
                <a:gd name="connsiteX23" fmla="*/ 7606 w 11259"/>
                <a:gd name="connsiteY23" fmla="*/ 9595 h 10000"/>
                <a:gd name="connsiteX24" fmla="*/ 8860 w 11259"/>
                <a:gd name="connsiteY24" fmla="*/ 9730 h 10000"/>
                <a:gd name="connsiteX25" fmla="*/ 9488 w 11259"/>
                <a:gd name="connsiteY25" fmla="*/ 9820 h 10000"/>
                <a:gd name="connsiteX26" fmla="*/ 11259 w 11259"/>
                <a:gd name="connsiteY26" fmla="*/ 9955 h 10000"/>
                <a:gd name="connsiteX0" fmla="*/ 4654 w 11259"/>
                <a:gd name="connsiteY0" fmla="*/ 0 h 9775"/>
                <a:gd name="connsiteX1" fmla="*/ 4211 w 11259"/>
                <a:gd name="connsiteY1" fmla="*/ 1139 h 9775"/>
                <a:gd name="connsiteX2" fmla="*/ 3879 w 11259"/>
                <a:gd name="connsiteY2" fmla="*/ 1409 h 9775"/>
                <a:gd name="connsiteX3" fmla="*/ 2883 w 11259"/>
                <a:gd name="connsiteY3" fmla="*/ 1724 h 9775"/>
                <a:gd name="connsiteX4" fmla="*/ 248 w 11259"/>
                <a:gd name="connsiteY4" fmla="*/ 1945 h 9775"/>
                <a:gd name="connsiteX5" fmla="*/ 258 w 11259"/>
                <a:gd name="connsiteY5" fmla="*/ 2611 h 9775"/>
                <a:gd name="connsiteX6" fmla="*/ 2071 w 11259"/>
                <a:gd name="connsiteY6" fmla="*/ 3343 h 9775"/>
                <a:gd name="connsiteX7" fmla="*/ 2846 w 11259"/>
                <a:gd name="connsiteY7" fmla="*/ 3748 h 9775"/>
                <a:gd name="connsiteX8" fmla="*/ 3215 w 11259"/>
                <a:gd name="connsiteY8" fmla="*/ 4018 h 9775"/>
                <a:gd name="connsiteX9" fmla="*/ 2329 w 11259"/>
                <a:gd name="connsiteY9" fmla="*/ 4363 h 9775"/>
                <a:gd name="connsiteX10" fmla="*/ 1960 w 11259"/>
                <a:gd name="connsiteY10" fmla="*/ 4543 h 9775"/>
                <a:gd name="connsiteX11" fmla="*/ 2551 w 11259"/>
                <a:gd name="connsiteY11" fmla="*/ 4738 h 9775"/>
                <a:gd name="connsiteX12" fmla="*/ 3289 w 11259"/>
                <a:gd name="connsiteY12" fmla="*/ 5142 h 9775"/>
                <a:gd name="connsiteX13" fmla="*/ 3731 w 11259"/>
                <a:gd name="connsiteY13" fmla="*/ 5547 h 9775"/>
                <a:gd name="connsiteX14" fmla="*/ 4174 w 11259"/>
                <a:gd name="connsiteY14" fmla="*/ 5802 h 9775"/>
                <a:gd name="connsiteX15" fmla="*/ 4506 w 11259"/>
                <a:gd name="connsiteY15" fmla="*/ 6132 h 9775"/>
                <a:gd name="connsiteX16" fmla="*/ 4654 w 11259"/>
                <a:gd name="connsiteY16" fmla="*/ 6402 h 9775"/>
                <a:gd name="connsiteX17" fmla="*/ 4506 w 11259"/>
                <a:gd name="connsiteY17" fmla="*/ 6986 h 9775"/>
                <a:gd name="connsiteX18" fmla="*/ 4322 w 11259"/>
                <a:gd name="connsiteY18" fmla="*/ 8021 h 9775"/>
                <a:gd name="connsiteX19" fmla="*/ 5835 w 11259"/>
                <a:gd name="connsiteY19" fmla="*/ 8905 h 9775"/>
                <a:gd name="connsiteX20" fmla="*/ 6646 w 11259"/>
                <a:gd name="connsiteY20" fmla="*/ 9130 h 9775"/>
                <a:gd name="connsiteX21" fmla="*/ 6979 w 11259"/>
                <a:gd name="connsiteY21" fmla="*/ 9235 h 9775"/>
                <a:gd name="connsiteX22" fmla="*/ 7606 w 11259"/>
                <a:gd name="connsiteY22" fmla="*/ 9370 h 9775"/>
                <a:gd name="connsiteX23" fmla="*/ 8860 w 11259"/>
                <a:gd name="connsiteY23" fmla="*/ 9505 h 9775"/>
                <a:gd name="connsiteX24" fmla="*/ 9488 w 11259"/>
                <a:gd name="connsiteY24" fmla="*/ 9595 h 9775"/>
                <a:gd name="connsiteX25" fmla="*/ 11259 w 11259"/>
                <a:gd name="connsiteY25" fmla="*/ 9730 h 9775"/>
                <a:gd name="connsiteX0" fmla="*/ 4134 w 10000"/>
                <a:gd name="connsiteY0" fmla="*/ 184 h 10184"/>
                <a:gd name="connsiteX1" fmla="*/ 4118 w 10000"/>
                <a:gd name="connsiteY1" fmla="*/ 194 h 10184"/>
                <a:gd name="connsiteX2" fmla="*/ 3740 w 10000"/>
                <a:gd name="connsiteY2" fmla="*/ 1349 h 10184"/>
                <a:gd name="connsiteX3" fmla="*/ 3445 w 10000"/>
                <a:gd name="connsiteY3" fmla="*/ 1625 h 10184"/>
                <a:gd name="connsiteX4" fmla="*/ 2561 w 10000"/>
                <a:gd name="connsiteY4" fmla="*/ 1948 h 10184"/>
                <a:gd name="connsiteX5" fmla="*/ 220 w 10000"/>
                <a:gd name="connsiteY5" fmla="*/ 2174 h 10184"/>
                <a:gd name="connsiteX6" fmla="*/ 229 w 10000"/>
                <a:gd name="connsiteY6" fmla="*/ 2855 h 10184"/>
                <a:gd name="connsiteX7" fmla="*/ 1839 w 10000"/>
                <a:gd name="connsiteY7" fmla="*/ 3604 h 10184"/>
                <a:gd name="connsiteX8" fmla="*/ 2528 w 10000"/>
                <a:gd name="connsiteY8" fmla="*/ 4018 h 10184"/>
                <a:gd name="connsiteX9" fmla="*/ 2855 w 10000"/>
                <a:gd name="connsiteY9" fmla="*/ 4294 h 10184"/>
                <a:gd name="connsiteX10" fmla="*/ 2069 w 10000"/>
                <a:gd name="connsiteY10" fmla="*/ 4647 h 10184"/>
                <a:gd name="connsiteX11" fmla="*/ 1741 w 10000"/>
                <a:gd name="connsiteY11" fmla="*/ 4832 h 10184"/>
                <a:gd name="connsiteX12" fmla="*/ 2266 w 10000"/>
                <a:gd name="connsiteY12" fmla="*/ 5031 h 10184"/>
                <a:gd name="connsiteX13" fmla="*/ 2921 w 10000"/>
                <a:gd name="connsiteY13" fmla="*/ 5444 h 10184"/>
                <a:gd name="connsiteX14" fmla="*/ 3314 w 10000"/>
                <a:gd name="connsiteY14" fmla="*/ 5859 h 10184"/>
                <a:gd name="connsiteX15" fmla="*/ 3707 w 10000"/>
                <a:gd name="connsiteY15" fmla="*/ 6120 h 10184"/>
                <a:gd name="connsiteX16" fmla="*/ 4002 w 10000"/>
                <a:gd name="connsiteY16" fmla="*/ 6457 h 10184"/>
                <a:gd name="connsiteX17" fmla="*/ 4134 w 10000"/>
                <a:gd name="connsiteY17" fmla="*/ 6733 h 10184"/>
                <a:gd name="connsiteX18" fmla="*/ 4002 w 10000"/>
                <a:gd name="connsiteY18" fmla="*/ 7331 h 10184"/>
                <a:gd name="connsiteX19" fmla="*/ 3839 w 10000"/>
                <a:gd name="connsiteY19" fmla="*/ 8390 h 10184"/>
                <a:gd name="connsiteX20" fmla="*/ 5183 w 10000"/>
                <a:gd name="connsiteY20" fmla="*/ 9294 h 10184"/>
                <a:gd name="connsiteX21" fmla="*/ 5903 w 10000"/>
                <a:gd name="connsiteY21" fmla="*/ 9524 h 10184"/>
                <a:gd name="connsiteX22" fmla="*/ 6199 w 10000"/>
                <a:gd name="connsiteY22" fmla="*/ 9632 h 10184"/>
                <a:gd name="connsiteX23" fmla="*/ 6755 w 10000"/>
                <a:gd name="connsiteY23" fmla="*/ 9770 h 10184"/>
                <a:gd name="connsiteX24" fmla="*/ 7869 w 10000"/>
                <a:gd name="connsiteY24" fmla="*/ 9908 h 10184"/>
                <a:gd name="connsiteX25" fmla="*/ 8427 w 10000"/>
                <a:gd name="connsiteY25" fmla="*/ 10000 h 10184"/>
                <a:gd name="connsiteX26" fmla="*/ 10000 w 10000"/>
                <a:gd name="connsiteY26" fmla="*/ 10138 h 10184"/>
                <a:gd name="connsiteX0" fmla="*/ 4134 w 10000"/>
                <a:gd name="connsiteY0" fmla="*/ 0 h 10000"/>
                <a:gd name="connsiteX1" fmla="*/ 3740 w 10000"/>
                <a:gd name="connsiteY1" fmla="*/ 1165 h 10000"/>
                <a:gd name="connsiteX2" fmla="*/ 3445 w 10000"/>
                <a:gd name="connsiteY2" fmla="*/ 1441 h 10000"/>
                <a:gd name="connsiteX3" fmla="*/ 2561 w 10000"/>
                <a:gd name="connsiteY3" fmla="*/ 1764 h 10000"/>
                <a:gd name="connsiteX4" fmla="*/ 220 w 10000"/>
                <a:gd name="connsiteY4" fmla="*/ 1990 h 10000"/>
                <a:gd name="connsiteX5" fmla="*/ 229 w 10000"/>
                <a:gd name="connsiteY5" fmla="*/ 2671 h 10000"/>
                <a:gd name="connsiteX6" fmla="*/ 1839 w 10000"/>
                <a:gd name="connsiteY6" fmla="*/ 3420 h 10000"/>
                <a:gd name="connsiteX7" fmla="*/ 2528 w 10000"/>
                <a:gd name="connsiteY7" fmla="*/ 3834 h 10000"/>
                <a:gd name="connsiteX8" fmla="*/ 2855 w 10000"/>
                <a:gd name="connsiteY8" fmla="*/ 4110 h 10000"/>
                <a:gd name="connsiteX9" fmla="*/ 2069 w 10000"/>
                <a:gd name="connsiteY9" fmla="*/ 4463 h 10000"/>
                <a:gd name="connsiteX10" fmla="*/ 1741 w 10000"/>
                <a:gd name="connsiteY10" fmla="*/ 4648 h 10000"/>
                <a:gd name="connsiteX11" fmla="*/ 2266 w 10000"/>
                <a:gd name="connsiteY11" fmla="*/ 4847 h 10000"/>
                <a:gd name="connsiteX12" fmla="*/ 2921 w 10000"/>
                <a:gd name="connsiteY12" fmla="*/ 5260 h 10000"/>
                <a:gd name="connsiteX13" fmla="*/ 3314 w 10000"/>
                <a:gd name="connsiteY13" fmla="*/ 5675 h 10000"/>
                <a:gd name="connsiteX14" fmla="*/ 3707 w 10000"/>
                <a:gd name="connsiteY14" fmla="*/ 5936 h 10000"/>
                <a:gd name="connsiteX15" fmla="*/ 4002 w 10000"/>
                <a:gd name="connsiteY15" fmla="*/ 6273 h 10000"/>
                <a:gd name="connsiteX16" fmla="*/ 4134 w 10000"/>
                <a:gd name="connsiteY16" fmla="*/ 6549 h 10000"/>
                <a:gd name="connsiteX17" fmla="*/ 4002 w 10000"/>
                <a:gd name="connsiteY17" fmla="*/ 7147 h 10000"/>
                <a:gd name="connsiteX18" fmla="*/ 3839 w 10000"/>
                <a:gd name="connsiteY18" fmla="*/ 8206 h 10000"/>
                <a:gd name="connsiteX19" fmla="*/ 5183 w 10000"/>
                <a:gd name="connsiteY19" fmla="*/ 9110 h 10000"/>
                <a:gd name="connsiteX20" fmla="*/ 5903 w 10000"/>
                <a:gd name="connsiteY20" fmla="*/ 9340 h 10000"/>
                <a:gd name="connsiteX21" fmla="*/ 6199 w 10000"/>
                <a:gd name="connsiteY21" fmla="*/ 9448 h 10000"/>
                <a:gd name="connsiteX22" fmla="*/ 6755 w 10000"/>
                <a:gd name="connsiteY22" fmla="*/ 9586 h 10000"/>
                <a:gd name="connsiteX23" fmla="*/ 7869 w 10000"/>
                <a:gd name="connsiteY23" fmla="*/ 9724 h 10000"/>
                <a:gd name="connsiteX24" fmla="*/ 8427 w 10000"/>
                <a:gd name="connsiteY24" fmla="*/ 9816 h 10000"/>
                <a:gd name="connsiteX25" fmla="*/ 10000 w 10000"/>
                <a:gd name="connsiteY25" fmla="*/ 9954 h 10000"/>
                <a:gd name="connsiteX0" fmla="*/ 3740 w 10000"/>
                <a:gd name="connsiteY0" fmla="*/ 0 h 8835"/>
                <a:gd name="connsiteX1" fmla="*/ 3445 w 10000"/>
                <a:gd name="connsiteY1" fmla="*/ 276 h 8835"/>
                <a:gd name="connsiteX2" fmla="*/ 2561 w 10000"/>
                <a:gd name="connsiteY2" fmla="*/ 599 h 8835"/>
                <a:gd name="connsiteX3" fmla="*/ 220 w 10000"/>
                <a:gd name="connsiteY3" fmla="*/ 825 h 8835"/>
                <a:gd name="connsiteX4" fmla="*/ 229 w 10000"/>
                <a:gd name="connsiteY4" fmla="*/ 1506 h 8835"/>
                <a:gd name="connsiteX5" fmla="*/ 1839 w 10000"/>
                <a:gd name="connsiteY5" fmla="*/ 2255 h 8835"/>
                <a:gd name="connsiteX6" fmla="*/ 2528 w 10000"/>
                <a:gd name="connsiteY6" fmla="*/ 2669 h 8835"/>
                <a:gd name="connsiteX7" fmla="*/ 2855 w 10000"/>
                <a:gd name="connsiteY7" fmla="*/ 2945 h 8835"/>
                <a:gd name="connsiteX8" fmla="*/ 2069 w 10000"/>
                <a:gd name="connsiteY8" fmla="*/ 3298 h 8835"/>
                <a:gd name="connsiteX9" fmla="*/ 1741 w 10000"/>
                <a:gd name="connsiteY9" fmla="*/ 3483 h 8835"/>
                <a:gd name="connsiteX10" fmla="*/ 2266 w 10000"/>
                <a:gd name="connsiteY10" fmla="*/ 3682 h 8835"/>
                <a:gd name="connsiteX11" fmla="*/ 2921 w 10000"/>
                <a:gd name="connsiteY11" fmla="*/ 4095 h 8835"/>
                <a:gd name="connsiteX12" fmla="*/ 3314 w 10000"/>
                <a:gd name="connsiteY12" fmla="*/ 4510 h 8835"/>
                <a:gd name="connsiteX13" fmla="*/ 3707 w 10000"/>
                <a:gd name="connsiteY13" fmla="*/ 4771 h 8835"/>
                <a:gd name="connsiteX14" fmla="*/ 4002 w 10000"/>
                <a:gd name="connsiteY14" fmla="*/ 5108 h 8835"/>
                <a:gd name="connsiteX15" fmla="*/ 4134 w 10000"/>
                <a:gd name="connsiteY15" fmla="*/ 5384 h 8835"/>
                <a:gd name="connsiteX16" fmla="*/ 4002 w 10000"/>
                <a:gd name="connsiteY16" fmla="*/ 5982 h 8835"/>
                <a:gd name="connsiteX17" fmla="*/ 3839 w 10000"/>
                <a:gd name="connsiteY17" fmla="*/ 7041 h 8835"/>
                <a:gd name="connsiteX18" fmla="*/ 5183 w 10000"/>
                <a:gd name="connsiteY18" fmla="*/ 7945 h 8835"/>
                <a:gd name="connsiteX19" fmla="*/ 5903 w 10000"/>
                <a:gd name="connsiteY19" fmla="*/ 8175 h 8835"/>
                <a:gd name="connsiteX20" fmla="*/ 6199 w 10000"/>
                <a:gd name="connsiteY20" fmla="*/ 8283 h 8835"/>
                <a:gd name="connsiteX21" fmla="*/ 6755 w 10000"/>
                <a:gd name="connsiteY21" fmla="*/ 8421 h 8835"/>
                <a:gd name="connsiteX22" fmla="*/ 7869 w 10000"/>
                <a:gd name="connsiteY22" fmla="*/ 8559 h 8835"/>
                <a:gd name="connsiteX23" fmla="*/ 8427 w 10000"/>
                <a:gd name="connsiteY23" fmla="*/ 8651 h 8835"/>
                <a:gd name="connsiteX24" fmla="*/ 10000 w 10000"/>
                <a:gd name="connsiteY24" fmla="*/ 8789 h 8835"/>
                <a:gd name="connsiteX0" fmla="*/ 3445 w 10000"/>
                <a:gd name="connsiteY0" fmla="*/ 0 h 9688"/>
                <a:gd name="connsiteX1" fmla="*/ 2561 w 10000"/>
                <a:gd name="connsiteY1" fmla="*/ 366 h 9688"/>
                <a:gd name="connsiteX2" fmla="*/ 220 w 10000"/>
                <a:gd name="connsiteY2" fmla="*/ 622 h 9688"/>
                <a:gd name="connsiteX3" fmla="*/ 229 w 10000"/>
                <a:gd name="connsiteY3" fmla="*/ 1393 h 9688"/>
                <a:gd name="connsiteX4" fmla="*/ 1839 w 10000"/>
                <a:gd name="connsiteY4" fmla="*/ 2240 h 9688"/>
                <a:gd name="connsiteX5" fmla="*/ 2528 w 10000"/>
                <a:gd name="connsiteY5" fmla="*/ 2709 h 9688"/>
                <a:gd name="connsiteX6" fmla="*/ 2855 w 10000"/>
                <a:gd name="connsiteY6" fmla="*/ 3021 h 9688"/>
                <a:gd name="connsiteX7" fmla="*/ 2069 w 10000"/>
                <a:gd name="connsiteY7" fmla="*/ 3421 h 9688"/>
                <a:gd name="connsiteX8" fmla="*/ 1741 w 10000"/>
                <a:gd name="connsiteY8" fmla="*/ 3630 h 9688"/>
                <a:gd name="connsiteX9" fmla="*/ 2266 w 10000"/>
                <a:gd name="connsiteY9" fmla="*/ 3856 h 9688"/>
                <a:gd name="connsiteX10" fmla="*/ 2921 w 10000"/>
                <a:gd name="connsiteY10" fmla="*/ 4323 h 9688"/>
                <a:gd name="connsiteX11" fmla="*/ 3314 w 10000"/>
                <a:gd name="connsiteY11" fmla="*/ 4793 h 9688"/>
                <a:gd name="connsiteX12" fmla="*/ 3707 w 10000"/>
                <a:gd name="connsiteY12" fmla="*/ 5088 h 9688"/>
                <a:gd name="connsiteX13" fmla="*/ 4002 w 10000"/>
                <a:gd name="connsiteY13" fmla="*/ 5470 h 9688"/>
                <a:gd name="connsiteX14" fmla="*/ 4134 w 10000"/>
                <a:gd name="connsiteY14" fmla="*/ 5782 h 9688"/>
                <a:gd name="connsiteX15" fmla="*/ 4002 w 10000"/>
                <a:gd name="connsiteY15" fmla="*/ 6459 h 9688"/>
                <a:gd name="connsiteX16" fmla="*/ 3839 w 10000"/>
                <a:gd name="connsiteY16" fmla="*/ 7657 h 9688"/>
                <a:gd name="connsiteX17" fmla="*/ 5183 w 10000"/>
                <a:gd name="connsiteY17" fmla="*/ 8681 h 9688"/>
                <a:gd name="connsiteX18" fmla="*/ 5903 w 10000"/>
                <a:gd name="connsiteY18" fmla="*/ 8941 h 9688"/>
                <a:gd name="connsiteX19" fmla="*/ 6199 w 10000"/>
                <a:gd name="connsiteY19" fmla="*/ 9063 h 9688"/>
                <a:gd name="connsiteX20" fmla="*/ 6755 w 10000"/>
                <a:gd name="connsiteY20" fmla="*/ 9219 h 9688"/>
                <a:gd name="connsiteX21" fmla="*/ 7869 w 10000"/>
                <a:gd name="connsiteY21" fmla="*/ 9376 h 9688"/>
                <a:gd name="connsiteX22" fmla="*/ 8427 w 10000"/>
                <a:gd name="connsiteY22" fmla="*/ 9480 h 9688"/>
                <a:gd name="connsiteX23" fmla="*/ 10000 w 10000"/>
                <a:gd name="connsiteY23" fmla="*/ 9636 h 9688"/>
                <a:gd name="connsiteX0" fmla="*/ 4731 w 10000"/>
                <a:gd name="connsiteY0" fmla="*/ 0 h 10126"/>
                <a:gd name="connsiteX1" fmla="*/ 2561 w 10000"/>
                <a:gd name="connsiteY1" fmla="*/ 504 h 10126"/>
                <a:gd name="connsiteX2" fmla="*/ 220 w 10000"/>
                <a:gd name="connsiteY2" fmla="*/ 768 h 10126"/>
                <a:gd name="connsiteX3" fmla="*/ 229 w 10000"/>
                <a:gd name="connsiteY3" fmla="*/ 1564 h 10126"/>
                <a:gd name="connsiteX4" fmla="*/ 1839 w 10000"/>
                <a:gd name="connsiteY4" fmla="*/ 2438 h 10126"/>
                <a:gd name="connsiteX5" fmla="*/ 2528 w 10000"/>
                <a:gd name="connsiteY5" fmla="*/ 2922 h 10126"/>
                <a:gd name="connsiteX6" fmla="*/ 2855 w 10000"/>
                <a:gd name="connsiteY6" fmla="*/ 3244 h 10126"/>
                <a:gd name="connsiteX7" fmla="*/ 2069 w 10000"/>
                <a:gd name="connsiteY7" fmla="*/ 3657 h 10126"/>
                <a:gd name="connsiteX8" fmla="*/ 1741 w 10000"/>
                <a:gd name="connsiteY8" fmla="*/ 3873 h 10126"/>
                <a:gd name="connsiteX9" fmla="*/ 2266 w 10000"/>
                <a:gd name="connsiteY9" fmla="*/ 4106 h 10126"/>
                <a:gd name="connsiteX10" fmla="*/ 2921 w 10000"/>
                <a:gd name="connsiteY10" fmla="*/ 4588 h 10126"/>
                <a:gd name="connsiteX11" fmla="*/ 3314 w 10000"/>
                <a:gd name="connsiteY11" fmla="*/ 5073 h 10126"/>
                <a:gd name="connsiteX12" fmla="*/ 3707 w 10000"/>
                <a:gd name="connsiteY12" fmla="*/ 5378 h 10126"/>
                <a:gd name="connsiteX13" fmla="*/ 4002 w 10000"/>
                <a:gd name="connsiteY13" fmla="*/ 5772 h 10126"/>
                <a:gd name="connsiteX14" fmla="*/ 4134 w 10000"/>
                <a:gd name="connsiteY14" fmla="*/ 6094 h 10126"/>
                <a:gd name="connsiteX15" fmla="*/ 4002 w 10000"/>
                <a:gd name="connsiteY15" fmla="*/ 6793 h 10126"/>
                <a:gd name="connsiteX16" fmla="*/ 3839 w 10000"/>
                <a:gd name="connsiteY16" fmla="*/ 8030 h 10126"/>
                <a:gd name="connsiteX17" fmla="*/ 5183 w 10000"/>
                <a:gd name="connsiteY17" fmla="*/ 9087 h 10126"/>
                <a:gd name="connsiteX18" fmla="*/ 5903 w 10000"/>
                <a:gd name="connsiteY18" fmla="*/ 9355 h 10126"/>
                <a:gd name="connsiteX19" fmla="*/ 6199 w 10000"/>
                <a:gd name="connsiteY19" fmla="*/ 9481 h 10126"/>
                <a:gd name="connsiteX20" fmla="*/ 6755 w 10000"/>
                <a:gd name="connsiteY20" fmla="*/ 9642 h 10126"/>
                <a:gd name="connsiteX21" fmla="*/ 7869 w 10000"/>
                <a:gd name="connsiteY21" fmla="*/ 9804 h 10126"/>
                <a:gd name="connsiteX22" fmla="*/ 8427 w 10000"/>
                <a:gd name="connsiteY22" fmla="*/ 9911 h 10126"/>
                <a:gd name="connsiteX23" fmla="*/ 10000 w 10000"/>
                <a:gd name="connsiteY23" fmla="*/ 10072 h 1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000" h="10126">
                  <a:moveTo>
                    <a:pt x="4731" y="0"/>
                  </a:moveTo>
                  <a:cubicBezTo>
                    <a:pt x="4666" y="181"/>
                    <a:pt x="2888" y="468"/>
                    <a:pt x="2561" y="504"/>
                  </a:cubicBezTo>
                  <a:cubicBezTo>
                    <a:pt x="2167" y="665"/>
                    <a:pt x="646" y="625"/>
                    <a:pt x="220" y="768"/>
                  </a:cubicBezTo>
                  <a:cubicBezTo>
                    <a:pt x="122" y="1054"/>
                    <a:pt x="0" y="1295"/>
                    <a:pt x="229" y="1564"/>
                  </a:cubicBezTo>
                  <a:cubicBezTo>
                    <a:pt x="295" y="1851"/>
                    <a:pt x="1545" y="2223"/>
                    <a:pt x="1839" y="2438"/>
                  </a:cubicBezTo>
                  <a:cubicBezTo>
                    <a:pt x="1905" y="2618"/>
                    <a:pt x="2331" y="2761"/>
                    <a:pt x="2528" y="2922"/>
                  </a:cubicBezTo>
                  <a:cubicBezTo>
                    <a:pt x="2561" y="3030"/>
                    <a:pt x="2724" y="3156"/>
                    <a:pt x="2855" y="3244"/>
                  </a:cubicBezTo>
                  <a:cubicBezTo>
                    <a:pt x="2823" y="3657"/>
                    <a:pt x="2724" y="3586"/>
                    <a:pt x="2069" y="3657"/>
                  </a:cubicBezTo>
                  <a:cubicBezTo>
                    <a:pt x="1872" y="3729"/>
                    <a:pt x="1774" y="3729"/>
                    <a:pt x="1741" y="3873"/>
                  </a:cubicBezTo>
                  <a:cubicBezTo>
                    <a:pt x="1872" y="3980"/>
                    <a:pt x="2069" y="4034"/>
                    <a:pt x="2266" y="4106"/>
                  </a:cubicBezTo>
                  <a:cubicBezTo>
                    <a:pt x="2429" y="4266"/>
                    <a:pt x="2691" y="4427"/>
                    <a:pt x="2921" y="4588"/>
                  </a:cubicBezTo>
                  <a:cubicBezTo>
                    <a:pt x="2986" y="4768"/>
                    <a:pt x="3118" y="4929"/>
                    <a:pt x="3314" y="5073"/>
                  </a:cubicBezTo>
                  <a:cubicBezTo>
                    <a:pt x="3347" y="5198"/>
                    <a:pt x="3511" y="5306"/>
                    <a:pt x="3707" y="5378"/>
                  </a:cubicBezTo>
                  <a:cubicBezTo>
                    <a:pt x="3839" y="5520"/>
                    <a:pt x="3872" y="5646"/>
                    <a:pt x="4002" y="5772"/>
                  </a:cubicBezTo>
                  <a:cubicBezTo>
                    <a:pt x="4035" y="5898"/>
                    <a:pt x="4101" y="5969"/>
                    <a:pt x="4134" y="6094"/>
                  </a:cubicBezTo>
                  <a:cubicBezTo>
                    <a:pt x="4101" y="6345"/>
                    <a:pt x="4035" y="6541"/>
                    <a:pt x="4002" y="6793"/>
                  </a:cubicBezTo>
                  <a:cubicBezTo>
                    <a:pt x="4035" y="7186"/>
                    <a:pt x="4166" y="7653"/>
                    <a:pt x="3839" y="8030"/>
                  </a:cubicBezTo>
                  <a:cubicBezTo>
                    <a:pt x="3577" y="8765"/>
                    <a:pt x="4363" y="8746"/>
                    <a:pt x="5183" y="9087"/>
                  </a:cubicBezTo>
                  <a:cubicBezTo>
                    <a:pt x="5412" y="9194"/>
                    <a:pt x="5641" y="9265"/>
                    <a:pt x="5903" y="9355"/>
                  </a:cubicBezTo>
                  <a:cubicBezTo>
                    <a:pt x="6001" y="9391"/>
                    <a:pt x="6199" y="9481"/>
                    <a:pt x="6199" y="9481"/>
                  </a:cubicBezTo>
                  <a:cubicBezTo>
                    <a:pt x="6329" y="9588"/>
                    <a:pt x="6526" y="9623"/>
                    <a:pt x="6755" y="9642"/>
                  </a:cubicBezTo>
                  <a:cubicBezTo>
                    <a:pt x="7083" y="9731"/>
                    <a:pt x="7477" y="9768"/>
                    <a:pt x="7869" y="9804"/>
                  </a:cubicBezTo>
                  <a:cubicBezTo>
                    <a:pt x="8066" y="9839"/>
                    <a:pt x="8230" y="9894"/>
                    <a:pt x="8427" y="9911"/>
                  </a:cubicBezTo>
                  <a:cubicBezTo>
                    <a:pt x="8951" y="10126"/>
                    <a:pt x="9279" y="10072"/>
                    <a:pt x="10000" y="1007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99" name="Freeform 83"/>
            <p:cNvSpPr>
              <a:spLocks/>
            </p:cNvSpPr>
            <p:nvPr/>
          </p:nvSpPr>
          <p:spPr bwMode="auto">
            <a:xfrm>
              <a:off x="4118379" y="3261097"/>
              <a:ext cx="141140" cy="155368"/>
            </a:xfrm>
            <a:custGeom>
              <a:avLst/>
              <a:gdLst>
                <a:gd name="T0" fmla="*/ 67 w 100"/>
                <a:gd name="T1" fmla="*/ 0 h 114"/>
                <a:gd name="T2" fmla="*/ 90 w 100"/>
                <a:gd name="T3" fmla="*/ 26 h 114"/>
                <a:gd name="T4" fmla="*/ 104 w 100"/>
                <a:gd name="T5" fmla="*/ 57 h 114"/>
                <a:gd name="T6" fmla="*/ 93 w 100"/>
                <a:gd name="T7" fmla="*/ 73 h 114"/>
                <a:gd name="T8" fmla="*/ 12 w 100"/>
                <a:gd name="T9" fmla="*/ 81 h 114"/>
                <a:gd name="T10" fmla="*/ 25 w 100"/>
                <a:gd name="T11" fmla="*/ 96 h 114"/>
                <a:gd name="T12" fmla="*/ 43 w 100"/>
                <a:gd name="T13" fmla="*/ 109 h 114"/>
                <a:gd name="T14" fmla="*/ 64 w 100"/>
                <a:gd name="T15" fmla="*/ 122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"/>
                <a:gd name="T25" fmla="*/ 0 h 114"/>
                <a:gd name="T26" fmla="*/ 100 w 100"/>
                <a:gd name="T27" fmla="*/ 114 h 114"/>
                <a:gd name="connsiteX0" fmla="*/ 6300 w 10000"/>
                <a:gd name="connsiteY0" fmla="*/ 0 h 10000"/>
                <a:gd name="connsiteX1" fmla="*/ 8400 w 10000"/>
                <a:gd name="connsiteY1" fmla="*/ 2105 h 10000"/>
                <a:gd name="connsiteX2" fmla="*/ 9800 w 10000"/>
                <a:gd name="connsiteY2" fmla="*/ 4649 h 10000"/>
                <a:gd name="connsiteX3" fmla="*/ 8700 w 10000"/>
                <a:gd name="connsiteY3" fmla="*/ 6053 h 10000"/>
                <a:gd name="connsiteX4" fmla="*/ 1200 w 10000"/>
                <a:gd name="connsiteY4" fmla="*/ 6579 h 10000"/>
                <a:gd name="connsiteX5" fmla="*/ 2300 w 10000"/>
                <a:gd name="connsiteY5" fmla="*/ 7895 h 10000"/>
                <a:gd name="connsiteX6" fmla="*/ 3425 w 10000"/>
                <a:gd name="connsiteY6" fmla="*/ 9473 h 10000"/>
                <a:gd name="connsiteX7" fmla="*/ 6000 w 10000"/>
                <a:gd name="connsiteY7" fmla="*/ 10000 h 10000"/>
                <a:gd name="connsiteX0" fmla="*/ 6300 w 10000"/>
                <a:gd name="connsiteY0" fmla="*/ 0 h 10000"/>
                <a:gd name="connsiteX1" fmla="*/ 8400 w 10000"/>
                <a:gd name="connsiteY1" fmla="*/ 2105 h 10000"/>
                <a:gd name="connsiteX2" fmla="*/ 9800 w 10000"/>
                <a:gd name="connsiteY2" fmla="*/ 4649 h 10000"/>
                <a:gd name="connsiteX3" fmla="*/ 8700 w 10000"/>
                <a:gd name="connsiteY3" fmla="*/ 6053 h 10000"/>
                <a:gd name="connsiteX4" fmla="*/ 1200 w 10000"/>
                <a:gd name="connsiteY4" fmla="*/ 6579 h 10000"/>
                <a:gd name="connsiteX5" fmla="*/ 1456 w 10000"/>
                <a:gd name="connsiteY5" fmla="*/ 8202 h 10000"/>
                <a:gd name="connsiteX6" fmla="*/ 3425 w 10000"/>
                <a:gd name="connsiteY6" fmla="*/ 9473 h 10000"/>
                <a:gd name="connsiteX7" fmla="*/ 6000 w 10000"/>
                <a:gd name="connsiteY7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6300" y="0"/>
                  </a:moveTo>
                  <a:cubicBezTo>
                    <a:pt x="6700" y="789"/>
                    <a:pt x="7600" y="1579"/>
                    <a:pt x="8400" y="2105"/>
                  </a:cubicBezTo>
                  <a:cubicBezTo>
                    <a:pt x="8800" y="2982"/>
                    <a:pt x="9300" y="3772"/>
                    <a:pt x="9800" y="4649"/>
                  </a:cubicBezTo>
                  <a:cubicBezTo>
                    <a:pt x="10000" y="5439"/>
                    <a:pt x="9600" y="5877"/>
                    <a:pt x="8700" y="6053"/>
                  </a:cubicBezTo>
                  <a:cubicBezTo>
                    <a:pt x="6800" y="6842"/>
                    <a:pt x="2600" y="6579"/>
                    <a:pt x="1200" y="6579"/>
                  </a:cubicBezTo>
                  <a:cubicBezTo>
                    <a:pt x="0" y="7105"/>
                    <a:pt x="856" y="8114"/>
                    <a:pt x="1456" y="8202"/>
                  </a:cubicBezTo>
                  <a:cubicBezTo>
                    <a:pt x="2056" y="8553"/>
                    <a:pt x="2825" y="9122"/>
                    <a:pt x="3425" y="9473"/>
                  </a:cubicBezTo>
                  <a:cubicBezTo>
                    <a:pt x="3925" y="9999"/>
                    <a:pt x="5200" y="9737"/>
                    <a:pt x="6000" y="1000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0" name="Freeform 88"/>
            <p:cNvSpPr>
              <a:spLocks/>
            </p:cNvSpPr>
            <p:nvPr/>
          </p:nvSpPr>
          <p:spPr bwMode="auto">
            <a:xfrm>
              <a:off x="4503432" y="3919438"/>
              <a:ext cx="93180" cy="184335"/>
            </a:xfrm>
            <a:custGeom>
              <a:avLst/>
              <a:gdLst>
                <a:gd name="T0" fmla="*/ 70 w 66"/>
                <a:gd name="T1" fmla="*/ 7 h 135"/>
                <a:gd name="T2" fmla="*/ 48 w 66"/>
                <a:gd name="T3" fmla="*/ 0 h 135"/>
                <a:gd name="T4" fmla="*/ 29 w 66"/>
                <a:gd name="T5" fmla="*/ 6 h 135"/>
                <a:gd name="T6" fmla="*/ 23 w 66"/>
                <a:gd name="T7" fmla="*/ 23 h 135"/>
                <a:gd name="T8" fmla="*/ 21 w 66"/>
                <a:gd name="T9" fmla="*/ 64 h 135"/>
                <a:gd name="T10" fmla="*/ 1 w 66"/>
                <a:gd name="T11" fmla="*/ 88 h 135"/>
                <a:gd name="T12" fmla="*/ 10 w 66"/>
                <a:gd name="T13" fmla="*/ 114 h 135"/>
                <a:gd name="T14" fmla="*/ 21 w 66"/>
                <a:gd name="T15" fmla="*/ 129 h 135"/>
                <a:gd name="T16" fmla="*/ 15 w 66"/>
                <a:gd name="T17" fmla="*/ 14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135"/>
                <a:gd name="T29" fmla="*/ 66 w 66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135">
                  <a:moveTo>
                    <a:pt x="66" y="7"/>
                  </a:moveTo>
                  <a:cubicBezTo>
                    <a:pt x="59" y="6"/>
                    <a:pt x="53" y="1"/>
                    <a:pt x="46" y="0"/>
                  </a:cubicBezTo>
                  <a:cubicBezTo>
                    <a:pt x="37" y="1"/>
                    <a:pt x="35" y="2"/>
                    <a:pt x="27" y="6"/>
                  </a:cubicBezTo>
                  <a:cubicBezTo>
                    <a:pt x="24" y="11"/>
                    <a:pt x="22" y="15"/>
                    <a:pt x="21" y="21"/>
                  </a:cubicBezTo>
                  <a:cubicBezTo>
                    <a:pt x="20" y="34"/>
                    <a:pt x="21" y="47"/>
                    <a:pt x="19" y="60"/>
                  </a:cubicBezTo>
                  <a:cubicBezTo>
                    <a:pt x="18" y="68"/>
                    <a:pt x="5" y="75"/>
                    <a:pt x="1" y="82"/>
                  </a:cubicBezTo>
                  <a:cubicBezTo>
                    <a:pt x="3" y="96"/>
                    <a:pt x="0" y="99"/>
                    <a:pt x="10" y="106"/>
                  </a:cubicBezTo>
                  <a:cubicBezTo>
                    <a:pt x="13" y="112"/>
                    <a:pt x="18" y="113"/>
                    <a:pt x="19" y="120"/>
                  </a:cubicBezTo>
                  <a:cubicBezTo>
                    <a:pt x="18" y="134"/>
                    <a:pt x="22" y="131"/>
                    <a:pt x="15" y="135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1" name="Freeform 109"/>
            <p:cNvSpPr>
              <a:spLocks/>
            </p:cNvSpPr>
            <p:nvPr/>
          </p:nvSpPr>
          <p:spPr bwMode="auto">
            <a:xfrm>
              <a:off x="4307479" y="2157718"/>
              <a:ext cx="123327" cy="537206"/>
            </a:xfrm>
            <a:custGeom>
              <a:avLst/>
              <a:gdLst>
                <a:gd name="T0" fmla="*/ 52 w 90"/>
                <a:gd name="T1" fmla="*/ 0 h 408"/>
                <a:gd name="T2" fmla="*/ 12 w 90"/>
                <a:gd name="T3" fmla="*/ 56 h 408"/>
                <a:gd name="T4" fmla="*/ 4 w 90"/>
                <a:gd name="T5" fmla="*/ 80 h 408"/>
                <a:gd name="T6" fmla="*/ 0 w 90"/>
                <a:gd name="T7" fmla="*/ 92 h 408"/>
                <a:gd name="T8" fmla="*/ 48 w 90"/>
                <a:gd name="T9" fmla="*/ 172 h 408"/>
                <a:gd name="T10" fmla="*/ 72 w 90"/>
                <a:gd name="T11" fmla="*/ 212 h 408"/>
                <a:gd name="T12" fmla="*/ 80 w 90"/>
                <a:gd name="T13" fmla="*/ 224 h 408"/>
                <a:gd name="T14" fmla="*/ 84 w 90"/>
                <a:gd name="T15" fmla="*/ 236 h 408"/>
                <a:gd name="T16" fmla="*/ 60 w 90"/>
                <a:gd name="T17" fmla="*/ 356 h 408"/>
                <a:gd name="T18" fmla="*/ 66 w 90"/>
                <a:gd name="T19" fmla="*/ 376 h 408"/>
                <a:gd name="T20" fmla="*/ 64 w 90"/>
                <a:gd name="T21" fmla="*/ 379 h 408"/>
                <a:gd name="T22" fmla="*/ 64 w 90"/>
                <a:gd name="T23" fmla="*/ 397 h 408"/>
                <a:gd name="T24" fmla="*/ 56 w 90"/>
                <a:gd name="T25" fmla="*/ 397 h 408"/>
                <a:gd name="T26" fmla="*/ 53 w 90"/>
                <a:gd name="T27" fmla="*/ 408 h 4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408"/>
                <a:gd name="T44" fmla="*/ 90 w 90"/>
                <a:gd name="T45" fmla="*/ 408 h 40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408">
                  <a:moveTo>
                    <a:pt x="52" y="0"/>
                  </a:moveTo>
                  <a:cubicBezTo>
                    <a:pt x="28" y="7"/>
                    <a:pt x="20" y="34"/>
                    <a:pt x="12" y="56"/>
                  </a:cubicBezTo>
                  <a:cubicBezTo>
                    <a:pt x="8" y="63"/>
                    <a:pt x="6" y="72"/>
                    <a:pt x="4" y="80"/>
                  </a:cubicBezTo>
                  <a:cubicBezTo>
                    <a:pt x="2" y="84"/>
                    <a:pt x="0" y="92"/>
                    <a:pt x="0" y="92"/>
                  </a:cubicBezTo>
                  <a:cubicBezTo>
                    <a:pt x="5" y="125"/>
                    <a:pt x="10" y="162"/>
                    <a:pt x="48" y="172"/>
                  </a:cubicBezTo>
                  <a:cubicBezTo>
                    <a:pt x="67" y="185"/>
                    <a:pt x="63" y="190"/>
                    <a:pt x="72" y="212"/>
                  </a:cubicBezTo>
                  <a:cubicBezTo>
                    <a:pt x="73" y="216"/>
                    <a:pt x="77" y="219"/>
                    <a:pt x="80" y="224"/>
                  </a:cubicBezTo>
                  <a:cubicBezTo>
                    <a:pt x="81" y="227"/>
                    <a:pt x="82" y="232"/>
                    <a:pt x="84" y="236"/>
                  </a:cubicBezTo>
                  <a:cubicBezTo>
                    <a:pt x="90" y="279"/>
                    <a:pt x="70" y="314"/>
                    <a:pt x="60" y="356"/>
                  </a:cubicBezTo>
                  <a:cubicBezTo>
                    <a:pt x="62" y="370"/>
                    <a:pt x="58" y="362"/>
                    <a:pt x="66" y="376"/>
                  </a:cubicBezTo>
                  <a:cubicBezTo>
                    <a:pt x="70" y="384"/>
                    <a:pt x="60" y="369"/>
                    <a:pt x="64" y="379"/>
                  </a:cubicBezTo>
                  <a:cubicBezTo>
                    <a:pt x="67" y="388"/>
                    <a:pt x="66" y="387"/>
                    <a:pt x="64" y="397"/>
                  </a:cubicBezTo>
                  <a:cubicBezTo>
                    <a:pt x="70" y="404"/>
                    <a:pt x="46" y="393"/>
                    <a:pt x="56" y="397"/>
                  </a:cubicBezTo>
                  <a:cubicBezTo>
                    <a:pt x="60" y="398"/>
                    <a:pt x="54" y="406"/>
                    <a:pt x="53" y="408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2" name="Freeform 110"/>
            <p:cNvSpPr>
              <a:spLocks/>
            </p:cNvSpPr>
            <p:nvPr/>
          </p:nvSpPr>
          <p:spPr bwMode="auto">
            <a:xfrm>
              <a:off x="4493840" y="2947727"/>
              <a:ext cx="27406" cy="57934"/>
            </a:xfrm>
            <a:custGeom>
              <a:avLst/>
              <a:gdLst>
                <a:gd name="T0" fmla="*/ 20 w 20"/>
                <a:gd name="T1" fmla="*/ 44 h 44"/>
                <a:gd name="T2" fmla="*/ 0 w 20"/>
                <a:gd name="T3" fmla="*/ 0 h 44"/>
                <a:gd name="T4" fmla="*/ 0 60000 65536"/>
                <a:gd name="T5" fmla="*/ 0 60000 65536"/>
                <a:gd name="T6" fmla="*/ 0 w 20"/>
                <a:gd name="T7" fmla="*/ 0 h 44"/>
                <a:gd name="T8" fmla="*/ 20 w 20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44">
                  <a:moveTo>
                    <a:pt x="20" y="44"/>
                  </a:moveTo>
                  <a:cubicBezTo>
                    <a:pt x="14" y="27"/>
                    <a:pt x="0" y="17"/>
                    <a:pt x="0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3" name="Freeform 112"/>
            <p:cNvSpPr>
              <a:spLocks/>
            </p:cNvSpPr>
            <p:nvPr/>
          </p:nvSpPr>
          <p:spPr bwMode="auto">
            <a:xfrm>
              <a:off x="5496895" y="3042528"/>
              <a:ext cx="679666" cy="342337"/>
            </a:xfrm>
            <a:custGeom>
              <a:avLst/>
              <a:gdLst>
                <a:gd name="T0" fmla="*/ 0 w 496"/>
                <a:gd name="T1" fmla="*/ 0 h 260"/>
                <a:gd name="T2" fmla="*/ 24 w 496"/>
                <a:gd name="T3" fmla="*/ 60 h 260"/>
                <a:gd name="T4" fmla="*/ 56 w 496"/>
                <a:gd name="T5" fmla="*/ 128 h 260"/>
                <a:gd name="T6" fmla="*/ 80 w 496"/>
                <a:gd name="T7" fmla="*/ 156 h 260"/>
                <a:gd name="T8" fmla="*/ 104 w 496"/>
                <a:gd name="T9" fmla="*/ 164 h 260"/>
                <a:gd name="T10" fmla="*/ 116 w 496"/>
                <a:gd name="T11" fmla="*/ 172 h 260"/>
                <a:gd name="T12" fmla="*/ 164 w 496"/>
                <a:gd name="T13" fmla="*/ 252 h 260"/>
                <a:gd name="T14" fmla="*/ 200 w 496"/>
                <a:gd name="T15" fmla="*/ 260 h 260"/>
                <a:gd name="T16" fmla="*/ 264 w 496"/>
                <a:gd name="T17" fmla="*/ 240 h 260"/>
                <a:gd name="T18" fmla="*/ 348 w 496"/>
                <a:gd name="T19" fmla="*/ 240 h 260"/>
                <a:gd name="T20" fmla="*/ 380 w 496"/>
                <a:gd name="T21" fmla="*/ 220 h 260"/>
                <a:gd name="T22" fmla="*/ 496 w 496"/>
                <a:gd name="T23" fmla="*/ 192 h 2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6"/>
                <a:gd name="T37" fmla="*/ 0 h 260"/>
                <a:gd name="T38" fmla="*/ 496 w 496"/>
                <a:gd name="T39" fmla="*/ 260 h 2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6" h="260">
                  <a:moveTo>
                    <a:pt x="0" y="0"/>
                  </a:moveTo>
                  <a:cubicBezTo>
                    <a:pt x="12" y="19"/>
                    <a:pt x="11" y="40"/>
                    <a:pt x="24" y="60"/>
                  </a:cubicBezTo>
                  <a:cubicBezTo>
                    <a:pt x="29" y="103"/>
                    <a:pt x="27" y="99"/>
                    <a:pt x="56" y="128"/>
                  </a:cubicBezTo>
                  <a:cubicBezTo>
                    <a:pt x="63" y="135"/>
                    <a:pt x="70" y="150"/>
                    <a:pt x="80" y="156"/>
                  </a:cubicBezTo>
                  <a:cubicBezTo>
                    <a:pt x="87" y="160"/>
                    <a:pt x="96" y="159"/>
                    <a:pt x="104" y="164"/>
                  </a:cubicBezTo>
                  <a:cubicBezTo>
                    <a:pt x="108" y="166"/>
                    <a:pt x="112" y="169"/>
                    <a:pt x="116" y="172"/>
                  </a:cubicBezTo>
                  <a:cubicBezTo>
                    <a:pt x="126" y="198"/>
                    <a:pt x="133" y="240"/>
                    <a:pt x="164" y="252"/>
                  </a:cubicBezTo>
                  <a:cubicBezTo>
                    <a:pt x="175" y="256"/>
                    <a:pt x="188" y="257"/>
                    <a:pt x="200" y="260"/>
                  </a:cubicBezTo>
                  <a:cubicBezTo>
                    <a:pt x="234" y="256"/>
                    <a:pt x="236" y="253"/>
                    <a:pt x="264" y="240"/>
                  </a:cubicBezTo>
                  <a:cubicBezTo>
                    <a:pt x="285" y="241"/>
                    <a:pt x="323" y="248"/>
                    <a:pt x="348" y="240"/>
                  </a:cubicBezTo>
                  <a:cubicBezTo>
                    <a:pt x="373" y="231"/>
                    <a:pt x="360" y="228"/>
                    <a:pt x="380" y="220"/>
                  </a:cubicBezTo>
                  <a:cubicBezTo>
                    <a:pt x="419" y="202"/>
                    <a:pt x="453" y="192"/>
                    <a:pt x="496" y="19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4" name="Freeform 113"/>
            <p:cNvSpPr>
              <a:spLocks/>
            </p:cNvSpPr>
            <p:nvPr/>
          </p:nvSpPr>
          <p:spPr bwMode="auto">
            <a:xfrm>
              <a:off x="6302629" y="3495466"/>
              <a:ext cx="115105" cy="26334"/>
            </a:xfrm>
            <a:custGeom>
              <a:avLst/>
              <a:gdLst>
                <a:gd name="T0" fmla="*/ 0 w 84"/>
                <a:gd name="T1" fmla="*/ 0 h 20"/>
                <a:gd name="T2" fmla="*/ 84 w 84"/>
                <a:gd name="T3" fmla="*/ 20 h 20"/>
                <a:gd name="T4" fmla="*/ 0 60000 65536"/>
                <a:gd name="T5" fmla="*/ 0 60000 65536"/>
                <a:gd name="T6" fmla="*/ 0 w 84"/>
                <a:gd name="T7" fmla="*/ 0 h 20"/>
                <a:gd name="T8" fmla="*/ 84 w 84"/>
                <a:gd name="T9" fmla="*/ 20 h 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20">
                  <a:moveTo>
                    <a:pt x="0" y="0"/>
                  </a:moveTo>
                  <a:cubicBezTo>
                    <a:pt x="35" y="8"/>
                    <a:pt x="44" y="20"/>
                    <a:pt x="84" y="2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5" name="Freeform 114"/>
            <p:cNvSpPr>
              <a:spLocks/>
            </p:cNvSpPr>
            <p:nvPr/>
          </p:nvSpPr>
          <p:spPr bwMode="auto">
            <a:xfrm>
              <a:off x="6342367" y="3150496"/>
              <a:ext cx="326130" cy="151418"/>
            </a:xfrm>
            <a:custGeom>
              <a:avLst/>
              <a:gdLst>
                <a:gd name="T0" fmla="*/ 238 w 238"/>
                <a:gd name="T1" fmla="*/ 0 h 115"/>
                <a:gd name="T2" fmla="*/ 123 w 238"/>
                <a:gd name="T3" fmla="*/ 17 h 115"/>
                <a:gd name="T4" fmla="*/ 82 w 238"/>
                <a:gd name="T5" fmla="*/ 58 h 115"/>
                <a:gd name="T6" fmla="*/ 0 w 238"/>
                <a:gd name="T7" fmla="*/ 115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115"/>
                <a:gd name="T14" fmla="*/ 238 w 238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115">
                  <a:moveTo>
                    <a:pt x="238" y="0"/>
                  </a:moveTo>
                  <a:lnTo>
                    <a:pt x="123" y="17"/>
                  </a:lnTo>
                  <a:lnTo>
                    <a:pt x="82" y="58"/>
                  </a:lnTo>
                  <a:lnTo>
                    <a:pt x="0" y="115"/>
                  </a:ln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6" name="Line 115"/>
            <p:cNvSpPr>
              <a:spLocks noChangeShapeType="1"/>
            </p:cNvSpPr>
            <p:nvPr/>
          </p:nvSpPr>
          <p:spPr bwMode="auto">
            <a:xfrm flipH="1">
              <a:off x="6719198" y="3084662"/>
              <a:ext cx="6851" cy="80318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7" name="Line 116"/>
            <p:cNvSpPr>
              <a:spLocks noChangeShapeType="1"/>
            </p:cNvSpPr>
            <p:nvPr/>
          </p:nvSpPr>
          <p:spPr bwMode="auto">
            <a:xfrm>
              <a:off x="8421105" y="3028044"/>
              <a:ext cx="43849" cy="134301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8" name="Freeform 117"/>
            <p:cNvSpPr>
              <a:spLocks/>
            </p:cNvSpPr>
            <p:nvPr/>
          </p:nvSpPr>
          <p:spPr bwMode="auto">
            <a:xfrm>
              <a:off x="4741863" y="1920715"/>
              <a:ext cx="191841" cy="100068"/>
            </a:xfrm>
            <a:custGeom>
              <a:avLst/>
              <a:gdLst>
                <a:gd name="T0" fmla="*/ 140 w 140"/>
                <a:gd name="T1" fmla="*/ 76 h 76"/>
                <a:gd name="T2" fmla="*/ 92 w 140"/>
                <a:gd name="T3" fmla="*/ 60 h 76"/>
                <a:gd name="T4" fmla="*/ 60 w 140"/>
                <a:gd name="T5" fmla="*/ 20 h 76"/>
                <a:gd name="T6" fmla="*/ 0 w 140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76"/>
                <a:gd name="T14" fmla="*/ 140 w 140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76">
                  <a:moveTo>
                    <a:pt x="140" y="76"/>
                  </a:moveTo>
                  <a:lnTo>
                    <a:pt x="92" y="60"/>
                  </a:lnTo>
                  <a:cubicBezTo>
                    <a:pt x="63" y="19"/>
                    <a:pt x="80" y="20"/>
                    <a:pt x="60" y="20"/>
                  </a:cubicBez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9" name="Line 118"/>
            <p:cNvSpPr>
              <a:spLocks noChangeShapeType="1"/>
            </p:cNvSpPr>
            <p:nvPr/>
          </p:nvSpPr>
          <p:spPr bwMode="auto">
            <a:xfrm flipH="1" flipV="1">
              <a:off x="4295147" y="3087295"/>
              <a:ext cx="13703" cy="139568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10" name="Freeform 119"/>
            <p:cNvSpPr>
              <a:spLocks/>
            </p:cNvSpPr>
            <p:nvPr/>
          </p:nvSpPr>
          <p:spPr bwMode="auto">
            <a:xfrm>
              <a:off x="4667867" y="3893104"/>
              <a:ext cx="41109" cy="68467"/>
            </a:xfrm>
            <a:custGeom>
              <a:avLst/>
              <a:gdLst>
                <a:gd name="T0" fmla="*/ 30 w 30"/>
                <a:gd name="T1" fmla="*/ 0 h 52"/>
                <a:gd name="T2" fmla="*/ 22 w 30"/>
                <a:gd name="T3" fmla="*/ 32 h 52"/>
                <a:gd name="T4" fmla="*/ 0 w 30"/>
                <a:gd name="T5" fmla="*/ 52 h 52"/>
                <a:gd name="T6" fmla="*/ 0 60000 65536"/>
                <a:gd name="T7" fmla="*/ 0 60000 65536"/>
                <a:gd name="T8" fmla="*/ 0 60000 65536"/>
                <a:gd name="T9" fmla="*/ 0 w 30"/>
                <a:gd name="T10" fmla="*/ 0 h 52"/>
                <a:gd name="T11" fmla="*/ 30 w 30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52">
                  <a:moveTo>
                    <a:pt x="30" y="0"/>
                  </a:moveTo>
                  <a:cubicBezTo>
                    <a:pt x="28" y="11"/>
                    <a:pt x="27" y="23"/>
                    <a:pt x="22" y="32"/>
                  </a:cubicBezTo>
                  <a:cubicBezTo>
                    <a:pt x="17" y="41"/>
                    <a:pt x="8" y="46"/>
                    <a:pt x="0" y="5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11" name="Freeform 121"/>
            <p:cNvSpPr>
              <a:spLocks/>
            </p:cNvSpPr>
            <p:nvPr/>
          </p:nvSpPr>
          <p:spPr bwMode="auto">
            <a:xfrm>
              <a:off x="5936760" y="3369065"/>
              <a:ext cx="98661" cy="81634"/>
            </a:xfrm>
            <a:custGeom>
              <a:avLst/>
              <a:gdLst>
                <a:gd name="T0" fmla="*/ 0 w 72"/>
                <a:gd name="T1" fmla="*/ 0 h 62"/>
                <a:gd name="T2" fmla="*/ 18 w 72"/>
                <a:gd name="T3" fmla="*/ 40 h 62"/>
                <a:gd name="T4" fmla="*/ 72 w 72"/>
                <a:gd name="T5" fmla="*/ 62 h 62"/>
                <a:gd name="T6" fmla="*/ 0 60000 65536"/>
                <a:gd name="T7" fmla="*/ 0 60000 65536"/>
                <a:gd name="T8" fmla="*/ 0 60000 65536"/>
                <a:gd name="T9" fmla="*/ 0 w 72"/>
                <a:gd name="T10" fmla="*/ 0 h 62"/>
                <a:gd name="T11" fmla="*/ 72 w 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62">
                  <a:moveTo>
                    <a:pt x="0" y="0"/>
                  </a:moveTo>
                  <a:cubicBezTo>
                    <a:pt x="3" y="15"/>
                    <a:pt x="6" y="30"/>
                    <a:pt x="18" y="40"/>
                  </a:cubicBezTo>
                  <a:cubicBezTo>
                    <a:pt x="30" y="50"/>
                    <a:pt x="51" y="56"/>
                    <a:pt x="72" y="6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12" name="Line 124"/>
            <p:cNvSpPr>
              <a:spLocks noChangeShapeType="1"/>
            </p:cNvSpPr>
            <p:nvPr/>
          </p:nvSpPr>
          <p:spPr bwMode="auto">
            <a:xfrm flipH="1">
              <a:off x="7586595" y="2858193"/>
              <a:ext cx="30146" cy="18434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13" name="Line 125"/>
            <p:cNvSpPr>
              <a:spLocks noChangeShapeType="1"/>
            </p:cNvSpPr>
            <p:nvPr/>
          </p:nvSpPr>
          <p:spPr bwMode="auto">
            <a:xfrm flipH="1" flipV="1">
              <a:off x="7520821" y="2781825"/>
              <a:ext cx="16444" cy="31600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14" name="Freeform 126"/>
            <p:cNvSpPr>
              <a:spLocks/>
            </p:cNvSpPr>
            <p:nvPr/>
          </p:nvSpPr>
          <p:spPr bwMode="auto">
            <a:xfrm>
              <a:off x="7493415" y="2660690"/>
              <a:ext cx="131548" cy="63201"/>
            </a:xfrm>
            <a:custGeom>
              <a:avLst/>
              <a:gdLst>
                <a:gd name="T0" fmla="*/ 0 w 96"/>
                <a:gd name="T1" fmla="*/ 46 h 48"/>
                <a:gd name="T2" fmla="*/ 74 w 96"/>
                <a:gd name="T3" fmla="*/ 40 h 48"/>
                <a:gd name="T4" fmla="*/ 96 w 96"/>
                <a:gd name="T5" fmla="*/ 0 h 48"/>
                <a:gd name="T6" fmla="*/ 0 60000 65536"/>
                <a:gd name="T7" fmla="*/ 0 60000 65536"/>
                <a:gd name="T8" fmla="*/ 0 60000 65536"/>
                <a:gd name="T9" fmla="*/ 0 w 96"/>
                <a:gd name="T10" fmla="*/ 0 h 48"/>
                <a:gd name="T11" fmla="*/ 96 w 9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48">
                  <a:moveTo>
                    <a:pt x="0" y="46"/>
                  </a:moveTo>
                  <a:cubicBezTo>
                    <a:pt x="12" y="45"/>
                    <a:pt x="58" y="48"/>
                    <a:pt x="74" y="40"/>
                  </a:cubicBezTo>
                  <a:cubicBezTo>
                    <a:pt x="90" y="32"/>
                    <a:pt x="92" y="8"/>
                    <a:pt x="96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15" name="Freeform 127"/>
            <p:cNvSpPr>
              <a:spLocks/>
            </p:cNvSpPr>
            <p:nvPr/>
          </p:nvSpPr>
          <p:spPr bwMode="auto">
            <a:xfrm>
              <a:off x="7515340" y="2631723"/>
              <a:ext cx="208285" cy="81634"/>
            </a:xfrm>
            <a:custGeom>
              <a:avLst/>
              <a:gdLst>
                <a:gd name="T0" fmla="*/ 0 w 152"/>
                <a:gd name="T1" fmla="*/ 0 h 62"/>
                <a:gd name="T2" fmla="*/ 36 w 152"/>
                <a:gd name="T3" fmla="*/ 16 h 62"/>
                <a:gd name="T4" fmla="*/ 86 w 152"/>
                <a:gd name="T5" fmla="*/ 22 h 62"/>
                <a:gd name="T6" fmla="*/ 120 w 152"/>
                <a:gd name="T7" fmla="*/ 52 h 62"/>
                <a:gd name="T8" fmla="*/ 152 w 152"/>
                <a:gd name="T9" fmla="*/ 62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62"/>
                <a:gd name="T17" fmla="*/ 152 w 15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62">
                  <a:moveTo>
                    <a:pt x="0" y="0"/>
                  </a:moveTo>
                  <a:cubicBezTo>
                    <a:pt x="10" y="6"/>
                    <a:pt x="22" y="12"/>
                    <a:pt x="36" y="16"/>
                  </a:cubicBezTo>
                  <a:cubicBezTo>
                    <a:pt x="50" y="20"/>
                    <a:pt x="72" y="16"/>
                    <a:pt x="86" y="22"/>
                  </a:cubicBezTo>
                  <a:cubicBezTo>
                    <a:pt x="100" y="28"/>
                    <a:pt x="109" y="45"/>
                    <a:pt x="120" y="52"/>
                  </a:cubicBezTo>
                  <a:cubicBezTo>
                    <a:pt x="131" y="59"/>
                    <a:pt x="145" y="60"/>
                    <a:pt x="152" y="6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16" name="Line 128"/>
            <p:cNvSpPr>
              <a:spLocks noChangeShapeType="1"/>
            </p:cNvSpPr>
            <p:nvPr/>
          </p:nvSpPr>
          <p:spPr bwMode="auto">
            <a:xfrm flipH="1">
              <a:off x="7704440" y="2739691"/>
              <a:ext cx="27406" cy="36867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17" name="Line 129"/>
            <p:cNvSpPr>
              <a:spLocks noChangeShapeType="1"/>
            </p:cNvSpPr>
            <p:nvPr/>
          </p:nvSpPr>
          <p:spPr bwMode="auto">
            <a:xfrm>
              <a:off x="7726365" y="2700191"/>
              <a:ext cx="189101" cy="202769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18" name="Freeform 130"/>
            <p:cNvSpPr>
              <a:spLocks/>
            </p:cNvSpPr>
            <p:nvPr/>
          </p:nvSpPr>
          <p:spPr bwMode="auto">
            <a:xfrm>
              <a:off x="7770215" y="2858193"/>
              <a:ext cx="78107" cy="202769"/>
            </a:xfrm>
            <a:custGeom>
              <a:avLst/>
              <a:gdLst>
                <a:gd name="T0" fmla="*/ 0 w 57"/>
                <a:gd name="T1" fmla="*/ 0 h 154"/>
                <a:gd name="T2" fmla="*/ 52 w 57"/>
                <a:gd name="T3" fmla="*/ 102 h 154"/>
                <a:gd name="T4" fmla="*/ 28 w 57"/>
                <a:gd name="T5" fmla="*/ 154 h 154"/>
                <a:gd name="T6" fmla="*/ 0 60000 65536"/>
                <a:gd name="T7" fmla="*/ 0 60000 65536"/>
                <a:gd name="T8" fmla="*/ 0 60000 65536"/>
                <a:gd name="T9" fmla="*/ 0 w 57"/>
                <a:gd name="T10" fmla="*/ 0 h 154"/>
                <a:gd name="T11" fmla="*/ 57 w 57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54">
                  <a:moveTo>
                    <a:pt x="0" y="0"/>
                  </a:moveTo>
                  <a:cubicBezTo>
                    <a:pt x="9" y="17"/>
                    <a:pt x="47" y="76"/>
                    <a:pt x="52" y="102"/>
                  </a:cubicBezTo>
                  <a:cubicBezTo>
                    <a:pt x="57" y="128"/>
                    <a:pt x="33" y="143"/>
                    <a:pt x="28" y="15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19" name="Line 131"/>
            <p:cNvSpPr>
              <a:spLocks noChangeShapeType="1"/>
            </p:cNvSpPr>
            <p:nvPr/>
          </p:nvSpPr>
          <p:spPr bwMode="auto">
            <a:xfrm flipH="1" flipV="1">
              <a:off x="8293667" y="2515855"/>
              <a:ext cx="21925" cy="23700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20" name="Line 132"/>
            <p:cNvSpPr>
              <a:spLocks noChangeShapeType="1"/>
            </p:cNvSpPr>
            <p:nvPr/>
          </p:nvSpPr>
          <p:spPr bwMode="auto">
            <a:xfrm flipH="1">
              <a:off x="7350904" y="3292697"/>
              <a:ext cx="117845" cy="2633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21" name="Line 133"/>
            <p:cNvSpPr>
              <a:spLocks noChangeShapeType="1"/>
            </p:cNvSpPr>
            <p:nvPr/>
          </p:nvSpPr>
          <p:spPr bwMode="auto">
            <a:xfrm>
              <a:off x="8326554" y="3511267"/>
              <a:ext cx="68515" cy="126401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23" name="Text Box 142"/>
            <p:cNvSpPr txBox="1">
              <a:spLocks noChangeArrowheads="1"/>
            </p:cNvSpPr>
            <p:nvPr/>
          </p:nvSpPr>
          <p:spPr bwMode="auto">
            <a:xfrm>
              <a:off x="3916624" y="3373978"/>
              <a:ext cx="76063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Oakland</a:t>
              </a:r>
            </a:p>
          </p:txBody>
        </p:sp>
        <p:sp>
          <p:nvSpPr>
            <p:cNvPr id="324" name="Text Box 143"/>
            <p:cNvSpPr txBox="1">
              <a:spLocks noChangeArrowheads="1"/>
            </p:cNvSpPr>
            <p:nvPr/>
          </p:nvSpPr>
          <p:spPr bwMode="auto">
            <a:xfrm>
              <a:off x="3829454" y="3937085"/>
              <a:ext cx="671512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LA</a:t>
              </a:r>
            </a:p>
          </p:txBody>
        </p:sp>
        <p:sp>
          <p:nvSpPr>
            <p:cNvPr id="326" name="Text Box 155"/>
            <p:cNvSpPr txBox="1">
              <a:spLocks noChangeArrowheads="1"/>
            </p:cNvSpPr>
            <p:nvPr/>
          </p:nvSpPr>
          <p:spPr bwMode="auto">
            <a:xfrm>
              <a:off x="8238820" y="3405053"/>
              <a:ext cx="71850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000" dirty="0" smtClean="0">
                  <a:ln w="3175">
                    <a:noFill/>
                  </a:ln>
                </a:rPr>
                <a:t>St. Louis</a:t>
              </a:r>
            </a:p>
          </p:txBody>
        </p:sp>
        <p:sp>
          <p:nvSpPr>
            <p:cNvPr id="327" name="Text Box 156"/>
            <p:cNvSpPr txBox="1">
              <a:spLocks noChangeArrowheads="1"/>
            </p:cNvSpPr>
            <p:nvPr/>
          </p:nvSpPr>
          <p:spPr bwMode="auto">
            <a:xfrm>
              <a:off x="8334417" y="2683903"/>
              <a:ext cx="72584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000" dirty="0" smtClean="0"/>
                <a:t>Chicago</a:t>
              </a:r>
            </a:p>
          </p:txBody>
        </p:sp>
        <p:sp>
          <p:nvSpPr>
            <p:cNvPr id="328" name="Text Box 157"/>
            <p:cNvSpPr txBox="1">
              <a:spLocks noChangeArrowheads="1"/>
            </p:cNvSpPr>
            <p:nvPr/>
          </p:nvSpPr>
          <p:spPr bwMode="auto">
            <a:xfrm>
              <a:off x="6452004" y="2857585"/>
              <a:ext cx="949325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Omaha</a:t>
              </a:r>
            </a:p>
          </p:txBody>
        </p:sp>
        <p:sp>
          <p:nvSpPr>
            <p:cNvPr id="329" name="Text Box 159"/>
            <p:cNvSpPr txBox="1">
              <a:spLocks noChangeArrowheads="1"/>
            </p:cNvSpPr>
            <p:nvPr/>
          </p:nvSpPr>
          <p:spPr bwMode="auto">
            <a:xfrm>
              <a:off x="5182004" y="1759035"/>
              <a:ext cx="15875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Eastport</a:t>
              </a:r>
            </a:p>
          </p:txBody>
        </p:sp>
        <p:sp>
          <p:nvSpPr>
            <p:cNvPr id="330" name="Text Box 160"/>
            <p:cNvSpPr txBox="1">
              <a:spLocks noChangeArrowheads="1"/>
            </p:cNvSpPr>
            <p:nvPr/>
          </p:nvSpPr>
          <p:spPr bwMode="auto">
            <a:xfrm>
              <a:off x="6288491" y="2349585"/>
              <a:ext cx="1374775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Twin Cities</a:t>
              </a:r>
            </a:p>
          </p:txBody>
        </p:sp>
        <p:sp>
          <p:nvSpPr>
            <p:cNvPr id="331" name="Text Box 161"/>
            <p:cNvSpPr txBox="1">
              <a:spLocks noChangeArrowheads="1"/>
            </p:cNvSpPr>
            <p:nvPr/>
          </p:nvSpPr>
          <p:spPr bwMode="auto">
            <a:xfrm>
              <a:off x="7468004" y="2128922"/>
              <a:ext cx="949325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Duluth</a:t>
              </a:r>
            </a:p>
          </p:txBody>
        </p:sp>
        <p:sp>
          <p:nvSpPr>
            <p:cNvPr id="332" name="Oval 162"/>
            <p:cNvSpPr>
              <a:spLocks noChangeArrowheads="1"/>
            </p:cNvSpPr>
            <p:nvPr/>
          </p:nvSpPr>
          <p:spPr bwMode="auto">
            <a:xfrm>
              <a:off x="8353829" y="2840122"/>
              <a:ext cx="98425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33" name="Oval 163"/>
            <p:cNvSpPr>
              <a:spLocks noChangeArrowheads="1"/>
            </p:cNvSpPr>
            <p:nvPr/>
          </p:nvSpPr>
          <p:spPr bwMode="auto">
            <a:xfrm>
              <a:off x="7552141" y="3357647"/>
              <a:ext cx="96838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34" name="Oval 164"/>
            <p:cNvSpPr>
              <a:spLocks noChangeArrowheads="1"/>
            </p:cNvSpPr>
            <p:nvPr/>
          </p:nvSpPr>
          <p:spPr bwMode="auto">
            <a:xfrm>
              <a:off x="8147454" y="3443372"/>
              <a:ext cx="98425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35" name="Oval 169"/>
            <p:cNvSpPr>
              <a:spLocks noChangeArrowheads="1"/>
            </p:cNvSpPr>
            <p:nvPr/>
          </p:nvSpPr>
          <p:spPr bwMode="auto">
            <a:xfrm>
              <a:off x="4340629" y="2078122"/>
              <a:ext cx="95250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36" name="Oval 175"/>
            <p:cNvSpPr>
              <a:spLocks noChangeArrowheads="1"/>
            </p:cNvSpPr>
            <p:nvPr/>
          </p:nvSpPr>
          <p:spPr bwMode="auto">
            <a:xfrm>
              <a:off x="4445404" y="4033922"/>
              <a:ext cx="96837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37" name="Oval 176"/>
            <p:cNvSpPr>
              <a:spLocks noChangeArrowheads="1"/>
            </p:cNvSpPr>
            <p:nvPr/>
          </p:nvSpPr>
          <p:spPr bwMode="auto">
            <a:xfrm>
              <a:off x="7369579" y="2954422"/>
              <a:ext cx="98425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38" name="Oval 177"/>
            <p:cNvSpPr>
              <a:spLocks noChangeArrowheads="1"/>
            </p:cNvSpPr>
            <p:nvPr/>
          </p:nvSpPr>
          <p:spPr bwMode="auto">
            <a:xfrm>
              <a:off x="7722004" y="2120985"/>
              <a:ext cx="96837" cy="936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39" name="Oval 179"/>
            <p:cNvSpPr>
              <a:spLocks noChangeArrowheads="1"/>
            </p:cNvSpPr>
            <p:nvPr/>
          </p:nvSpPr>
          <p:spPr bwMode="auto">
            <a:xfrm>
              <a:off x="5475691" y="3035385"/>
              <a:ext cx="96838" cy="936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40" name="Oval 180"/>
            <p:cNvSpPr>
              <a:spLocks noChangeArrowheads="1"/>
            </p:cNvSpPr>
            <p:nvPr/>
          </p:nvSpPr>
          <p:spPr bwMode="auto">
            <a:xfrm>
              <a:off x="4453341" y="1732047"/>
              <a:ext cx="100013" cy="920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43" name="Oval 182"/>
            <p:cNvSpPr>
              <a:spLocks noChangeArrowheads="1"/>
            </p:cNvSpPr>
            <p:nvPr/>
          </p:nvSpPr>
          <p:spPr bwMode="auto">
            <a:xfrm>
              <a:off x="7617229" y="2433722"/>
              <a:ext cx="95250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44" name="Oval 184"/>
            <p:cNvSpPr>
              <a:spLocks noChangeArrowheads="1"/>
            </p:cNvSpPr>
            <p:nvPr/>
          </p:nvSpPr>
          <p:spPr bwMode="auto">
            <a:xfrm>
              <a:off x="6293254" y="3260810"/>
              <a:ext cx="95250" cy="920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45" name="Text Box 185"/>
            <p:cNvSpPr txBox="1">
              <a:spLocks noChangeArrowheads="1"/>
            </p:cNvSpPr>
            <p:nvPr/>
          </p:nvSpPr>
          <p:spPr bwMode="auto">
            <a:xfrm>
              <a:off x="5815416" y="3114760"/>
              <a:ext cx="7874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Denver</a:t>
              </a:r>
            </a:p>
          </p:txBody>
        </p:sp>
        <p:sp>
          <p:nvSpPr>
            <p:cNvPr id="347" name="Oval 187"/>
            <p:cNvSpPr>
              <a:spLocks noChangeArrowheads="1"/>
            </p:cNvSpPr>
            <p:nvPr/>
          </p:nvSpPr>
          <p:spPr bwMode="auto">
            <a:xfrm>
              <a:off x="6750454" y="3059197"/>
              <a:ext cx="98425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50" name="Text Box 189"/>
            <p:cNvSpPr txBox="1">
              <a:spLocks noChangeArrowheads="1"/>
            </p:cNvSpPr>
            <p:nvPr/>
          </p:nvSpPr>
          <p:spPr bwMode="auto">
            <a:xfrm>
              <a:off x="5873473" y="2325092"/>
              <a:ext cx="787400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Powder River Basin</a:t>
              </a:r>
            </a:p>
          </p:txBody>
        </p:sp>
        <p:sp>
          <p:nvSpPr>
            <p:cNvPr id="352" name="Oval 175"/>
            <p:cNvSpPr>
              <a:spLocks noChangeArrowheads="1"/>
            </p:cNvSpPr>
            <p:nvPr/>
          </p:nvSpPr>
          <p:spPr bwMode="auto">
            <a:xfrm>
              <a:off x="4593042" y="3964866"/>
              <a:ext cx="96837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53" name="Text Box 144"/>
            <p:cNvSpPr txBox="1">
              <a:spLocks noChangeArrowheads="1"/>
            </p:cNvSpPr>
            <p:nvPr/>
          </p:nvSpPr>
          <p:spPr bwMode="auto">
            <a:xfrm>
              <a:off x="4665272" y="3876760"/>
              <a:ext cx="925512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West Colton</a:t>
              </a:r>
            </a:p>
          </p:txBody>
        </p:sp>
        <p:sp>
          <p:nvSpPr>
            <p:cNvPr id="354" name="Oval 183"/>
            <p:cNvSpPr>
              <a:spLocks noChangeArrowheads="1"/>
            </p:cNvSpPr>
            <p:nvPr/>
          </p:nvSpPr>
          <p:spPr bwMode="auto">
            <a:xfrm>
              <a:off x="4052497" y="3247315"/>
              <a:ext cx="96838" cy="920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56" name="Text Box 158"/>
            <p:cNvSpPr txBox="1">
              <a:spLocks noChangeArrowheads="1"/>
            </p:cNvSpPr>
            <p:nvPr/>
          </p:nvSpPr>
          <p:spPr bwMode="auto">
            <a:xfrm>
              <a:off x="5482834" y="3070310"/>
              <a:ext cx="549275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</a:pPr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38" name="Freeform 35"/>
            <p:cNvSpPr>
              <a:spLocks/>
            </p:cNvSpPr>
            <p:nvPr/>
          </p:nvSpPr>
          <p:spPr bwMode="auto">
            <a:xfrm>
              <a:off x="6417734" y="3513900"/>
              <a:ext cx="335722" cy="539839"/>
            </a:xfrm>
            <a:custGeom>
              <a:avLst/>
              <a:gdLst>
                <a:gd name="T0" fmla="*/ 0 w 245"/>
                <a:gd name="T1" fmla="*/ 0 h 410"/>
                <a:gd name="T2" fmla="*/ 12 w 245"/>
                <a:gd name="T3" fmla="*/ 9 h 410"/>
                <a:gd name="T4" fmla="*/ 64 w 245"/>
                <a:gd name="T5" fmla="*/ 56 h 410"/>
                <a:gd name="T6" fmla="*/ 96 w 245"/>
                <a:gd name="T7" fmla="*/ 79 h 410"/>
                <a:gd name="T8" fmla="*/ 119 w 245"/>
                <a:gd name="T9" fmla="*/ 62 h 410"/>
                <a:gd name="T10" fmla="*/ 142 w 245"/>
                <a:gd name="T11" fmla="*/ 61 h 410"/>
                <a:gd name="T12" fmla="*/ 165 w 245"/>
                <a:gd name="T13" fmla="*/ 120 h 410"/>
                <a:gd name="T14" fmla="*/ 180 w 245"/>
                <a:gd name="T15" fmla="*/ 144 h 410"/>
                <a:gd name="T16" fmla="*/ 190 w 245"/>
                <a:gd name="T17" fmla="*/ 238 h 410"/>
                <a:gd name="T18" fmla="*/ 211 w 245"/>
                <a:gd name="T19" fmla="*/ 274 h 410"/>
                <a:gd name="T20" fmla="*/ 233 w 245"/>
                <a:gd name="T21" fmla="*/ 340 h 410"/>
                <a:gd name="T22" fmla="*/ 245 w 245"/>
                <a:gd name="T23" fmla="*/ 410 h 4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5"/>
                <a:gd name="T37" fmla="*/ 0 h 410"/>
                <a:gd name="T38" fmla="*/ 245 w 245"/>
                <a:gd name="T39" fmla="*/ 410 h 4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5" h="410">
                  <a:moveTo>
                    <a:pt x="0" y="0"/>
                  </a:moveTo>
                  <a:cubicBezTo>
                    <a:pt x="5" y="2"/>
                    <a:pt x="7" y="6"/>
                    <a:pt x="12" y="9"/>
                  </a:cubicBezTo>
                  <a:cubicBezTo>
                    <a:pt x="24" y="30"/>
                    <a:pt x="45" y="43"/>
                    <a:pt x="64" y="56"/>
                  </a:cubicBezTo>
                  <a:cubicBezTo>
                    <a:pt x="75" y="63"/>
                    <a:pt x="84" y="73"/>
                    <a:pt x="96" y="79"/>
                  </a:cubicBezTo>
                  <a:cubicBezTo>
                    <a:pt x="106" y="75"/>
                    <a:pt x="108" y="64"/>
                    <a:pt x="119" y="62"/>
                  </a:cubicBezTo>
                  <a:cubicBezTo>
                    <a:pt x="125" y="59"/>
                    <a:pt x="135" y="60"/>
                    <a:pt x="142" y="61"/>
                  </a:cubicBezTo>
                  <a:cubicBezTo>
                    <a:pt x="150" y="81"/>
                    <a:pt x="143" y="106"/>
                    <a:pt x="165" y="120"/>
                  </a:cubicBezTo>
                  <a:cubicBezTo>
                    <a:pt x="169" y="129"/>
                    <a:pt x="176" y="135"/>
                    <a:pt x="180" y="144"/>
                  </a:cubicBezTo>
                  <a:cubicBezTo>
                    <a:pt x="184" y="171"/>
                    <a:pt x="176" y="211"/>
                    <a:pt x="190" y="238"/>
                  </a:cubicBezTo>
                  <a:cubicBezTo>
                    <a:pt x="195" y="261"/>
                    <a:pt x="204" y="257"/>
                    <a:pt x="211" y="274"/>
                  </a:cubicBezTo>
                  <a:cubicBezTo>
                    <a:pt x="218" y="291"/>
                    <a:pt x="227" y="317"/>
                    <a:pt x="233" y="340"/>
                  </a:cubicBezTo>
                  <a:cubicBezTo>
                    <a:pt x="239" y="363"/>
                    <a:pt x="243" y="396"/>
                    <a:pt x="245" y="41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39" name="Freeform 122"/>
            <p:cNvSpPr>
              <a:spLocks/>
            </p:cNvSpPr>
            <p:nvPr/>
          </p:nvSpPr>
          <p:spPr bwMode="auto">
            <a:xfrm>
              <a:off x="6399920" y="3516533"/>
              <a:ext cx="243912" cy="392371"/>
            </a:xfrm>
            <a:custGeom>
              <a:avLst/>
              <a:gdLst>
                <a:gd name="T0" fmla="*/ 4 w 178"/>
                <a:gd name="T1" fmla="*/ 0 h 298"/>
                <a:gd name="T2" fmla="*/ 10 w 178"/>
                <a:gd name="T3" fmla="*/ 136 h 298"/>
                <a:gd name="T4" fmla="*/ 62 w 178"/>
                <a:gd name="T5" fmla="*/ 232 h 298"/>
                <a:gd name="T6" fmla="*/ 140 w 178"/>
                <a:gd name="T7" fmla="*/ 276 h 298"/>
                <a:gd name="T8" fmla="*/ 178 w 178"/>
                <a:gd name="T9" fmla="*/ 298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298"/>
                <a:gd name="T17" fmla="*/ 178 w 178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298">
                  <a:moveTo>
                    <a:pt x="4" y="0"/>
                  </a:moveTo>
                  <a:cubicBezTo>
                    <a:pt x="2" y="48"/>
                    <a:pt x="0" y="97"/>
                    <a:pt x="10" y="136"/>
                  </a:cubicBezTo>
                  <a:cubicBezTo>
                    <a:pt x="20" y="175"/>
                    <a:pt x="40" y="209"/>
                    <a:pt x="62" y="232"/>
                  </a:cubicBezTo>
                  <a:cubicBezTo>
                    <a:pt x="84" y="255"/>
                    <a:pt x="121" y="265"/>
                    <a:pt x="140" y="276"/>
                  </a:cubicBezTo>
                  <a:cubicBezTo>
                    <a:pt x="159" y="287"/>
                    <a:pt x="168" y="292"/>
                    <a:pt x="178" y="298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59" name="Freeform 4"/>
            <p:cNvSpPr>
              <a:spLocks/>
            </p:cNvSpPr>
            <p:nvPr/>
          </p:nvSpPr>
          <p:spPr bwMode="auto">
            <a:xfrm>
              <a:off x="4904191" y="3624347"/>
              <a:ext cx="852488" cy="968375"/>
            </a:xfrm>
            <a:custGeom>
              <a:avLst/>
              <a:gdLst>
                <a:gd name="T0" fmla="*/ 44464970 w 1817"/>
                <a:gd name="T1" fmla="*/ 134249904 h 2116"/>
                <a:gd name="T2" fmla="*/ 50848541 w 1817"/>
                <a:gd name="T3" fmla="*/ 129013999 h 2116"/>
                <a:gd name="T4" fmla="*/ 56571985 w 1817"/>
                <a:gd name="T5" fmla="*/ 122521405 h 2116"/>
                <a:gd name="T6" fmla="*/ 61194280 w 1817"/>
                <a:gd name="T7" fmla="*/ 103671938 h 2116"/>
                <a:gd name="T8" fmla="*/ 56131432 w 1817"/>
                <a:gd name="T9" fmla="*/ 83775411 h 2116"/>
                <a:gd name="T10" fmla="*/ 56351474 w 1817"/>
                <a:gd name="T11" fmla="*/ 73094002 h 2116"/>
                <a:gd name="T12" fmla="*/ 57452154 w 1817"/>
                <a:gd name="T13" fmla="*/ 67229752 h 2116"/>
                <a:gd name="T14" fmla="*/ 59653515 w 1817"/>
                <a:gd name="T15" fmla="*/ 60946301 h 2116"/>
                <a:gd name="T16" fmla="*/ 71099949 w 1817"/>
                <a:gd name="T17" fmla="*/ 58014162 h 2116"/>
                <a:gd name="T18" fmla="*/ 81886242 w 1817"/>
                <a:gd name="T19" fmla="*/ 63878426 h 2116"/>
                <a:gd name="T20" fmla="*/ 90250662 w 1817"/>
                <a:gd name="T21" fmla="*/ 67858097 h 2116"/>
                <a:gd name="T22" fmla="*/ 93992788 w 1817"/>
                <a:gd name="T23" fmla="*/ 63878426 h 2116"/>
                <a:gd name="T24" fmla="*/ 98395041 w 1817"/>
                <a:gd name="T25" fmla="*/ 59480453 h 2116"/>
                <a:gd name="T26" fmla="*/ 100816444 w 1817"/>
                <a:gd name="T27" fmla="*/ 51731169 h 2116"/>
                <a:gd name="T28" fmla="*/ 104118485 w 1817"/>
                <a:gd name="T29" fmla="*/ 23038260 h 2116"/>
                <a:gd name="T30" fmla="*/ 106759930 w 1817"/>
                <a:gd name="T31" fmla="*/ 418744 h 2116"/>
                <a:gd name="T32" fmla="*/ 198991911 w 1817"/>
                <a:gd name="T33" fmla="*/ 12566448 h 2116"/>
                <a:gd name="T34" fmla="*/ 306852551 w 1817"/>
                <a:gd name="T35" fmla="*/ 24294950 h 2116"/>
                <a:gd name="T36" fmla="*/ 399524587 w 1817"/>
                <a:gd name="T37" fmla="*/ 38745980 h 2116"/>
                <a:gd name="T38" fmla="*/ 384336042 w 1817"/>
                <a:gd name="T39" fmla="*/ 200432080 h 2116"/>
                <a:gd name="T40" fmla="*/ 365185329 w 1817"/>
                <a:gd name="T41" fmla="*/ 405472178 h 2116"/>
                <a:gd name="T42" fmla="*/ 349996783 w 1817"/>
                <a:gd name="T43" fmla="*/ 442333108 h 2116"/>
                <a:gd name="T44" fmla="*/ 286381115 w 1817"/>
                <a:gd name="T45" fmla="*/ 437516405 h 2116"/>
                <a:gd name="T46" fmla="*/ 236192657 w 1817"/>
                <a:gd name="T47" fmla="*/ 433746335 h 2116"/>
                <a:gd name="T48" fmla="*/ 151444957 w 1817"/>
                <a:gd name="T49" fmla="*/ 392486989 h 2116"/>
                <a:gd name="T50" fmla="*/ 41603482 w 1817"/>
                <a:gd name="T51" fmla="*/ 338242454 h 2116"/>
                <a:gd name="T52" fmla="*/ 220042 w 1817"/>
                <a:gd name="T53" fmla="*/ 317298837 h 2116"/>
                <a:gd name="T54" fmla="*/ 1760808 w 1817"/>
                <a:gd name="T55" fmla="*/ 313738367 h 2116"/>
                <a:gd name="T56" fmla="*/ 7264211 w 1817"/>
                <a:gd name="T57" fmla="*/ 308711606 h 2116"/>
                <a:gd name="T58" fmla="*/ 11446423 w 1817"/>
                <a:gd name="T59" fmla="*/ 304732392 h 2116"/>
                <a:gd name="T60" fmla="*/ 16289233 w 1817"/>
                <a:gd name="T61" fmla="*/ 300334434 h 2116"/>
                <a:gd name="T62" fmla="*/ 22012208 w 1817"/>
                <a:gd name="T63" fmla="*/ 295936019 h 2116"/>
                <a:gd name="T64" fmla="*/ 25534292 w 1817"/>
                <a:gd name="T65" fmla="*/ 291956805 h 2116"/>
                <a:gd name="T66" fmla="*/ 27295099 w 1817"/>
                <a:gd name="T67" fmla="*/ 285464210 h 2116"/>
                <a:gd name="T68" fmla="*/ 22672804 w 1817"/>
                <a:gd name="T69" fmla="*/ 281484996 h 2116"/>
                <a:gd name="T70" fmla="*/ 16509275 w 1817"/>
                <a:gd name="T71" fmla="*/ 278343271 h 2116"/>
                <a:gd name="T72" fmla="*/ 14307911 w 1817"/>
                <a:gd name="T73" fmla="*/ 272479021 h 2116"/>
                <a:gd name="T74" fmla="*/ 16949360 w 1817"/>
                <a:gd name="T75" fmla="*/ 262425957 h 2116"/>
                <a:gd name="T76" fmla="*/ 18710636 w 1817"/>
                <a:gd name="T77" fmla="*/ 254886273 h 2116"/>
                <a:gd name="T78" fmla="*/ 22012208 w 1817"/>
                <a:gd name="T79" fmla="*/ 249440768 h 2116"/>
                <a:gd name="T80" fmla="*/ 28175737 w 1817"/>
                <a:gd name="T81" fmla="*/ 240644394 h 2116"/>
                <a:gd name="T82" fmla="*/ 32137912 w 1817"/>
                <a:gd name="T83" fmla="*/ 225983714 h 2116"/>
                <a:gd name="T84" fmla="*/ 34119231 w 1817"/>
                <a:gd name="T85" fmla="*/ 216768596 h 2116"/>
                <a:gd name="T86" fmla="*/ 39402121 w 1817"/>
                <a:gd name="T87" fmla="*/ 208809710 h 2116"/>
                <a:gd name="T88" fmla="*/ 47987053 w 1817"/>
                <a:gd name="T89" fmla="*/ 200641681 h 2116"/>
                <a:gd name="T90" fmla="*/ 56351474 w 1817"/>
                <a:gd name="T91" fmla="*/ 196871611 h 2116"/>
                <a:gd name="T92" fmla="*/ 59433473 w 1817"/>
                <a:gd name="T93" fmla="*/ 190798218 h 2116"/>
                <a:gd name="T94" fmla="*/ 56571985 w 1817"/>
                <a:gd name="T95" fmla="*/ 183886422 h 2116"/>
                <a:gd name="T96" fmla="*/ 51949221 w 1817"/>
                <a:gd name="T97" fmla="*/ 175718393 h 2116"/>
                <a:gd name="T98" fmla="*/ 49747860 w 1817"/>
                <a:gd name="T99" fmla="*/ 165246585 h 2116"/>
                <a:gd name="T100" fmla="*/ 46005735 w 1817"/>
                <a:gd name="T101" fmla="*/ 158335246 h 2116"/>
                <a:gd name="T102" fmla="*/ 40282760 w 1817"/>
                <a:gd name="T103" fmla="*/ 150376360 h 2116"/>
                <a:gd name="T104" fmla="*/ 38521483 w 1817"/>
                <a:gd name="T105" fmla="*/ 141161242 h 2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7"/>
                <a:gd name="T160" fmla="*/ 0 h 2116"/>
                <a:gd name="T161" fmla="*/ 1817 w 1817"/>
                <a:gd name="T162" fmla="*/ 2116 h 2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7" h="2116">
                  <a:moveTo>
                    <a:pt x="182" y="658"/>
                  </a:moveTo>
                  <a:lnTo>
                    <a:pt x="185" y="655"/>
                  </a:lnTo>
                  <a:lnTo>
                    <a:pt x="189" y="651"/>
                  </a:lnTo>
                  <a:lnTo>
                    <a:pt x="193" y="649"/>
                  </a:lnTo>
                  <a:lnTo>
                    <a:pt x="197" y="645"/>
                  </a:lnTo>
                  <a:lnTo>
                    <a:pt x="202" y="641"/>
                  </a:lnTo>
                  <a:lnTo>
                    <a:pt x="206" y="638"/>
                  </a:lnTo>
                  <a:lnTo>
                    <a:pt x="212" y="633"/>
                  </a:lnTo>
                  <a:lnTo>
                    <a:pt x="217" y="630"/>
                  </a:lnTo>
                  <a:lnTo>
                    <a:pt x="221" y="625"/>
                  </a:lnTo>
                  <a:lnTo>
                    <a:pt x="226" y="620"/>
                  </a:lnTo>
                  <a:lnTo>
                    <a:pt x="231" y="616"/>
                  </a:lnTo>
                  <a:lnTo>
                    <a:pt x="234" y="612"/>
                  </a:lnTo>
                  <a:lnTo>
                    <a:pt x="239" y="608"/>
                  </a:lnTo>
                  <a:lnTo>
                    <a:pt x="241" y="604"/>
                  </a:lnTo>
                  <a:lnTo>
                    <a:pt x="244" y="601"/>
                  </a:lnTo>
                  <a:lnTo>
                    <a:pt x="247" y="597"/>
                  </a:lnTo>
                  <a:lnTo>
                    <a:pt x="257" y="585"/>
                  </a:lnTo>
                  <a:lnTo>
                    <a:pt x="265" y="571"/>
                  </a:lnTo>
                  <a:lnTo>
                    <a:pt x="271" y="557"/>
                  </a:lnTo>
                  <a:lnTo>
                    <a:pt x="274" y="542"/>
                  </a:lnTo>
                  <a:lnTo>
                    <a:pt x="277" y="526"/>
                  </a:lnTo>
                  <a:lnTo>
                    <a:pt x="278" y="511"/>
                  </a:lnTo>
                  <a:lnTo>
                    <a:pt x="278" y="495"/>
                  </a:lnTo>
                  <a:lnTo>
                    <a:pt x="275" y="479"/>
                  </a:lnTo>
                  <a:lnTo>
                    <a:pt x="273" y="462"/>
                  </a:lnTo>
                  <a:lnTo>
                    <a:pt x="269" y="446"/>
                  </a:lnTo>
                  <a:lnTo>
                    <a:pt x="265" y="431"/>
                  </a:lnTo>
                  <a:lnTo>
                    <a:pt x="259" y="415"/>
                  </a:lnTo>
                  <a:lnTo>
                    <a:pt x="255" y="400"/>
                  </a:lnTo>
                  <a:lnTo>
                    <a:pt x="249" y="386"/>
                  </a:lnTo>
                  <a:lnTo>
                    <a:pt x="244" y="372"/>
                  </a:lnTo>
                  <a:lnTo>
                    <a:pt x="240" y="361"/>
                  </a:lnTo>
                  <a:lnTo>
                    <a:pt x="247" y="357"/>
                  </a:lnTo>
                  <a:lnTo>
                    <a:pt x="252" y="354"/>
                  </a:lnTo>
                  <a:lnTo>
                    <a:pt x="256" y="349"/>
                  </a:lnTo>
                  <a:lnTo>
                    <a:pt x="258" y="346"/>
                  </a:lnTo>
                  <a:lnTo>
                    <a:pt x="261" y="341"/>
                  </a:lnTo>
                  <a:lnTo>
                    <a:pt x="261" y="337"/>
                  </a:lnTo>
                  <a:lnTo>
                    <a:pt x="262" y="331"/>
                  </a:lnTo>
                  <a:lnTo>
                    <a:pt x="262" y="326"/>
                  </a:lnTo>
                  <a:lnTo>
                    <a:pt x="261" y="321"/>
                  </a:lnTo>
                  <a:lnTo>
                    <a:pt x="261" y="316"/>
                  </a:lnTo>
                  <a:lnTo>
                    <a:pt x="261" y="310"/>
                  </a:lnTo>
                  <a:lnTo>
                    <a:pt x="262" y="306"/>
                  </a:lnTo>
                  <a:lnTo>
                    <a:pt x="264" y="300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6" y="280"/>
                  </a:lnTo>
                  <a:lnTo>
                    <a:pt x="295" y="277"/>
                  </a:lnTo>
                  <a:lnTo>
                    <a:pt x="304" y="276"/>
                  </a:lnTo>
                  <a:lnTo>
                    <a:pt x="313" y="276"/>
                  </a:lnTo>
                  <a:lnTo>
                    <a:pt x="323" y="277"/>
                  </a:lnTo>
                  <a:lnTo>
                    <a:pt x="332" y="279"/>
                  </a:lnTo>
                  <a:lnTo>
                    <a:pt x="340" y="284"/>
                  </a:lnTo>
                  <a:lnTo>
                    <a:pt x="348" y="288"/>
                  </a:lnTo>
                  <a:lnTo>
                    <a:pt x="356" y="293"/>
                  </a:lnTo>
                  <a:lnTo>
                    <a:pt x="364" y="299"/>
                  </a:lnTo>
                  <a:lnTo>
                    <a:pt x="372" y="305"/>
                  </a:lnTo>
                  <a:lnTo>
                    <a:pt x="380" y="309"/>
                  </a:lnTo>
                  <a:lnTo>
                    <a:pt x="387" y="315"/>
                  </a:lnTo>
                  <a:lnTo>
                    <a:pt x="394" y="319"/>
                  </a:lnTo>
                  <a:lnTo>
                    <a:pt x="401" y="324"/>
                  </a:lnTo>
                  <a:lnTo>
                    <a:pt x="409" y="328"/>
                  </a:lnTo>
                  <a:lnTo>
                    <a:pt x="410" y="324"/>
                  </a:lnTo>
                  <a:lnTo>
                    <a:pt x="412" y="321"/>
                  </a:lnTo>
                  <a:lnTo>
                    <a:pt x="416" y="317"/>
                  </a:lnTo>
                  <a:lnTo>
                    <a:pt x="418" y="314"/>
                  </a:lnTo>
                  <a:lnTo>
                    <a:pt x="421" y="310"/>
                  </a:lnTo>
                  <a:lnTo>
                    <a:pt x="425" y="308"/>
                  </a:lnTo>
                  <a:lnTo>
                    <a:pt x="427" y="305"/>
                  </a:lnTo>
                  <a:lnTo>
                    <a:pt x="431" y="301"/>
                  </a:lnTo>
                  <a:lnTo>
                    <a:pt x="434" y="298"/>
                  </a:lnTo>
                  <a:lnTo>
                    <a:pt x="438" y="294"/>
                  </a:lnTo>
                  <a:lnTo>
                    <a:pt x="441" y="291"/>
                  </a:lnTo>
                  <a:lnTo>
                    <a:pt x="444" y="287"/>
                  </a:lnTo>
                  <a:lnTo>
                    <a:pt x="447" y="284"/>
                  </a:lnTo>
                  <a:lnTo>
                    <a:pt x="450" y="280"/>
                  </a:lnTo>
                  <a:lnTo>
                    <a:pt x="453" y="276"/>
                  </a:lnTo>
                  <a:lnTo>
                    <a:pt x="456" y="272"/>
                  </a:lnTo>
                  <a:lnTo>
                    <a:pt x="456" y="269"/>
                  </a:lnTo>
                  <a:lnTo>
                    <a:pt x="457" y="260"/>
                  </a:lnTo>
                  <a:lnTo>
                    <a:pt x="458" y="247"/>
                  </a:lnTo>
                  <a:lnTo>
                    <a:pt x="461" y="229"/>
                  </a:lnTo>
                  <a:lnTo>
                    <a:pt x="463" y="209"/>
                  </a:lnTo>
                  <a:lnTo>
                    <a:pt x="465" y="186"/>
                  </a:lnTo>
                  <a:lnTo>
                    <a:pt x="467" y="161"/>
                  </a:lnTo>
                  <a:lnTo>
                    <a:pt x="471" y="136"/>
                  </a:lnTo>
                  <a:lnTo>
                    <a:pt x="473" y="110"/>
                  </a:lnTo>
                  <a:lnTo>
                    <a:pt x="476" y="85"/>
                  </a:lnTo>
                  <a:lnTo>
                    <a:pt x="478" y="62"/>
                  </a:lnTo>
                  <a:lnTo>
                    <a:pt x="480" y="43"/>
                  </a:lnTo>
                  <a:lnTo>
                    <a:pt x="482" y="24"/>
                  </a:lnTo>
                  <a:lnTo>
                    <a:pt x="484" y="12"/>
                  </a:lnTo>
                  <a:lnTo>
                    <a:pt x="485" y="2"/>
                  </a:lnTo>
                  <a:lnTo>
                    <a:pt x="486" y="0"/>
                  </a:lnTo>
                  <a:lnTo>
                    <a:pt x="571" y="13"/>
                  </a:lnTo>
                  <a:lnTo>
                    <a:pt x="655" y="27"/>
                  </a:lnTo>
                  <a:lnTo>
                    <a:pt x="739" y="38"/>
                  </a:lnTo>
                  <a:lnTo>
                    <a:pt x="822" y="49"/>
                  </a:lnTo>
                  <a:lnTo>
                    <a:pt x="904" y="60"/>
                  </a:lnTo>
                  <a:lnTo>
                    <a:pt x="986" y="70"/>
                  </a:lnTo>
                  <a:lnTo>
                    <a:pt x="1068" y="79"/>
                  </a:lnTo>
                  <a:lnTo>
                    <a:pt x="1149" y="90"/>
                  </a:lnTo>
                  <a:lnTo>
                    <a:pt x="1231" y="99"/>
                  </a:lnTo>
                  <a:lnTo>
                    <a:pt x="1313" y="107"/>
                  </a:lnTo>
                  <a:lnTo>
                    <a:pt x="1394" y="116"/>
                  </a:lnTo>
                  <a:lnTo>
                    <a:pt x="1477" y="125"/>
                  </a:lnTo>
                  <a:lnTo>
                    <a:pt x="1561" y="134"/>
                  </a:lnTo>
                  <a:lnTo>
                    <a:pt x="1645" y="144"/>
                  </a:lnTo>
                  <a:lnTo>
                    <a:pt x="1730" y="153"/>
                  </a:lnTo>
                  <a:lnTo>
                    <a:pt x="1817" y="163"/>
                  </a:lnTo>
                  <a:lnTo>
                    <a:pt x="1815" y="185"/>
                  </a:lnTo>
                  <a:lnTo>
                    <a:pt x="1809" y="247"/>
                  </a:lnTo>
                  <a:lnTo>
                    <a:pt x="1801" y="342"/>
                  </a:lnTo>
                  <a:lnTo>
                    <a:pt x="1790" y="468"/>
                  </a:lnTo>
                  <a:lnTo>
                    <a:pt x="1776" y="616"/>
                  </a:lnTo>
                  <a:lnTo>
                    <a:pt x="1762" y="780"/>
                  </a:lnTo>
                  <a:lnTo>
                    <a:pt x="1746" y="957"/>
                  </a:lnTo>
                  <a:lnTo>
                    <a:pt x="1730" y="1140"/>
                  </a:lnTo>
                  <a:lnTo>
                    <a:pt x="1714" y="1321"/>
                  </a:lnTo>
                  <a:lnTo>
                    <a:pt x="1698" y="1498"/>
                  </a:lnTo>
                  <a:lnTo>
                    <a:pt x="1684" y="1662"/>
                  </a:lnTo>
                  <a:lnTo>
                    <a:pt x="1670" y="1811"/>
                  </a:lnTo>
                  <a:lnTo>
                    <a:pt x="1659" y="1936"/>
                  </a:lnTo>
                  <a:lnTo>
                    <a:pt x="1651" y="2031"/>
                  </a:lnTo>
                  <a:lnTo>
                    <a:pt x="1645" y="2093"/>
                  </a:lnTo>
                  <a:lnTo>
                    <a:pt x="1644" y="2116"/>
                  </a:lnTo>
                  <a:lnTo>
                    <a:pt x="1637" y="2115"/>
                  </a:lnTo>
                  <a:lnTo>
                    <a:pt x="1618" y="2114"/>
                  </a:lnTo>
                  <a:lnTo>
                    <a:pt x="1590" y="2112"/>
                  </a:lnTo>
                  <a:lnTo>
                    <a:pt x="1553" y="2108"/>
                  </a:lnTo>
                  <a:lnTo>
                    <a:pt x="1509" y="2105"/>
                  </a:lnTo>
                  <a:lnTo>
                    <a:pt x="1461" y="2101"/>
                  </a:lnTo>
                  <a:lnTo>
                    <a:pt x="1409" y="2098"/>
                  </a:lnTo>
                  <a:lnTo>
                    <a:pt x="1355" y="2093"/>
                  </a:lnTo>
                  <a:lnTo>
                    <a:pt x="1301" y="2089"/>
                  </a:lnTo>
                  <a:lnTo>
                    <a:pt x="1249" y="2085"/>
                  </a:lnTo>
                  <a:lnTo>
                    <a:pt x="1201" y="2082"/>
                  </a:lnTo>
                  <a:lnTo>
                    <a:pt x="1157" y="2078"/>
                  </a:lnTo>
                  <a:lnTo>
                    <a:pt x="1120" y="2075"/>
                  </a:lnTo>
                  <a:lnTo>
                    <a:pt x="1092" y="2073"/>
                  </a:lnTo>
                  <a:lnTo>
                    <a:pt x="1073" y="2071"/>
                  </a:lnTo>
                  <a:lnTo>
                    <a:pt x="1068" y="2071"/>
                  </a:lnTo>
                  <a:lnTo>
                    <a:pt x="1006" y="2039"/>
                  </a:lnTo>
                  <a:lnTo>
                    <a:pt x="935" y="2003"/>
                  </a:lnTo>
                  <a:lnTo>
                    <a:pt x="858" y="1962"/>
                  </a:lnTo>
                  <a:lnTo>
                    <a:pt x="776" y="1919"/>
                  </a:lnTo>
                  <a:lnTo>
                    <a:pt x="688" y="1874"/>
                  </a:lnTo>
                  <a:lnTo>
                    <a:pt x="600" y="1828"/>
                  </a:lnTo>
                  <a:lnTo>
                    <a:pt x="510" y="1781"/>
                  </a:lnTo>
                  <a:lnTo>
                    <a:pt x="423" y="1736"/>
                  </a:lnTo>
                  <a:lnTo>
                    <a:pt x="339" y="1692"/>
                  </a:lnTo>
                  <a:lnTo>
                    <a:pt x="261" y="1652"/>
                  </a:lnTo>
                  <a:lnTo>
                    <a:pt x="189" y="1615"/>
                  </a:lnTo>
                  <a:lnTo>
                    <a:pt x="127" y="1583"/>
                  </a:lnTo>
                  <a:lnTo>
                    <a:pt x="75" y="1556"/>
                  </a:lnTo>
                  <a:lnTo>
                    <a:pt x="36" y="1536"/>
                  </a:lnTo>
                  <a:lnTo>
                    <a:pt x="11" y="1522"/>
                  </a:lnTo>
                  <a:lnTo>
                    <a:pt x="3" y="1519"/>
                  </a:lnTo>
                  <a:lnTo>
                    <a:pt x="1" y="1515"/>
                  </a:lnTo>
                  <a:lnTo>
                    <a:pt x="0" y="1513"/>
                  </a:lnTo>
                  <a:lnTo>
                    <a:pt x="0" y="1511"/>
                  </a:lnTo>
                  <a:lnTo>
                    <a:pt x="1" y="1507"/>
                  </a:lnTo>
                  <a:lnTo>
                    <a:pt x="2" y="1505"/>
                  </a:lnTo>
                  <a:lnTo>
                    <a:pt x="4" y="1502"/>
                  </a:lnTo>
                  <a:lnTo>
                    <a:pt x="8" y="1498"/>
                  </a:lnTo>
                  <a:lnTo>
                    <a:pt x="10" y="1495"/>
                  </a:lnTo>
                  <a:lnTo>
                    <a:pt x="14" y="1491"/>
                  </a:lnTo>
                  <a:lnTo>
                    <a:pt x="18" y="1488"/>
                  </a:lnTo>
                  <a:lnTo>
                    <a:pt x="23" y="1483"/>
                  </a:lnTo>
                  <a:lnTo>
                    <a:pt x="27" y="1479"/>
                  </a:lnTo>
                  <a:lnTo>
                    <a:pt x="33" y="1474"/>
                  </a:lnTo>
                  <a:lnTo>
                    <a:pt x="37" y="1469"/>
                  </a:lnTo>
                  <a:lnTo>
                    <a:pt x="43" y="1464"/>
                  </a:lnTo>
                  <a:lnTo>
                    <a:pt x="49" y="1459"/>
                  </a:lnTo>
                  <a:lnTo>
                    <a:pt x="49" y="1458"/>
                  </a:lnTo>
                  <a:lnTo>
                    <a:pt x="50" y="1457"/>
                  </a:lnTo>
                  <a:lnTo>
                    <a:pt x="52" y="1455"/>
                  </a:lnTo>
                  <a:lnTo>
                    <a:pt x="55" y="1452"/>
                  </a:lnTo>
                  <a:lnTo>
                    <a:pt x="58" y="1450"/>
                  </a:lnTo>
                  <a:lnTo>
                    <a:pt x="62" y="1446"/>
                  </a:lnTo>
                  <a:lnTo>
                    <a:pt x="65" y="1442"/>
                  </a:lnTo>
                  <a:lnTo>
                    <a:pt x="70" y="1438"/>
                  </a:lnTo>
                  <a:lnTo>
                    <a:pt x="74" y="1434"/>
                  </a:lnTo>
                  <a:lnTo>
                    <a:pt x="79" y="1430"/>
                  </a:lnTo>
                  <a:lnTo>
                    <a:pt x="83" y="1427"/>
                  </a:lnTo>
                  <a:lnTo>
                    <a:pt x="88" y="1422"/>
                  </a:lnTo>
                  <a:lnTo>
                    <a:pt x="92" y="1419"/>
                  </a:lnTo>
                  <a:lnTo>
                    <a:pt x="96" y="1417"/>
                  </a:lnTo>
                  <a:lnTo>
                    <a:pt x="100" y="1413"/>
                  </a:lnTo>
                  <a:lnTo>
                    <a:pt x="103" y="1412"/>
                  </a:lnTo>
                  <a:lnTo>
                    <a:pt x="105" y="1410"/>
                  </a:lnTo>
                  <a:lnTo>
                    <a:pt x="108" y="1406"/>
                  </a:lnTo>
                  <a:lnTo>
                    <a:pt x="111" y="1403"/>
                  </a:lnTo>
                  <a:lnTo>
                    <a:pt x="113" y="1398"/>
                  </a:lnTo>
                  <a:lnTo>
                    <a:pt x="116" y="1394"/>
                  </a:lnTo>
                  <a:lnTo>
                    <a:pt x="118" y="1389"/>
                  </a:lnTo>
                  <a:lnTo>
                    <a:pt x="120" y="1383"/>
                  </a:lnTo>
                  <a:lnTo>
                    <a:pt x="123" y="1379"/>
                  </a:lnTo>
                  <a:lnTo>
                    <a:pt x="124" y="1373"/>
                  </a:lnTo>
                  <a:lnTo>
                    <a:pt x="124" y="1368"/>
                  </a:lnTo>
                  <a:lnTo>
                    <a:pt x="124" y="1363"/>
                  </a:lnTo>
                  <a:lnTo>
                    <a:pt x="123" y="1358"/>
                  </a:lnTo>
                  <a:lnTo>
                    <a:pt x="120" y="1355"/>
                  </a:lnTo>
                  <a:lnTo>
                    <a:pt x="118" y="1351"/>
                  </a:lnTo>
                  <a:lnTo>
                    <a:pt x="113" y="1348"/>
                  </a:lnTo>
                  <a:lnTo>
                    <a:pt x="109" y="1347"/>
                  </a:lnTo>
                  <a:lnTo>
                    <a:pt x="103" y="1344"/>
                  </a:lnTo>
                  <a:lnTo>
                    <a:pt x="97" y="1342"/>
                  </a:lnTo>
                  <a:lnTo>
                    <a:pt x="93" y="1341"/>
                  </a:lnTo>
                  <a:lnTo>
                    <a:pt x="88" y="1338"/>
                  </a:lnTo>
                  <a:lnTo>
                    <a:pt x="83" y="1335"/>
                  </a:lnTo>
                  <a:lnTo>
                    <a:pt x="79" y="1333"/>
                  </a:lnTo>
                  <a:lnTo>
                    <a:pt x="75" y="1329"/>
                  </a:lnTo>
                  <a:lnTo>
                    <a:pt x="72" y="1326"/>
                  </a:lnTo>
                  <a:lnTo>
                    <a:pt x="70" y="1321"/>
                  </a:lnTo>
                  <a:lnTo>
                    <a:pt x="67" y="1317"/>
                  </a:lnTo>
                  <a:lnTo>
                    <a:pt x="66" y="1312"/>
                  </a:lnTo>
                  <a:lnTo>
                    <a:pt x="66" y="1306"/>
                  </a:lnTo>
                  <a:lnTo>
                    <a:pt x="65" y="1301"/>
                  </a:lnTo>
                  <a:lnTo>
                    <a:pt x="66" y="1294"/>
                  </a:lnTo>
                  <a:lnTo>
                    <a:pt x="67" y="1286"/>
                  </a:lnTo>
                  <a:lnTo>
                    <a:pt x="71" y="1278"/>
                  </a:lnTo>
                  <a:lnTo>
                    <a:pt x="73" y="1268"/>
                  </a:lnTo>
                  <a:lnTo>
                    <a:pt x="75" y="1260"/>
                  </a:lnTo>
                  <a:lnTo>
                    <a:pt x="77" y="1253"/>
                  </a:lnTo>
                  <a:lnTo>
                    <a:pt x="78" y="1247"/>
                  </a:lnTo>
                  <a:lnTo>
                    <a:pt x="79" y="1240"/>
                  </a:lnTo>
                  <a:lnTo>
                    <a:pt x="80" y="1233"/>
                  </a:lnTo>
                  <a:lnTo>
                    <a:pt x="81" y="1227"/>
                  </a:lnTo>
                  <a:lnTo>
                    <a:pt x="82" y="1222"/>
                  </a:lnTo>
                  <a:lnTo>
                    <a:pt x="85" y="1217"/>
                  </a:lnTo>
                  <a:lnTo>
                    <a:pt x="86" y="1212"/>
                  </a:lnTo>
                  <a:lnTo>
                    <a:pt x="88" y="1208"/>
                  </a:lnTo>
                  <a:lnTo>
                    <a:pt x="90" y="1203"/>
                  </a:lnTo>
                  <a:lnTo>
                    <a:pt x="93" y="1198"/>
                  </a:lnTo>
                  <a:lnTo>
                    <a:pt x="96" y="1195"/>
                  </a:lnTo>
                  <a:lnTo>
                    <a:pt x="100" y="1191"/>
                  </a:lnTo>
                  <a:lnTo>
                    <a:pt x="105" y="1188"/>
                  </a:lnTo>
                  <a:lnTo>
                    <a:pt x="110" y="1183"/>
                  </a:lnTo>
                  <a:lnTo>
                    <a:pt x="115" y="1177"/>
                  </a:lnTo>
                  <a:lnTo>
                    <a:pt x="119" y="1168"/>
                  </a:lnTo>
                  <a:lnTo>
                    <a:pt x="124" y="1159"/>
                  </a:lnTo>
                  <a:lnTo>
                    <a:pt x="128" y="1149"/>
                  </a:lnTo>
                  <a:lnTo>
                    <a:pt x="132" y="1137"/>
                  </a:lnTo>
                  <a:lnTo>
                    <a:pt x="135" y="1126"/>
                  </a:lnTo>
                  <a:lnTo>
                    <a:pt x="139" y="1113"/>
                  </a:lnTo>
                  <a:lnTo>
                    <a:pt x="141" y="1102"/>
                  </a:lnTo>
                  <a:lnTo>
                    <a:pt x="143" y="1090"/>
                  </a:lnTo>
                  <a:lnTo>
                    <a:pt x="146" y="1079"/>
                  </a:lnTo>
                  <a:lnTo>
                    <a:pt x="148" y="1069"/>
                  </a:lnTo>
                  <a:lnTo>
                    <a:pt x="150" y="1058"/>
                  </a:lnTo>
                  <a:lnTo>
                    <a:pt x="151" y="1050"/>
                  </a:lnTo>
                  <a:lnTo>
                    <a:pt x="152" y="1044"/>
                  </a:lnTo>
                  <a:lnTo>
                    <a:pt x="154" y="1040"/>
                  </a:lnTo>
                  <a:lnTo>
                    <a:pt x="155" y="1035"/>
                  </a:lnTo>
                  <a:lnTo>
                    <a:pt x="157" y="1031"/>
                  </a:lnTo>
                  <a:lnTo>
                    <a:pt x="159" y="1025"/>
                  </a:lnTo>
                  <a:lnTo>
                    <a:pt x="164" y="1019"/>
                  </a:lnTo>
                  <a:lnTo>
                    <a:pt x="167" y="1012"/>
                  </a:lnTo>
                  <a:lnTo>
                    <a:pt x="173" y="1005"/>
                  </a:lnTo>
                  <a:lnTo>
                    <a:pt x="179" y="997"/>
                  </a:lnTo>
                  <a:lnTo>
                    <a:pt x="185" y="990"/>
                  </a:lnTo>
                  <a:lnTo>
                    <a:pt x="190" y="983"/>
                  </a:lnTo>
                  <a:lnTo>
                    <a:pt x="197" y="977"/>
                  </a:lnTo>
                  <a:lnTo>
                    <a:pt x="204" y="970"/>
                  </a:lnTo>
                  <a:lnTo>
                    <a:pt x="211" y="964"/>
                  </a:lnTo>
                  <a:lnTo>
                    <a:pt x="218" y="958"/>
                  </a:lnTo>
                  <a:lnTo>
                    <a:pt x="226" y="955"/>
                  </a:lnTo>
                  <a:lnTo>
                    <a:pt x="233" y="951"/>
                  </a:lnTo>
                  <a:lnTo>
                    <a:pt x="240" y="949"/>
                  </a:lnTo>
                  <a:lnTo>
                    <a:pt x="246" y="947"/>
                  </a:lnTo>
                  <a:lnTo>
                    <a:pt x="251" y="943"/>
                  </a:lnTo>
                  <a:lnTo>
                    <a:pt x="256" y="940"/>
                  </a:lnTo>
                  <a:lnTo>
                    <a:pt x="261" y="936"/>
                  </a:lnTo>
                  <a:lnTo>
                    <a:pt x="264" y="932"/>
                  </a:lnTo>
                  <a:lnTo>
                    <a:pt x="266" y="927"/>
                  </a:lnTo>
                  <a:lnTo>
                    <a:pt x="269" y="923"/>
                  </a:lnTo>
                  <a:lnTo>
                    <a:pt x="270" y="917"/>
                  </a:lnTo>
                  <a:lnTo>
                    <a:pt x="270" y="911"/>
                  </a:lnTo>
                  <a:lnTo>
                    <a:pt x="270" y="905"/>
                  </a:lnTo>
                  <a:lnTo>
                    <a:pt x="269" y="900"/>
                  </a:lnTo>
                  <a:lnTo>
                    <a:pt x="267" y="894"/>
                  </a:lnTo>
                  <a:lnTo>
                    <a:pt x="265" y="888"/>
                  </a:lnTo>
                  <a:lnTo>
                    <a:pt x="262" y="884"/>
                  </a:lnTo>
                  <a:lnTo>
                    <a:pt x="257" y="878"/>
                  </a:lnTo>
                  <a:lnTo>
                    <a:pt x="254" y="873"/>
                  </a:lnTo>
                  <a:lnTo>
                    <a:pt x="249" y="867"/>
                  </a:lnTo>
                  <a:lnTo>
                    <a:pt x="244" y="862"/>
                  </a:lnTo>
                  <a:lnTo>
                    <a:pt x="241" y="855"/>
                  </a:lnTo>
                  <a:lnTo>
                    <a:pt x="239" y="847"/>
                  </a:lnTo>
                  <a:lnTo>
                    <a:pt x="236" y="839"/>
                  </a:lnTo>
                  <a:lnTo>
                    <a:pt x="234" y="831"/>
                  </a:lnTo>
                  <a:lnTo>
                    <a:pt x="233" y="823"/>
                  </a:lnTo>
                  <a:lnTo>
                    <a:pt x="232" y="813"/>
                  </a:lnTo>
                  <a:lnTo>
                    <a:pt x="229" y="805"/>
                  </a:lnTo>
                  <a:lnTo>
                    <a:pt x="228" y="797"/>
                  </a:lnTo>
                  <a:lnTo>
                    <a:pt x="226" y="789"/>
                  </a:lnTo>
                  <a:lnTo>
                    <a:pt x="225" y="781"/>
                  </a:lnTo>
                  <a:lnTo>
                    <a:pt x="223" y="776"/>
                  </a:lnTo>
                  <a:lnTo>
                    <a:pt x="220" y="769"/>
                  </a:lnTo>
                  <a:lnTo>
                    <a:pt x="217" y="764"/>
                  </a:lnTo>
                  <a:lnTo>
                    <a:pt x="213" y="761"/>
                  </a:lnTo>
                  <a:lnTo>
                    <a:pt x="209" y="756"/>
                  </a:lnTo>
                  <a:lnTo>
                    <a:pt x="204" y="750"/>
                  </a:lnTo>
                  <a:lnTo>
                    <a:pt x="200" y="745"/>
                  </a:lnTo>
                  <a:lnTo>
                    <a:pt x="195" y="739"/>
                  </a:lnTo>
                  <a:lnTo>
                    <a:pt x="192" y="732"/>
                  </a:lnTo>
                  <a:lnTo>
                    <a:pt x="187" y="725"/>
                  </a:lnTo>
                  <a:lnTo>
                    <a:pt x="183" y="718"/>
                  </a:lnTo>
                  <a:lnTo>
                    <a:pt x="181" y="710"/>
                  </a:lnTo>
                  <a:lnTo>
                    <a:pt x="179" y="703"/>
                  </a:lnTo>
                  <a:lnTo>
                    <a:pt x="177" y="695"/>
                  </a:lnTo>
                  <a:lnTo>
                    <a:pt x="175" y="688"/>
                  </a:lnTo>
                  <a:lnTo>
                    <a:pt x="175" y="681"/>
                  </a:lnTo>
                  <a:lnTo>
                    <a:pt x="175" y="674"/>
                  </a:lnTo>
                  <a:lnTo>
                    <a:pt x="177" y="669"/>
                  </a:lnTo>
                  <a:lnTo>
                    <a:pt x="179" y="663"/>
                  </a:lnTo>
                  <a:lnTo>
                    <a:pt x="182" y="658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60" name="Freeform 8"/>
            <p:cNvSpPr>
              <a:spLocks/>
            </p:cNvSpPr>
            <p:nvPr/>
          </p:nvSpPr>
          <p:spPr bwMode="auto">
            <a:xfrm>
              <a:off x="5677304" y="3698960"/>
              <a:ext cx="889000" cy="906462"/>
            </a:xfrm>
            <a:custGeom>
              <a:avLst/>
              <a:gdLst>
                <a:gd name="T0" fmla="*/ 417717240 w 1892"/>
                <a:gd name="T1" fmla="*/ 26908671 h 1977"/>
                <a:gd name="T2" fmla="*/ 417717240 w 1892"/>
                <a:gd name="T3" fmla="*/ 34266745 h 1977"/>
                <a:gd name="T4" fmla="*/ 417717240 w 1892"/>
                <a:gd name="T5" fmla="*/ 44988395 h 1977"/>
                <a:gd name="T6" fmla="*/ 417717240 w 1892"/>
                <a:gd name="T7" fmla="*/ 55289598 h 1977"/>
                <a:gd name="T8" fmla="*/ 417717240 w 1892"/>
                <a:gd name="T9" fmla="*/ 62857674 h 1977"/>
                <a:gd name="T10" fmla="*/ 417496400 w 1892"/>
                <a:gd name="T11" fmla="*/ 66221257 h 1977"/>
                <a:gd name="T12" fmla="*/ 417054719 w 1892"/>
                <a:gd name="T13" fmla="*/ 87664098 h 1977"/>
                <a:gd name="T14" fmla="*/ 415730147 w 1892"/>
                <a:gd name="T15" fmla="*/ 124873993 h 1977"/>
                <a:gd name="T16" fmla="*/ 414405575 w 1892"/>
                <a:gd name="T17" fmla="*/ 165868349 h 1977"/>
                <a:gd name="T18" fmla="*/ 413301843 w 1892"/>
                <a:gd name="T19" fmla="*/ 199294184 h 1977"/>
                <a:gd name="T20" fmla="*/ 413081003 w 1892"/>
                <a:gd name="T21" fmla="*/ 213168964 h 1977"/>
                <a:gd name="T22" fmla="*/ 412418482 w 1892"/>
                <a:gd name="T23" fmla="*/ 213168964 h 1977"/>
                <a:gd name="T24" fmla="*/ 411976801 w 1892"/>
                <a:gd name="T25" fmla="*/ 213589412 h 1977"/>
                <a:gd name="T26" fmla="*/ 411314750 w 1892"/>
                <a:gd name="T27" fmla="*/ 213799406 h 1977"/>
                <a:gd name="T28" fmla="*/ 410873070 w 1892"/>
                <a:gd name="T29" fmla="*/ 214009860 h 1977"/>
                <a:gd name="T30" fmla="*/ 410210549 w 1892"/>
                <a:gd name="T31" fmla="*/ 229986879 h 1977"/>
                <a:gd name="T32" fmla="*/ 408665136 w 1892"/>
                <a:gd name="T33" fmla="*/ 268878594 h 1977"/>
                <a:gd name="T34" fmla="*/ 406898883 w 1892"/>
                <a:gd name="T35" fmla="*/ 317230558 h 1977"/>
                <a:gd name="T36" fmla="*/ 405353471 w 1892"/>
                <a:gd name="T37" fmla="*/ 360537148 h 1977"/>
                <a:gd name="T38" fmla="*/ 404249739 w 1892"/>
                <a:gd name="T39" fmla="*/ 385764020 h 1977"/>
                <a:gd name="T40" fmla="*/ 375989696 w 1892"/>
                <a:gd name="T41" fmla="*/ 385974473 h 1977"/>
                <a:gd name="T42" fmla="*/ 335145043 w 1892"/>
                <a:gd name="T43" fmla="*/ 383241333 h 1977"/>
                <a:gd name="T44" fmla="*/ 295404592 w 1892"/>
                <a:gd name="T45" fmla="*/ 380929099 h 1977"/>
                <a:gd name="T46" fmla="*/ 255222460 w 1892"/>
                <a:gd name="T47" fmla="*/ 378195958 h 1977"/>
                <a:gd name="T48" fmla="*/ 214378219 w 1892"/>
                <a:gd name="T49" fmla="*/ 375463276 h 1977"/>
                <a:gd name="T50" fmla="*/ 185676494 w 1892"/>
                <a:gd name="T51" fmla="*/ 373361037 h 1977"/>
                <a:gd name="T52" fmla="*/ 184351922 w 1892"/>
                <a:gd name="T53" fmla="*/ 375042829 h 1977"/>
                <a:gd name="T54" fmla="*/ 184131082 w 1892"/>
                <a:gd name="T55" fmla="*/ 377355063 h 1977"/>
                <a:gd name="T56" fmla="*/ 183910242 w 1892"/>
                <a:gd name="T57" fmla="*/ 379877750 h 1977"/>
                <a:gd name="T58" fmla="*/ 183689401 w 1892"/>
                <a:gd name="T59" fmla="*/ 382610890 h 1977"/>
                <a:gd name="T60" fmla="*/ 183248191 w 1892"/>
                <a:gd name="T61" fmla="*/ 385764020 h 1977"/>
                <a:gd name="T62" fmla="*/ 161169797 w 1892"/>
                <a:gd name="T63" fmla="*/ 385554025 h 1977"/>
                <a:gd name="T64" fmla="*/ 137325620 w 1892"/>
                <a:gd name="T65" fmla="*/ 385554025 h 1977"/>
                <a:gd name="T66" fmla="*/ 112598053 w 1892"/>
                <a:gd name="T67" fmla="*/ 385554025 h 1977"/>
                <a:gd name="T68" fmla="*/ 88312195 w 1892"/>
                <a:gd name="T69" fmla="*/ 385554025 h 1977"/>
                <a:gd name="T70" fmla="*/ 64909699 w 1892"/>
                <a:gd name="T71" fmla="*/ 385343572 h 1977"/>
                <a:gd name="T72" fmla="*/ 57182153 w 1892"/>
                <a:gd name="T73" fmla="*/ 386394921 h 1977"/>
                <a:gd name="T74" fmla="*/ 56520102 w 1892"/>
                <a:gd name="T75" fmla="*/ 392281191 h 1977"/>
                <a:gd name="T76" fmla="*/ 55415900 w 1892"/>
                <a:gd name="T77" fmla="*/ 400480154 h 1977"/>
                <a:gd name="T78" fmla="*/ 54533009 w 1892"/>
                <a:gd name="T79" fmla="*/ 408468664 h 1977"/>
                <a:gd name="T80" fmla="*/ 53649647 w 1892"/>
                <a:gd name="T81" fmla="*/ 414144481 h 1977"/>
                <a:gd name="T82" fmla="*/ 52987596 w 1892"/>
                <a:gd name="T83" fmla="*/ 415405825 h 1977"/>
                <a:gd name="T84" fmla="*/ 45039224 w 1892"/>
                <a:gd name="T85" fmla="*/ 414775382 h 1977"/>
                <a:gd name="T86" fmla="*/ 31571723 w 1892"/>
                <a:gd name="T87" fmla="*/ 413514038 h 1977"/>
                <a:gd name="T88" fmla="*/ 17000014 w 1892"/>
                <a:gd name="T89" fmla="*/ 412042242 h 1977"/>
                <a:gd name="T90" fmla="*/ 4636239 w 1892"/>
                <a:gd name="T91" fmla="*/ 410780898 h 1977"/>
                <a:gd name="T92" fmla="*/ 0 w 1892"/>
                <a:gd name="T93" fmla="*/ 410570903 h 1977"/>
                <a:gd name="T94" fmla="*/ 3311666 w 1892"/>
                <a:gd name="T95" fmla="*/ 372730136 h 1977"/>
                <a:gd name="T96" fmla="*/ 11922092 w 1892"/>
                <a:gd name="T97" fmla="*/ 280651593 h 1977"/>
                <a:gd name="T98" fmla="*/ 22519612 w 1892"/>
                <a:gd name="T99" fmla="*/ 166919239 h 1977"/>
                <a:gd name="T100" fmla="*/ 32233774 w 1892"/>
                <a:gd name="T101" fmla="*/ 64119017 h 1977"/>
                <a:gd name="T102" fmla="*/ 37753373 w 1892"/>
                <a:gd name="T103" fmla="*/ 4624928 h 1977"/>
                <a:gd name="T104" fmla="*/ 84117639 w 1892"/>
                <a:gd name="T105" fmla="*/ 5045376 h 1977"/>
                <a:gd name="T106" fmla="*/ 155208987 w 1892"/>
                <a:gd name="T107" fmla="*/ 12192992 h 1977"/>
                <a:gd name="T108" fmla="*/ 227845719 w 1892"/>
                <a:gd name="T109" fmla="*/ 17658818 h 1977"/>
                <a:gd name="T110" fmla="*/ 300482510 w 1892"/>
                <a:gd name="T111" fmla="*/ 21442849 h 1977"/>
                <a:gd name="T112" fmla="*/ 371794670 w 1892"/>
                <a:gd name="T113" fmla="*/ 24175989 h 19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2"/>
                <a:gd name="T172" fmla="*/ 0 h 1977"/>
                <a:gd name="T173" fmla="*/ 1892 w 1892"/>
                <a:gd name="T174" fmla="*/ 1977 h 19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2" h="1977">
                  <a:moveTo>
                    <a:pt x="1892" y="120"/>
                  </a:moveTo>
                  <a:lnTo>
                    <a:pt x="1892" y="121"/>
                  </a:lnTo>
                  <a:lnTo>
                    <a:pt x="1892" y="128"/>
                  </a:lnTo>
                  <a:lnTo>
                    <a:pt x="1892" y="137"/>
                  </a:lnTo>
                  <a:lnTo>
                    <a:pt x="1892" y="148"/>
                  </a:lnTo>
                  <a:lnTo>
                    <a:pt x="1892" y="163"/>
                  </a:lnTo>
                  <a:lnTo>
                    <a:pt x="1892" y="178"/>
                  </a:lnTo>
                  <a:lnTo>
                    <a:pt x="1892" y="196"/>
                  </a:lnTo>
                  <a:lnTo>
                    <a:pt x="1892" y="214"/>
                  </a:lnTo>
                  <a:lnTo>
                    <a:pt x="1892" y="231"/>
                  </a:lnTo>
                  <a:lnTo>
                    <a:pt x="1892" y="248"/>
                  </a:lnTo>
                  <a:lnTo>
                    <a:pt x="1892" y="263"/>
                  </a:lnTo>
                  <a:lnTo>
                    <a:pt x="1892" y="278"/>
                  </a:lnTo>
                  <a:lnTo>
                    <a:pt x="1892" y="290"/>
                  </a:lnTo>
                  <a:lnTo>
                    <a:pt x="1892" y="299"/>
                  </a:lnTo>
                  <a:lnTo>
                    <a:pt x="1892" y="306"/>
                  </a:lnTo>
                  <a:lnTo>
                    <a:pt x="1892" y="308"/>
                  </a:lnTo>
                  <a:lnTo>
                    <a:pt x="1891" y="315"/>
                  </a:lnTo>
                  <a:lnTo>
                    <a:pt x="1891" y="338"/>
                  </a:lnTo>
                  <a:lnTo>
                    <a:pt x="1890" y="372"/>
                  </a:lnTo>
                  <a:lnTo>
                    <a:pt x="1889" y="417"/>
                  </a:lnTo>
                  <a:lnTo>
                    <a:pt x="1886" y="471"/>
                  </a:lnTo>
                  <a:lnTo>
                    <a:pt x="1885" y="531"/>
                  </a:lnTo>
                  <a:lnTo>
                    <a:pt x="1883" y="594"/>
                  </a:lnTo>
                  <a:lnTo>
                    <a:pt x="1882" y="661"/>
                  </a:lnTo>
                  <a:lnTo>
                    <a:pt x="1879" y="726"/>
                  </a:lnTo>
                  <a:lnTo>
                    <a:pt x="1877" y="789"/>
                  </a:lnTo>
                  <a:lnTo>
                    <a:pt x="1876" y="849"/>
                  </a:lnTo>
                  <a:lnTo>
                    <a:pt x="1874" y="903"/>
                  </a:lnTo>
                  <a:lnTo>
                    <a:pt x="1872" y="948"/>
                  </a:lnTo>
                  <a:lnTo>
                    <a:pt x="1871" y="982"/>
                  </a:lnTo>
                  <a:lnTo>
                    <a:pt x="1871" y="1005"/>
                  </a:lnTo>
                  <a:lnTo>
                    <a:pt x="1871" y="1014"/>
                  </a:lnTo>
                  <a:lnTo>
                    <a:pt x="1870" y="1014"/>
                  </a:lnTo>
                  <a:lnTo>
                    <a:pt x="1869" y="1014"/>
                  </a:lnTo>
                  <a:lnTo>
                    <a:pt x="1868" y="1014"/>
                  </a:lnTo>
                  <a:lnTo>
                    <a:pt x="1868" y="1015"/>
                  </a:lnTo>
                  <a:lnTo>
                    <a:pt x="1867" y="1015"/>
                  </a:lnTo>
                  <a:lnTo>
                    <a:pt x="1866" y="1016"/>
                  </a:lnTo>
                  <a:lnTo>
                    <a:pt x="1864" y="1016"/>
                  </a:lnTo>
                  <a:lnTo>
                    <a:pt x="1863" y="1016"/>
                  </a:lnTo>
                  <a:lnTo>
                    <a:pt x="1863" y="1017"/>
                  </a:lnTo>
                  <a:lnTo>
                    <a:pt x="1862" y="1017"/>
                  </a:lnTo>
                  <a:lnTo>
                    <a:pt x="1861" y="1017"/>
                  </a:lnTo>
                  <a:lnTo>
                    <a:pt x="1861" y="1018"/>
                  </a:lnTo>
                  <a:lnTo>
                    <a:pt x="1860" y="1027"/>
                  </a:lnTo>
                  <a:lnTo>
                    <a:pt x="1859" y="1053"/>
                  </a:lnTo>
                  <a:lnTo>
                    <a:pt x="1858" y="1094"/>
                  </a:lnTo>
                  <a:lnTo>
                    <a:pt x="1855" y="1147"/>
                  </a:lnTo>
                  <a:lnTo>
                    <a:pt x="1853" y="1209"/>
                  </a:lnTo>
                  <a:lnTo>
                    <a:pt x="1851" y="1279"/>
                  </a:lnTo>
                  <a:lnTo>
                    <a:pt x="1848" y="1354"/>
                  </a:lnTo>
                  <a:lnTo>
                    <a:pt x="1846" y="1432"/>
                  </a:lnTo>
                  <a:lnTo>
                    <a:pt x="1843" y="1509"/>
                  </a:lnTo>
                  <a:lnTo>
                    <a:pt x="1840" y="1583"/>
                  </a:lnTo>
                  <a:lnTo>
                    <a:pt x="1838" y="1653"/>
                  </a:lnTo>
                  <a:lnTo>
                    <a:pt x="1836" y="1715"/>
                  </a:lnTo>
                  <a:lnTo>
                    <a:pt x="1833" y="1768"/>
                  </a:lnTo>
                  <a:lnTo>
                    <a:pt x="1832" y="1810"/>
                  </a:lnTo>
                  <a:lnTo>
                    <a:pt x="1831" y="1835"/>
                  </a:lnTo>
                  <a:lnTo>
                    <a:pt x="1831" y="1845"/>
                  </a:lnTo>
                  <a:lnTo>
                    <a:pt x="1767" y="1841"/>
                  </a:lnTo>
                  <a:lnTo>
                    <a:pt x="1703" y="1836"/>
                  </a:lnTo>
                  <a:lnTo>
                    <a:pt x="1641" y="1831"/>
                  </a:lnTo>
                  <a:lnTo>
                    <a:pt x="1579" y="1828"/>
                  </a:lnTo>
                  <a:lnTo>
                    <a:pt x="1518" y="1823"/>
                  </a:lnTo>
                  <a:lnTo>
                    <a:pt x="1459" y="1820"/>
                  </a:lnTo>
                  <a:lnTo>
                    <a:pt x="1398" y="1817"/>
                  </a:lnTo>
                  <a:lnTo>
                    <a:pt x="1338" y="1812"/>
                  </a:lnTo>
                  <a:lnTo>
                    <a:pt x="1277" y="1809"/>
                  </a:lnTo>
                  <a:lnTo>
                    <a:pt x="1217" y="1804"/>
                  </a:lnTo>
                  <a:lnTo>
                    <a:pt x="1156" y="1799"/>
                  </a:lnTo>
                  <a:lnTo>
                    <a:pt x="1095" y="1795"/>
                  </a:lnTo>
                  <a:lnTo>
                    <a:pt x="1033" y="1790"/>
                  </a:lnTo>
                  <a:lnTo>
                    <a:pt x="971" y="1786"/>
                  </a:lnTo>
                  <a:lnTo>
                    <a:pt x="908" y="1780"/>
                  </a:lnTo>
                  <a:lnTo>
                    <a:pt x="845" y="1775"/>
                  </a:lnTo>
                  <a:lnTo>
                    <a:pt x="841" y="1776"/>
                  </a:lnTo>
                  <a:lnTo>
                    <a:pt x="839" y="1779"/>
                  </a:lnTo>
                  <a:lnTo>
                    <a:pt x="837" y="1782"/>
                  </a:lnTo>
                  <a:lnTo>
                    <a:pt x="835" y="1784"/>
                  </a:lnTo>
                  <a:lnTo>
                    <a:pt x="834" y="1788"/>
                  </a:lnTo>
                  <a:lnTo>
                    <a:pt x="834" y="1791"/>
                  </a:lnTo>
                  <a:lnTo>
                    <a:pt x="834" y="1795"/>
                  </a:lnTo>
                  <a:lnTo>
                    <a:pt x="833" y="1799"/>
                  </a:lnTo>
                  <a:lnTo>
                    <a:pt x="833" y="1803"/>
                  </a:lnTo>
                  <a:lnTo>
                    <a:pt x="833" y="1807"/>
                  </a:lnTo>
                  <a:lnTo>
                    <a:pt x="833" y="1812"/>
                  </a:lnTo>
                  <a:lnTo>
                    <a:pt x="833" y="1815"/>
                  </a:lnTo>
                  <a:lnTo>
                    <a:pt x="832" y="1820"/>
                  </a:lnTo>
                  <a:lnTo>
                    <a:pt x="832" y="1825"/>
                  </a:lnTo>
                  <a:lnTo>
                    <a:pt x="831" y="1829"/>
                  </a:lnTo>
                  <a:lnTo>
                    <a:pt x="830" y="1835"/>
                  </a:lnTo>
                  <a:lnTo>
                    <a:pt x="798" y="1834"/>
                  </a:lnTo>
                  <a:lnTo>
                    <a:pt x="764" y="1834"/>
                  </a:lnTo>
                  <a:lnTo>
                    <a:pt x="730" y="1834"/>
                  </a:lnTo>
                  <a:lnTo>
                    <a:pt x="694" y="1834"/>
                  </a:lnTo>
                  <a:lnTo>
                    <a:pt x="658" y="1834"/>
                  </a:lnTo>
                  <a:lnTo>
                    <a:pt x="622" y="1834"/>
                  </a:lnTo>
                  <a:lnTo>
                    <a:pt x="585" y="1834"/>
                  </a:lnTo>
                  <a:lnTo>
                    <a:pt x="548" y="1834"/>
                  </a:lnTo>
                  <a:lnTo>
                    <a:pt x="510" y="1834"/>
                  </a:lnTo>
                  <a:lnTo>
                    <a:pt x="473" y="1834"/>
                  </a:lnTo>
                  <a:lnTo>
                    <a:pt x="437" y="1834"/>
                  </a:lnTo>
                  <a:lnTo>
                    <a:pt x="400" y="1834"/>
                  </a:lnTo>
                  <a:lnTo>
                    <a:pt x="363" y="1833"/>
                  </a:lnTo>
                  <a:lnTo>
                    <a:pt x="328" y="1833"/>
                  </a:lnTo>
                  <a:lnTo>
                    <a:pt x="294" y="1833"/>
                  </a:lnTo>
                  <a:lnTo>
                    <a:pt x="261" y="1833"/>
                  </a:lnTo>
                  <a:lnTo>
                    <a:pt x="259" y="1834"/>
                  </a:lnTo>
                  <a:lnTo>
                    <a:pt x="259" y="1838"/>
                  </a:lnTo>
                  <a:lnTo>
                    <a:pt x="258" y="1845"/>
                  </a:lnTo>
                  <a:lnTo>
                    <a:pt x="257" y="1854"/>
                  </a:lnTo>
                  <a:lnTo>
                    <a:pt x="256" y="1866"/>
                  </a:lnTo>
                  <a:lnTo>
                    <a:pt x="255" y="1877"/>
                  </a:lnTo>
                  <a:lnTo>
                    <a:pt x="253" y="1891"/>
                  </a:lnTo>
                  <a:lnTo>
                    <a:pt x="251" y="1905"/>
                  </a:lnTo>
                  <a:lnTo>
                    <a:pt x="250" y="1918"/>
                  </a:lnTo>
                  <a:lnTo>
                    <a:pt x="248" y="1931"/>
                  </a:lnTo>
                  <a:lnTo>
                    <a:pt x="247" y="1943"/>
                  </a:lnTo>
                  <a:lnTo>
                    <a:pt x="246" y="1954"/>
                  </a:lnTo>
                  <a:lnTo>
                    <a:pt x="245" y="1964"/>
                  </a:lnTo>
                  <a:lnTo>
                    <a:pt x="243" y="1970"/>
                  </a:lnTo>
                  <a:lnTo>
                    <a:pt x="243" y="1975"/>
                  </a:lnTo>
                  <a:lnTo>
                    <a:pt x="243" y="1977"/>
                  </a:lnTo>
                  <a:lnTo>
                    <a:pt x="240" y="1976"/>
                  </a:lnTo>
                  <a:lnTo>
                    <a:pt x="232" y="1976"/>
                  </a:lnTo>
                  <a:lnTo>
                    <a:pt x="220" y="1975"/>
                  </a:lnTo>
                  <a:lnTo>
                    <a:pt x="204" y="1973"/>
                  </a:lnTo>
                  <a:lnTo>
                    <a:pt x="186" y="1972"/>
                  </a:lnTo>
                  <a:lnTo>
                    <a:pt x="165" y="1969"/>
                  </a:lnTo>
                  <a:lnTo>
                    <a:pt x="143" y="1967"/>
                  </a:lnTo>
                  <a:lnTo>
                    <a:pt x="121" y="1965"/>
                  </a:lnTo>
                  <a:lnTo>
                    <a:pt x="98" y="1962"/>
                  </a:lnTo>
                  <a:lnTo>
                    <a:pt x="77" y="1960"/>
                  </a:lnTo>
                  <a:lnTo>
                    <a:pt x="56" y="1958"/>
                  </a:lnTo>
                  <a:lnTo>
                    <a:pt x="38" y="1957"/>
                  </a:lnTo>
                  <a:lnTo>
                    <a:pt x="21" y="1954"/>
                  </a:lnTo>
                  <a:lnTo>
                    <a:pt x="10" y="1953"/>
                  </a:lnTo>
                  <a:lnTo>
                    <a:pt x="2" y="1953"/>
                  </a:lnTo>
                  <a:lnTo>
                    <a:pt x="0" y="1953"/>
                  </a:lnTo>
                  <a:lnTo>
                    <a:pt x="1" y="1930"/>
                  </a:lnTo>
                  <a:lnTo>
                    <a:pt x="7" y="1868"/>
                  </a:lnTo>
                  <a:lnTo>
                    <a:pt x="15" y="1773"/>
                  </a:lnTo>
                  <a:lnTo>
                    <a:pt x="26" y="1648"/>
                  </a:lnTo>
                  <a:lnTo>
                    <a:pt x="40" y="1499"/>
                  </a:lnTo>
                  <a:lnTo>
                    <a:pt x="54" y="1335"/>
                  </a:lnTo>
                  <a:lnTo>
                    <a:pt x="70" y="1158"/>
                  </a:lnTo>
                  <a:lnTo>
                    <a:pt x="86" y="977"/>
                  </a:lnTo>
                  <a:lnTo>
                    <a:pt x="102" y="794"/>
                  </a:lnTo>
                  <a:lnTo>
                    <a:pt x="118" y="617"/>
                  </a:lnTo>
                  <a:lnTo>
                    <a:pt x="132" y="453"/>
                  </a:lnTo>
                  <a:lnTo>
                    <a:pt x="146" y="305"/>
                  </a:lnTo>
                  <a:lnTo>
                    <a:pt x="157" y="179"/>
                  </a:lnTo>
                  <a:lnTo>
                    <a:pt x="165" y="84"/>
                  </a:lnTo>
                  <a:lnTo>
                    <a:pt x="171" y="22"/>
                  </a:lnTo>
                  <a:lnTo>
                    <a:pt x="173" y="0"/>
                  </a:lnTo>
                  <a:lnTo>
                    <a:pt x="276" y="13"/>
                  </a:lnTo>
                  <a:lnTo>
                    <a:pt x="381" y="24"/>
                  </a:lnTo>
                  <a:lnTo>
                    <a:pt x="487" y="36"/>
                  </a:lnTo>
                  <a:lnTo>
                    <a:pt x="595" y="47"/>
                  </a:lnTo>
                  <a:lnTo>
                    <a:pt x="703" y="58"/>
                  </a:lnTo>
                  <a:lnTo>
                    <a:pt x="812" y="67"/>
                  </a:lnTo>
                  <a:lnTo>
                    <a:pt x="923" y="76"/>
                  </a:lnTo>
                  <a:lnTo>
                    <a:pt x="1032" y="84"/>
                  </a:lnTo>
                  <a:lnTo>
                    <a:pt x="1142" y="91"/>
                  </a:lnTo>
                  <a:lnTo>
                    <a:pt x="1252" y="97"/>
                  </a:lnTo>
                  <a:lnTo>
                    <a:pt x="1361" y="102"/>
                  </a:lnTo>
                  <a:lnTo>
                    <a:pt x="1470" y="108"/>
                  </a:lnTo>
                  <a:lnTo>
                    <a:pt x="1577" y="112"/>
                  </a:lnTo>
                  <a:lnTo>
                    <a:pt x="1684" y="115"/>
                  </a:lnTo>
                  <a:lnTo>
                    <a:pt x="1789" y="117"/>
                  </a:lnTo>
                  <a:lnTo>
                    <a:pt x="1892" y="120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61" name="Freeform 16"/>
            <p:cNvSpPr>
              <a:spLocks/>
            </p:cNvSpPr>
            <p:nvPr/>
          </p:nvSpPr>
          <p:spPr bwMode="auto">
            <a:xfrm>
              <a:off x="7990291" y="2771860"/>
              <a:ext cx="503238" cy="869950"/>
            </a:xfrm>
            <a:custGeom>
              <a:avLst/>
              <a:gdLst>
                <a:gd name="T0" fmla="*/ 179504830 w 1069"/>
                <a:gd name="T1" fmla="*/ 20231963 h 1895"/>
                <a:gd name="T2" fmla="*/ 192358342 w 1069"/>
                <a:gd name="T3" fmla="*/ 39621062 h 1895"/>
                <a:gd name="T4" fmla="*/ 199893257 w 1069"/>
                <a:gd name="T5" fmla="*/ 50790850 h 1895"/>
                <a:gd name="T6" fmla="*/ 210086999 w 1069"/>
                <a:gd name="T7" fmla="*/ 57324425 h 1895"/>
                <a:gd name="T8" fmla="*/ 219616505 w 1069"/>
                <a:gd name="T9" fmla="*/ 116545295 h 1895"/>
                <a:gd name="T10" fmla="*/ 225156828 w 1069"/>
                <a:gd name="T11" fmla="*/ 168179483 h 1895"/>
                <a:gd name="T12" fmla="*/ 228480834 w 1069"/>
                <a:gd name="T13" fmla="*/ 198949078 h 1895"/>
                <a:gd name="T14" fmla="*/ 227151420 w 1069"/>
                <a:gd name="T15" fmla="*/ 229507958 h 1895"/>
                <a:gd name="T16" fmla="*/ 230253700 w 1069"/>
                <a:gd name="T17" fmla="*/ 250794011 h 1895"/>
                <a:gd name="T18" fmla="*/ 236680455 w 1069"/>
                <a:gd name="T19" fmla="*/ 271025967 h 1895"/>
                <a:gd name="T20" fmla="*/ 226486242 w 1069"/>
                <a:gd name="T21" fmla="*/ 291469098 h 1895"/>
                <a:gd name="T22" fmla="*/ 216070774 w 1069"/>
                <a:gd name="T23" fmla="*/ 308750570 h 1895"/>
                <a:gd name="T24" fmla="*/ 213854456 w 1069"/>
                <a:gd name="T25" fmla="*/ 321395829 h 1895"/>
                <a:gd name="T26" fmla="*/ 212968024 w 1069"/>
                <a:gd name="T27" fmla="*/ 332776333 h 1895"/>
                <a:gd name="T28" fmla="*/ 212968024 w 1069"/>
                <a:gd name="T29" fmla="*/ 337413005 h 1895"/>
                <a:gd name="T30" fmla="*/ 216292500 w 1069"/>
                <a:gd name="T31" fmla="*/ 342681365 h 1895"/>
                <a:gd name="T32" fmla="*/ 211638610 w 1069"/>
                <a:gd name="T33" fmla="*/ 349425657 h 1895"/>
                <a:gd name="T34" fmla="*/ 213854456 w 1069"/>
                <a:gd name="T35" fmla="*/ 358909257 h 1895"/>
                <a:gd name="T36" fmla="*/ 205654835 w 1069"/>
                <a:gd name="T37" fmla="*/ 368182600 h 1895"/>
                <a:gd name="T38" fmla="*/ 192358342 w 1069"/>
                <a:gd name="T39" fmla="*/ 376401904 h 1895"/>
                <a:gd name="T40" fmla="*/ 195904073 w 1069"/>
                <a:gd name="T41" fmla="*/ 387571692 h 1895"/>
                <a:gd name="T42" fmla="*/ 195239366 w 1069"/>
                <a:gd name="T43" fmla="*/ 397055292 h 1895"/>
                <a:gd name="T44" fmla="*/ 177510239 w 1069"/>
                <a:gd name="T45" fmla="*/ 393261944 h 1895"/>
                <a:gd name="T46" fmla="*/ 158673423 w 1069"/>
                <a:gd name="T47" fmla="*/ 396212428 h 1895"/>
                <a:gd name="T48" fmla="*/ 150252075 w 1069"/>
                <a:gd name="T49" fmla="*/ 397687440 h 1895"/>
                <a:gd name="T50" fmla="*/ 147149796 w 1069"/>
                <a:gd name="T51" fmla="*/ 389890028 h 1895"/>
                <a:gd name="T52" fmla="*/ 142717631 w 1069"/>
                <a:gd name="T53" fmla="*/ 366917845 h 1895"/>
                <a:gd name="T54" fmla="*/ 122993883 w 1069"/>
                <a:gd name="T55" fmla="*/ 347739469 h 1895"/>
                <a:gd name="T56" fmla="*/ 107924524 w 1069"/>
                <a:gd name="T57" fmla="*/ 343946121 h 1895"/>
                <a:gd name="T58" fmla="*/ 97287330 w 1069"/>
                <a:gd name="T59" fmla="*/ 332565617 h 1895"/>
                <a:gd name="T60" fmla="*/ 87314842 w 1069"/>
                <a:gd name="T61" fmla="*/ 319077493 h 1895"/>
                <a:gd name="T62" fmla="*/ 85098525 w 1069"/>
                <a:gd name="T63" fmla="*/ 302006737 h 1895"/>
                <a:gd name="T64" fmla="*/ 88201275 w 1069"/>
                <a:gd name="T65" fmla="*/ 291679814 h 1895"/>
                <a:gd name="T66" fmla="*/ 87979549 w 1069"/>
                <a:gd name="T67" fmla="*/ 282617646 h 1895"/>
                <a:gd name="T68" fmla="*/ 84212092 w 1069"/>
                <a:gd name="T69" fmla="*/ 272712154 h 1895"/>
                <a:gd name="T70" fmla="*/ 76898903 w 1069"/>
                <a:gd name="T71" fmla="*/ 265546431 h 1895"/>
                <a:gd name="T72" fmla="*/ 71580306 w 1069"/>
                <a:gd name="T73" fmla="*/ 267021902 h 1895"/>
                <a:gd name="T74" fmla="*/ 68478027 w 1069"/>
                <a:gd name="T75" fmla="*/ 271869290 h 1895"/>
                <a:gd name="T76" fmla="*/ 56510933 w 1069"/>
                <a:gd name="T77" fmla="*/ 263017838 h 1895"/>
                <a:gd name="T78" fmla="*/ 47867860 w 1069"/>
                <a:gd name="T79" fmla="*/ 249318998 h 1895"/>
                <a:gd name="T80" fmla="*/ 21053141 w 1069"/>
                <a:gd name="T81" fmla="*/ 230140565 h 1895"/>
                <a:gd name="T82" fmla="*/ 4653892 w 1069"/>
                <a:gd name="T83" fmla="*/ 202532169 h 1895"/>
                <a:gd name="T84" fmla="*/ 221726 w 1069"/>
                <a:gd name="T85" fmla="*/ 190729774 h 1895"/>
                <a:gd name="T86" fmla="*/ 443452 w 1069"/>
                <a:gd name="T87" fmla="*/ 177874258 h 1895"/>
                <a:gd name="T88" fmla="*/ 3989185 w 1069"/>
                <a:gd name="T89" fmla="*/ 165439715 h 1895"/>
                <a:gd name="T90" fmla="*/ 11745357 w 1069"/>
                <a:gd name="T91" fmla="*/ 154691359 h 1895"/>
                <a:gd name="T92" fmla="*/ 19280275 w 1069"/>
                <a:gd name="T93" fmla="*/ 133827255 h 1895"/>
                <a:gd name="T94" fmla="*/ 11523631 w 1069"/>
                <a:gd name="T95" fmla="*/ 109590747 h 1895"/>
                <a:gd name="T96" fmla="*/ 27701152 w 1069"/>
                <a:gd name="T97" fmla="*/ 91465951 h 1895"/>
                <a:gd name="T98" fmla="*/ 54738067 w 1069"/>
                <a:gd name="T99" fmla="*/ 76502815 h 1895"/>
                <a:gd name="T100" fmla="*/ 59170232 w 1069"/>
                <a:gd name="T101" fmla="*/ 66175892 h 1895"/>
                <a:gd name="T102" fmla="*/ 61386078 w 1069"/>
                <a:gd name="T103" fmla="*/ 55638238 h 1895"/>
                <a:gd name="T104" fmla="*/ 52521750 w 1069"/>
                <a:gd name="T105" fmla="*/ 43625585 h 1895"/>
                <a:gd name="T106" fmla="*/ 42327537 w 1069"/>
                <a:gd name="T107" fmla="*/ 31191042 h 1895"/>
                <a:gd name="T108" fmla="*/ 31247361 w 1069"/>
                <a:gd name="T109" fmla="*/ 23393163 h 1895"/>
                <a:gd name="T110" fmla="*/ 25263579 w 1069"/>
                <a:gd name="T111" fmla="*/ 12645263 h 1895"/>
                <a:gd name="T112" fmla="*/ 84655544 w 1069"/>
                <a:gd name="T113" fmla="*/ 6955009 h 1895"/>
                <a:gd name="T114" fmla="*/ 169975795 w 1069"/>
                <a:gd name="T115" fmla="*/ 421432 h 1895"/>
                <a:gd name="T116" fmla="*/ 170862228 w 1069"/>
                <a:gd name="T117" fmla="*/ 421432 h 18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9"/>
                <a:gd name="T178" fmla="*/ 0 h 1895"/>
                <a:gd name="T179" fmla="*/ 1069 w 1069"/>
                <a:gd name="T180" fmla="*/ 1895 h 18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9" h="1895">
                  <a:moveTo>
                    <a:pt x="775" y="2"/>
                  </a:moveTo>
                  <a:lnTo>
                    <a:pt x="776" y="19"/>
                  </a:lnTo>
                  <a:lnTo>
                    <a:pt x="779" y="36"/>
                  </a:lnTo>
                  <a:lnTo>
                    <a:pt x="784" y="50"/>
                  </a:lnTo>
                  <a:lnTo>
                    <a:pt x="790" y="63"/>
                  </a:lnTo>
                  <a:lnTo>
                    <a:pt x="795" y="75"/>
                  </a:lnTo>
                  <a:lnTo>
                    <a:pt x="804" y="86"/>
                  </a:lnTo>
                  <a:lnTo>
                    <a:pt x="810" y="96"/>
                  </a:lnTo>
                  <a:lnTo>
                    <a:pt x="820" y="105"/>
                  </a:lnTo>
                  <a:lnTo>
                    <a:pt x="828" y="116"/>
                  </a:lnTo>
                  <a:lnTo>
                    <a:pt x="836" y="125"/>
                  </a:lnTo>
                  <a:lnTo>
                    <a:pt x="844" y="135"/>
                  </a:lnTo>
                  <a:lnTo>
                    <a:pt x="851" y="147"/>
                  </a:lnTo>
                  <a:lnTo>
                    <a:pt x="858" y="159"/>
                  </a:lnTo>
                  <a:lnTo>
                    <a:pt x="863" y="172"/>
                  </a:lnTo>
                  <a:lnTo>
                    <a:pt x="868" y="188"/>
                  </a:lnTo>
                  <a:lnTo>
                    <a:pt x="871" y="205"/>
                  </a:lnTo>
                  <a:lnTo>
                    <a:pt x="876" y="209"/>
                  </a:lnTo>
                  <a:lnTo>
                    <a:pt x="882" y="213"/>
                  </a:lnTo>
                  <a:lnTo>
                    <a:pt x="886" y="219"/>
                  </a:lnTo>
                  <a:lnTo>
                    <a:pt x="890" y="224"/>
                  </a:lnTo>
                  <a:lnTo>
                    <a:pt x="894" y="229"/>
                  </a:lnTo>
                  <a:lnTo>
                    <a:pt x="898" y="235"/>
                  </a:lnTo>
                  <a:lnTo>
                    <a:pt x="902" y="241"/>
                  </a:lnTo>
                  <a:lnTo>
                    <a:pt x="907" y="245"/>
                  </a:lnTo>
                  <a:lnTo>
                    <a:pt x="910" y="251"/>
                  </a:lnTo>
                  <a:lnTo>
                    <a:pt x="916" y="256"/>
                  </a:lnTo>
                  <a:lnTo>
                    <a:pt x="921" y="260"/>
                  </a:lnTo>
                  <a:lnTo>
                    <a:pt x="927" y="264"/>
                  </a:lnTo>
                  <a:lnTo>
                    <a:pt x="933" y="267"/>
                  </a:lnTo>
                  <a:lnTo>
                    <a:pt x="940" y="271"/>
                  </a:lnTo>
                  <a:lnTo>
                    <a:pt x="948" y="272"/>
                  </a:lnTo>
                  <a:lnTo>
                    <a:pt x="958" y="274"/>
                  </a:lnTo>
                  <a:lnTo>
                    <a:pt x="961" y="305"/>
                  </a:lnTo>
                  <a:lnTo>
                    <a:pt x="966" y="341"/>
                  </a:lnTo>
                  <a:lnTo>
                    <a:pt x="970" y="380"/>
                  </a:lnTo>
                  <a:lnTo>
                    <a:pt x="976" y="422"/>
                  </a:lnTo>
                  <a:lnTo>
                    <a:pt x="981" y="465"/>
                  </a:lnTo>
                  <a:lnTo>
                    <a:pt x="985" y="510"/>
                  </a:lnTo>
                  <a:lnTo>
                    <a:pt x="991" y="553"/>
                  </a:lnTo>
                  <a:lnTo>
                    <a:pt x="996" y="597"/>
                  </a:lnTo>
                  <a:lnTo>
                    <a:pt x="999" y="637"/>
                  </a:lnTo>
                  <a:lnTo>
                    <a:pt x="1004" y="676"/>
                  </a:lnTo>
                  <a:lnTo>
                    <a:pt x="1007" y="711"/>
                  </a:lnTo>
                  <a:lnTo>
                    <a:pt x="1010" y="742"/>
                  </a:lnTo>
                  <a:lnTo>
                    <a:pt x="1013" y="767"/>
                  </a:lnTo>
                  <a:lnTo>
                    <a:pt x="1015" y="785"/>
                  </a:lnTo>
                  <a:lnTo>
                    <a:pt x="1016" y="798"/>
                  </a:lnTo>
                  <a:lnTo>
                    <a:pt x="1017" y="803"/>
                  </a:lnTo>
                  <a:lnTo>
                    <a:pt x="1016" y="822"/>
                  </a:lnTo>
                  <a:lnTo>
                    <a:pt x="1017" y="843"/>
                  </a:lnTo>
                  <a:lnTo>
                    <a:pt x="1020" y="863"/>
                  </a:lnTo>
                  <a:lnTo>
                    <a:pt x="1022" y="883"/>
                  </a:lnTo>
                  <a:lnTo>
                    <a:pt x="1025" y="904"/>
                  </a:lnTo>
                  <a:lnTo>
                    <a:pt x="1029" y="923"/>
                  </a:lnTo>
                  <a:lnTo>
                    <a:pt x="1031" y="944"/>
                  </a:lnTo>
                  <a:lnTo>
                    <a:pt x="1035" y="963"/>
                  </a:lnTo>
                  <a:lnTo>
                    <a:pt x="1037" y="982"/>
                  </a:lnTo>
                  <a:lnTo>
                    <a:pt x="1038" y="1001"/>
                  </a:lnTo>
                  <a:lnTo>
                    <a:pt x="1038" y="1020"/>
                  </a:lnTo>
                  <a:lnTo>
                    <a:pt x="1038" y="1038"/>
                  </a:lnTo>
                  <a:lnTo>
                    <a:pt x="1036" y="1055"/>
                  </a:lnTo>
                  <a:lnTo>
                    <a:pt x="1031" y="1073"/>
                  </a:lnTo>
                  <a:lnTo>
                    <a:pt x="1025" y="1089"/>
                  </a:lnTo>
                  <a:lnTo>
                    <a:pt x="1017" y="1105"/>
                  </a:lnTo>
                  <a:lnTo>
                    <a:pt x="1016" y="1119"/>
                  </a:lnTo>
                  <a:lnTo>
                    <a:pt x="1017" y="1131"/>
                  </a:lnTo>
                  <a:lnTo>
                    <a:pt x="1020" y="1144"/>
                  </a:lnTo>
                  <a:lnTo>
                    <a:pt x="1024" y="1155"/>
                  </a:lnTo>
                  <a:lnTo>
                    <a:pt x="1029" y="1168"/>
                  </a:lnTo>
                  <a:lnTo>
                    <a:pt x="1033" y="1178"/>
                  </a:lnTo>
                  <a:lnTo>
                    <a:pt x="1039" y="1190"/>
                  </a:lnTo>
                  <a:lnTo>
                    <a:pt x="1046" y="1201"/>
                  </a:lnTo>
                  <a:lnTo>
                    <a:pt x="1052" y="1213"/>
                  </a:lnTo>
                  <a:lnTo>
                    <a:pt x="1056" y="1223"/>
                  </a:lnTo>
                  <a:lnTo>
                    <a:pt x="1061" y="1236"/>
                  </a:lnTo>
                  <a:lnTo>
                    <a:pt x="1066" y="1247"/>
                  </a:lnTo>
                  <a:lnTo>
                    <a:pt x="1068" y="1260"/>
                  </a:lnTo>
                  <a:lnTo>
                    <a:pt x="1069" y="1272"/>
                  </a:lnTo>
                  <a:lnTo>
                    <a:pt x="1068" y="1286"/>
                  </a:lnTo>
                  <a:lnTo>
                    <a:pt x="1066" y="1301"/>
                  </a:lnTo>
                  <a:lnTo>
                    <a:pt x="1053" y="1313"/>
                  </a:lnTo>
                  <a:lnTo>
                    <a:pt x="1044" y="1324"/>
                  </a:lnTo>
                  <a:lnTo>
                    <a:pt x="1037" y="1337"/>
                  </a:lnTo>
                  <a:lnTo>
                    <a:pt x="1032" y="1348"/>
                  </a:lnTo>
                  <a:lnTo>
                    <a:pt x="1028" y="1360"/>
                  </a:lnTo>
                  <a:lnTo>
                    <a:pt x="1024" y="1371"/>
                  </a:lnTo>
                  <a:lnTo>
                    <a:pt x="1022" y="1383"/>
                  </a:lnTo>
                  <a:lnTo>
                    <a:pt x="1020" y="1394"/>
                  </a:lnTo>
                  <a:lnTo>
                    <a:pt x="1016" y="1406"/>
                  </a:lnTo>
                  <a:lnTo>
                    <a:pt x="1013" y="1416"/>
                  </a:lnTo>
                  <a:lnTo>
                    <a:pt x="1009" y="1426"/>
                  </a:lnTo>
                  <a:lnTo>
                    <a:pt x="1004" y="1437"/>
                  </a:lnTo>
                  <a:lnTo>
                    <a:pt x="997" y="1447"/>
                  </a:lnTo>
                  <a:lnTo>
                    <a:pt x="986" y="1456"/>
                  </a:lnTo>
                  <a:lnTo>
                    <a:pt x="975" y="1465"/>
                  </a:lnTo>
                  <a:lnTo>
                    <a:pt x="961" y="1475"/>
                  </a:lnTo>
                  <a:lnTo>
                    <a:pt x="960" y="1482"/>
                  </a:lnTo>
                  <a:lnTo>
                    <a:pt x="959" y="1490"/>
                  </a:lnTo>
                  <a:lnTo>
                    <a:pt x="960" y="1496"/>
                  </a:lnTo>
                  <a:lnTo>
                    <a:pt x="960" y="1505"/>
                  </a:lnTo>
                  <a:lnTo>
                    <a:pt x="961" y="1511"/>
                  </a:lnTo>
                  <a:lnTo>
                    <a:pt x="963" y="1518"/>
                  </a:lnTo>
                  <a:lnTo>
                    <a:pt x="965" y="1525"/>
                  </a:lnTo>
                  <a:lnTo>
                    <a:pt x="966" y="1532"/>
                  </a:lnTo>
                  <a:lnTo>
                    <a:pt x="967" y="1539"/>
                  </a:lnTo>
                  <a:lnTo>
                    <a:pt x="968" y="1546"/>
                  </a:lnTo>
                  <a:lnTo>
                    <a:pt x="968" y="1553"/>
                  </a:lnTo>
                  <a:lnTo>
                    <a:pt x="968" y="1560"/>
                  </a:lnTo>
                  <a:lnTo>
                    <a:pt x="967" y="1565"/>
                  </a:lnTo>
                  <a:lnTo>
                    <a:pt x="965" y="1572"/>
                  </a:lnTo>
                  <a:lnTo>
                    <a:pt x="961" y="1579"/>
                  </a:lnTo>
                  <a:lnTo>
                    <a:pt x="958" y="1586"/>
                  </a:lnTo>
                  <a:lnTo>
                    <a:pt x="956" y="1587"/>
                  </a:lnTo>
                  <a:lnTo>
                    <a:pt x="956" y="1590"/>
                  </a:lnTo>
                  <a:lnTo>
                    <a:pt x="956" y="1592"/>
                  </a:lnTo>
                  <a:lnTo>
                    <a:pt x="958" y="1594"/>
                  </a:lnTo>
                  <a:lnTo>
                    <a:pt x="959" y="1596"/>
                  </a:lnTo>
                  <a:lnTo>
                    <a:pt x="960" y="1599"/>
                  </a:lnTo>
                  <a:lnTo>
                    <a:pt x="961" y="1601"/>
                  </a:lnTo>
                  <a:lnTo>
                    <a:pt x="963" y="1604"/>
                  </a:lnTo>
                  <a:lnTo>
                    <a:pt x="966" y="1607"/>
                  </a:lnTo>
                  <a:lnTo>
                    <a:pt x="967" y="1610"/>
                  </a:lnTo>
                  <a:lnTo>
                    <a:pt x="969" y="1614"/>
                  </a:lnTo>
                  <a:lnTo>
                    <a:pt x="971" y="1616"/>
                  </a:lnTo>
                  <a:lnTo>
                    <a:pt x="973" y="1619"/>
                  </a:lnTo>
                  <a:lnTo>
                    <a:pt x="974" y="1623"/>
                  </a:lnTo>
                  <a:lnTo>
                    <a:pt x="976" y="1626"/>
                  </a:lnTo>
                  <a:lnTo>
                    <a:pt x="977" y="1630"/>
                  </a:lnTo>
                  <a:lnTo>
                    <a:pt x="971" y="1632"/>
                  </a:lnTo>
                  <a:lnTo>
                    <a:pt x="967" y="1636"/>
                  </a:lnTo>
                  <a:lnTo>
                    <a:pt x="963" y="1640"/>
                  </a:lnTo>
                  <a:lnTo>
                    <a:pt x="961" y="1644"/>
                  </a:lnTo>
                  <a:lnTo>
                    <a:pt x="959" y="1648"/>
                  </a:lnTo>
                  <a:lnTo>
                    <a:pt x="956" y="1653"/>
                  </a:lnTo>
                  <a:lnTo>
                    <a:pt x="955" y="1658"/>
                  </a:lnTo>
                  <a:lnTo>
                    <a:pt x="955" y="1664"/>
                  </a:lnTo>
                  <a:lnTo>
                    <a:pt x="955" y="1669"/>
                  </a:lnTo>
                  <a:lnTo>
                    <a:pt x="955" y="1675"/>
                  </a:lnTo>
                  <a:lnTo>
                    <a:pt x="956" y="1680"/>
                  </a:lnTo>
                  <a:lnTo>
                    <a:pt x="958" y="1686"/>
                  </a:lnTo>
                  <a:lnTo>
                    <a:pt x="960" y="1692"/>
                  </a:lnTo>
                  <a:lnTo>
                    <a:pt x="962" y="1698"/>
                  </a:lnTo>
                  <a:lnTo>
                    <a:pt x="965" y="1703"/>
                  </a:lnTo>
                  <a:lnTo>
                    <a:pt x="968" y="1709"/>
                  </a:lnTo>
                  <a:lnTo>
                    <a:pt x="966" y="1717"/>
                  </a:lnTo>
                  <a:lnTo>
                    <a:pt x="962" y="1725"/>
                  </a:lnTo>
                  <a:lnTo>
                    <a:pt x="958" y="1731"/>
                  </a:lnTo>
                  <a:lnTo>
                    <a:pt x="952" y="1737"/>
                  </a:lnTo>
                  <a:lnTo>
                    <a:pt x="944" y="1740"/>
                  </a:lnTo>
                  <a:lnTo>
                    <a:pt x="936" y="1745"/>
                  </a:lnTo>
                  <a:lnTo>
                    <a:pt x="928" y="1747"/>
                  </a:lnTo>
                  <a:lnTo>
                    <a:pt x="919" y="1750"/>
                  </a:lnTo>
                  <a:lnTo>
                    <a:pt x="909" y="1754"/>
                  </a:lnTo>
                  <a:lnTo>
                    <a:pt x="901" y="1757"/>
                  </a:lnTo>
                  <a:lnTo>
                    <a:pt x="893" y="1761"/>
                  </a:lnTo>
                  <a:lnTo>
                    <a:pt x="885" y="1765"/>
                  </a:lnTo>
                  <a:lnTo>
                    <a:pt x="878" y="1771"/>
                  </a:lnTo>
                  <a:lnTo>
                    <a:pt x="873" y="1778"/>
                  </a:lnTo>
                  <a:lnTo>
                    <a:pt x="868" y="1786"/>
                  </a:lnTo>
                  <a:lnTo>
                    <a:pt x="866" y="1796"/>
                  </a:lnTo>
                  <a:lnTo>
                    <a:pt x="866" y="1801"/>
                  </a:lnTo>
                  <a:lnTo>
                    <a:pt x="867" y="1808"/>
                  </a:lnTo>
                  <a:lnTo>
                    <a:pt x="870" y="1814"/>
                  </a:lnTo>
                  <a:lnTo>
                    <a:pt x="873" y="1819"/>
                  </a:lnTo>
                  <a:lnTo>
                    <a:pt x="876" y="1826"/>
                  </a:lnTo>
                  <a:lnTo>
                    <a:pt x="881" y="1832"/>
                  </a:lnTo>
                  <a:lnTo>
                    <a:pt x="884" y="1839"/>
                  </a:lnTo>
                  <a:lnTo>
                    <a:pt x="886" y="1846"/>
                  </a:lnTo>
                  <a:lnTo>
                    <a:pt x="890" y="1851"/>
                  </a:lnTo>
                  <a:lnTo>
                    <a:pt x="891" y="1857"/>
                  </a:lnTo>
                  <a:lnTo>
                    <a:pt x="892" y="1863"/>
                  </a:lnTo>
                  <a:lnTo>
                    <a:pt x="892" y="1869"/>
                  </a:lnTo>
                  <a:lnTo>
                    <a:pt x="890" y="1874"/>
                  </a:lnTo>
                  <a:lnTo>
                    <a:pt x="886" y="1879"/>
                  </a:lnTo>
                  <a:lnTo>
                    <a:pt x="881" y="1884"/>
                  </a:lnTo>
                  <a:lnTo>
                    <a:pt x="874" y="1888"/>
                  </a:lnTo>
                  <a:lnTo>
                    <a:pt x="862" y="1887"/>
                  </a:lnTo>
                  <a:lnTo>
                    <a:pt x="852" y="1886"/>
                  </a:lnTo>
                  <a:lnTo>
                    <a:pt x="841" y="1884"/>
                  </a:lnTo>
                  <a:lnTo>
                    <a:pt x="831" y="1879"/>
                  </a:lnTo>
                  <a:lnTo>
                    <a:pt x="821" y="1876"/>
                  </a:lnTo>
                  <a:lnTo>
                    <a:pt x="810" y="1871"/>
                  </a:lnTo>
                  <a:lnTo>
                    <a:pt x="801" y="1866"/>
                  </a:lnTo>
                  <a:lnTo>
                    <a:pt x="791" y="1863"/>
                  </a:lnTo>
                  <a:lnTo>
                    <a:pt x="781" y="1861"/>
                  </a:lnTo>
                  <a:lnTo>
                    <a:pt x="770" y="1858"/>
                  </a:lnTo>
                  <a:lnTo>
                    <a:pt x="760" y="1858"/>
                  </a:lnTo>
                  <a:lnTo>
                    <a:pt x="750" y="1861"/>
                  </a:lnTo>
                  <a:lnTo>
                    <a:pt x="738" y="1864"/>
                  </a:lnTo>
                  <a:lnTo>
                    <a:pt x="728" y="1871"/>
                  </a:lnTo>
                  <a:lnTo>
                    <a:pt x="716" y="1880"/>
                  </a:lnTo>
                  <a:lnTo>
                    <a:pt x="705" y="1894"/>
                  </a:lnTo>
                  <a:lnTo>
                    <a:pt x="698" y="1895"/>
                  </a:lnTo>
                  <a:lnTo>
                    <a:pt x="693" y="1895"/>
                  </a:lnTo>
                  <a:lnTo>
                    <a:pt x="689" y="1895"/>
                  </a:lnTo>
                  <a:lnTo>
                    <a:pt x="685" y="1894"/>
                  </a:lnTo>
                  <a:lnTo>
                    <a:pt x="683" y="1892"/>
                  </a:lnTo>
                  <a:lnTo>
                    <a:pt x="681" y="1889"/>
                  </a:lnTo>
                  <a:lnTo>
                    <a:pt x="678" y="1887"/>
                  </a:lnTo>
                  <a:lnTo>
                    <a:pt x="677" y="1884"/>
                  </a:lnTo>
                  <a:lnTo>
                    <a:pt x="676" y="1880"/>
                  </a:lnTo>
                  <a:lnTo>
                    <a:pt x="675" y="1876"/>
                  </a:lnTo>
                  <a:lnTo>
                    <a:pt x="672" y="1871"/>
                  </a:lnTo>
                  <a:lnTo>
                    <a:pt x="671" y="1866"/>
                  </a:lnTo>
                  <a:lnTo>
                    <a:pt x="669" y="1861"/>
                  </a:lnTo>
                  <a:lnTo>
                    <a:pt x="667" y="1856"/>
                  </a:lnTo>
                  <a:lnTo>
                    <a:pt x="664" y="1850"/>
                  </a:lnTo>
                  <a:lnTo>
                    <a:pt x="661" y="1846"/>
                  </a:lnTo>
                  <a:lnTo>
                    <a:pt x="663" y="1829"/>
                  </a:lnTo>
                  <a:lnTo>
                    <a:pt x="663" y="1812"/>
                  </a:lnTo>
                  <a:lnTo>
                    <a:pt x="662" y="1796"/>
                  </a:lnTo>
                  <a:lnTo>
                    <a:pt x="660" y="1783"/>
                  </a:lnTo>
                  <a:lnTo>
                    <a:pt x="656" y="1768"/>
                  </a:lnTo>
                  <a:lnTo>
                    <a:pt x="651" y="1754"/>
                  </a:lnTo>
                  <a:lnTo>
                    <a:pt x="644" y="1741"/>
                  </a:lnTo>
                  <a:lnTo>
                    <a:pt x="636" y="1729"/>
                  </a:lnTo>
                  <a:lnTo>
                    <a:pt x="626" y="1716"/>
                  </a:lnTo>
                  <a:lnTo>
                    <a:pt x="617" y="1704"/>
                  </a:lnTo>
                  <a:lnTo>
                    <a:pt x="606" y="1693"/>
                  </a:lnTo>
                  <a:lnTo>
                    <a:pt x="594" y="1681"/>
                  </a:lnTo>
                  <a:lnTo>
                    <a:pt x="582" y="1671"/>
                  </a:lnTo>
                  <a:lnTo>
                    <a:pt x="569" y="1661"/>
                  </a:lnTo>
                  <a:lnTo>
                    <a:pt x="555" y="1650"/>
                  </a:lnTo>
                  <a:lnTo>
                    <a:pt x="541" y="1640"/>
                  </a:lnTo>
                  <a:lnTo>
                    <a:pt x="532" y="1642"/>
                  </a:lnTo>
                  <a:lnTo>
                    <a:pt x="524" y="1645"/>
                  </a:lnTo>
                  <a:lnTo>
                    <a:pt x="516" y="1645"/>
                  </a:lnTo>
                  <a:lnTo>
                    <a:pt x="508" y="1644"/>
                  </a:lnTo>
                  <a:lnTo>
                    <a:pt x="501" y="1640"/>
                  </a:lnTo>
                  <a:lnTo>
                    <a:pt x="494" y="1637"/>
                  </a:lnTo>
                  <a:lnTo>
                    <a:pt x="487" y="1632"/>
                  </a:lnTo>
                  <a:lnTo>
                    <a:pt x="480" y="1626"/>
                  </a:lnTo>
                  <a:lnTo>
                    <a:pt x="475" y="1619"/>
                  </a:lnTo>
                  <a:lnTo>
                    <a:pt x="468" y="1613"/>
                  </a:lnTo>
                  <a:lnTo>
                    <a:pt x="462" y="1606"/>
                  </a:lnTo>
                  <a:lnTo>
                    <a:pt x="456" y="1599"/>
                  </a:lnTo>
                  <a:lnTo>
                    <a:pt x="451" y="1592"/>
                  </a:lnTo>
                  <a:lnTo>
                    <a:pt x="445" y="1585"/>
                  </a:lnTo>
                  <a:lnTo>
                    <a:pt x="439" y="1578"/>
                  </a:lnTo>
                  <a:lnTo>
                    <a:pt x="433" y="1572"/>
                  </a:lnTo>
                  <a:lnTo>
                    <a:pt x="425" y="1563"/>
                  </a:lnTo>
                  <a:lnTo>
                    <a:pt x="420" y="1555"/>
                  </a:lnTo>
                  <a:lnTo>
                    <a:pt x="413" y="1547"/>
                  </a:lnTo>
                  <a:lnTo>
                    <a:pt x="408" y="1539"/>
                  </a:lnTo>
                  <a:lnTo>
                    <a:pt x="402" y="1531"/>
                  </a:lnTo>
                  <a:lnTo>
                    <a:pt x="399" y="1522"/>
                  </a:lnTo>
                  <a:lnTo>
                    <a:pt x="394" y="1514"/>
                  </a:lnTo>
                  <a:lnTo>
                    <a:pt x="392" y="1505"/>
                  </a:lnTo>
                  <a:lnTo>
                    <a:pt x="388" y="1495"/>
                  </a:lnTo>
                  <a:lnTo>
                    <a:pt x="386" y="1486"/>
                  </a:lnTo>
                  <a:lnTo>
                    <a:pt x="385" y="1476"/>
                  </a:lnTo>
                  <a:lnTo>
                    <a:pt x="384" y="1467"/>
                  </a:lnTo>
                  <a:lnTo>
                    <a:pt x="383" y="1455"/>
                  </a:lnTo>
                  <a:lnTo>
                    <a:pt x="383" y="1445"/>
                  </a:lnTo>
                  <a:lnTo>
                    <a:pt x="384" y="1433"/>
                  </a:lnTo>
                  <a:lnTo>
                    <a:pt x="385" y="1422"/>
                  </a:lnTo>
                  <a:lnTo>
                    <a:pt x="392" y="1415"/>
                  </a:lnTo>
                  <a:lnTo>
                    <a:pt x="397" y="1409"/>
                  </a:lnTo>
                  <a:lnTo>
                    <a:pt x="400" y="1403"/>
                  </a:lnTo>
                  <a:lnTo>
                    <a:pt x="401" y="1398"/>
                  </a:lnTo>
                  <a:lnTo>
                    <a:pt x="401" y="1393"/>
                  </a:lnTo>
                  <a:lnTo>
                    <a:pt x="399" y="1388"/>
                  </a:lnTo>
                  <a:lnTo>
                    <a:pt x="398" y="1384"/>
                  </a:lnTo>
                  <a:lnTo>
                    <a:pt x="395" y="1378"/>
                  </a:lnTo>
                  <a:lnTo>
                    <a:pt x="393" y="1374"/>
                  </a:lnTo>
                  <a:lnTo>
                    <a:pt x="391" y="1369"/>
                  </a:lnTo>
                  <a:lnTo>
                    <a:pt x="390" y="1364"/>
                  </a:lnTo>
                  <a:lnTo>
                    <a:pt x="388" y="1359"/>
                  </a:lnTo>
                  <a:lnTo>
                    <a:pt x="390" y="1353"/>
                  </a:lnTo>
                  <a:lnTo>
                    <a:pt x="393" y="1347"/>
                  </a:lnTo>
                  <a:lnTo>
                    <a:pt x="397" y="1341"/>
                  </a:lnTo>
                  <a:lnTo>
                    <a:pt x="405" y="1336"/>
                  </a:lnTo>
                  <a:lnTo>
                    <a:pt x="401" y="1328"/>
                  </a:lnTo>
                  <a:lnTo>
                    <a:pt x="398" y="1321"/>
                  </a:lnTo>
                  <a:lnTo>
                    <a:pt x="395" y="1315"/>
                  </a:lnTo>
                  <a:lnTo>
                    <a:pt x="392" y="1309"/>
                  </a:lnTo>
                  <a:lnTo>
                    <a:pt x="388" y="1303"/>
                  </a:lnTo>
                  <a:lnTo>
                    <a:pt x="385" y="1299"/>
                  </a:lnTo>
                  <a:lnTo>
                    <a:pt x="380" y="1294"/>
                  </a:lnTo>
                  <a:lnTo>
                    <a:pt x="377" y="1290"/>
                  </a:lnTo>
                  <a:lnTo>
                    <a:pt x="374" y="1285"/>
                  </a:lnTo>
                  <a:lnTo>
                    <a:pt x="369" y="1282"/>
                  </a:lnTo>
                  <a:lnTo>
                    <a:pt x="364" y="1277"/>
                  </a:lnTo>
                  <a:lnTo>
                    <a:pt x="361" y="1274"/>
                  </a:lnTo>
                  <a:lnTo>
                    <a:pt x="356" y="1269"/>
                  </a:lnTo>
                  <a:lnTo>
                    <a:pt x="352" y="1264"/>
                  </a:lnTo>
                  <a:lnTo>
                    <a:pt x="347" y="1260"/>
                  </a:lnTo>
                  <a:lnTo>
                    <a:pt x="344" y="1255"/>
                  </a:lnTo>
                  <a:lnTo>
                    <a:pt x="338" y="1254"/>
                  </a:lnTo>
                  <a:lnTo>
                    <a:pt x="334" y="1255"/>
                  </a:lnTo>
                  <a:lnTo>
                    <a:pt x="331" y="1256"/>
                  </a:lnTo>
                  <a:lnTo>
                    <a:pt x="328" y="1258"/>
                  </a:lnTo>
                  <a:lnTo>
                    <a:pt x="325" y="1260"/>
                  </a:lnTo>
                  <a:lnTo>
                    <a:pt x="324" y="1263"/>
                  </a:lnTo>
                  <a:lnTo>
                    <a:pt x="323" y="1267"/>
                  </a:lnTo>
                  <a:lnTo>
                    <a:pt x="322" y="1270"/>
                  </a:lnTo>
                  <a:lnTo>
                    <a:pt x="321" y="1274"/>
                  </a:lnTo>
                  <a:lnTo>
                    <a:pt x="320" y="1277"/>
                  </a:lnTo>
                  <a:lnTo>
                    <a:pt x="317" y="1281"/>
                  </a:lnTo>
                  <a:lnTo>
                    <a:pt x="316" y="1283"/>
                  </a:lnTo>
                  <a:lnTo>
                    <a:pt x="315" y="1286"/>
                  </a:lnTo>
                  <a:lnTo>
                    <a:pt x="313" y="1289"/>
                  </a:lnTo>
                  <a:lnTo>
                    <a:pt x="309" y="1290"/>
                  </a:lnTo>
                  <a:lnTo>
                    <a:pt x="307" y="1292"/>
                  </a:lnTo>
                  <a:lnTo>
                    <a:pt x="298" y="1286"/>
                  </a:lnTo>
                  <a:lnTo>
                    <a:pt x="291" y="1282"/>
                  </a:lnTo>
                  <a:lnTo>
                    <a:pt x="283" y="1276"/>
                  </a:lnTo>
                  <a:lnTo>
                    <a:pt x="276" y="1269"/>
                  </a:lnTo>
                  <a:lnTo>
                    <a:pt x="268" y="1263"/>
                  </a:lnTo>
                  <a:lnTo>
                    <a:pt x="261" y="1256"/>
                  </a:lnTo>
                  <a:lnTo>
                    <a:pt x="255" y="1248"/>
                  </a:lnTo>
                  <a:lnTo>
                    <a:pt x="248" y="1241"/>
                  </a:lnTo>
                  <a:lnTo>
                    <a:pt x="242" y="1233"/>
                  </a:lnTo>
                  <a:lnTo>
                    <a:pt x="237" y="1225"/>
                  </a:lnTo>
                  <a:lnTo>
                    <a:pt x="232" y="1217"/>
                  </a:lnTo>
                  <a:lnTo>
                    <a:pt x="228" y="1209"/>
                  </a:lnTo>
                  <a:lnTo>
                    <a:pt x="223" y="1201"/>
                  </a:lnTo>
                  <a:lnTo>
                    <a:pt x="219" y="1192"/>
                  </a:lnTo>
                  <a:lnTo>
                    <a:pt x="216" y="1183"/>
                  </a:lnTo>
                  <a:lnTo>
                    <a:pt x="214" y="1175"/>
                  </a:lnTo>
                  <a:lnTo>
                    <a:pt x="196" y="1162"/>
                  </a:lnTo>
                  <a:lnTo>
                    <a:pt x="180" y="1151"/>
                  </a:lnTo>
                  <a:lnTo>
                    <a:pt x="163" y="1139"/>
                  </a:lnTo>
                  <a:lnTo>
                    <a:pt x="146" y="1128"/>
                  </a:lnTo>
                  <a:lnTo>
                    <a:pt x="129" y="1116"/>
                  </a:lnTo>
                  <a:lnTo>
                    <a:pt x="111" y="1105"/>
                  </a:lnTo>
                  <a:lnTo>
                    <a:pt x="95" y="1092"/>
                  </a:lnTo>
                  <a:lnTo>
                    <a:pt x="80" y="1079"/>
                  </a:lnTo>
                  <a:lnTo>
                    <a:pt x="67" y="1066"/>
                  </a:lnTo>
                  <a:lnTo>
                    <a:pt x="54" y="1052"/>
                  </a:lnTo>
                  <a:lnTo>
                    <a:pt x="42" y="1036"/>
                  </a:lnTo>
                  <a:lnTo>
                    <a:pt x="34" y="1020"/>
                  </a:lnTo>
                  <a:lnTo>
                    <a:pt x="27" y="1001"/>
                  </a:lnTo>
                  <a:lnTo>
                    <a:pt x="23" y="982"/>
                  </a:lnTo>
                  <a:lnTo>
                    <a:pt x="21" y="961"/>
                  </a:lnTo>
                  <a:lnTo>
                    <a:pt x="23" y="938"/>
                  </a:lnTo>
                  <a:lnTo>
                    <a:pt x="17" y="935"/>
                  </a:lnTo>
                  <a:lnTo>
                    <a:pt x="14" y="930"/>
                  </a:lnTo>
                  <a:lnTo>
                    <a:pt x="10" y="926"/>
                  </a:lnTo>
                  <a:lnTo>
                    <a:pt x="7" y="921"/>
                  </a:lnTo>
                  <a:lnTo>
                    <a:pt x="4" y="916"/>
                  </a:lnTo>
                  <a:lnTo>
                    <a:pt x="3" y="911"/>
                  </a:lnTo>
                  <a:lnTo>
                    <a:pt x="1" y="905"/>
                  </a:lnTo>
                  <a:lnTo>
                    <a:pt x="1" y="899"/>
                  </a:lnTo>
                  <a:lnTo>
                    <a:pt x="0" y="892"/>
                  </a:lnTo>
                  <a:lnTo>
                    <a:pt x="0" y="885"/>
                  </a:lnTo>
                  <a:lnTo>
                    <a:pt x="0" y="877"/>
                  </a:lnTo>
                  <a:lnTo>
                    <a:pt x="0" y="869"/>
                  </a:lnTo>
                  <a:lnTo>
                    <a:pt x="0" y="861"/>
                  </a:lnTo>
                  <a:lnTo>
                    <a:pt x="1" y="853"/>
                  </a:lnTo>
                  <a:lnTo>
                    <a:pt x="2" y="844"/>
                  </a:lnTo>
                  <a:lnTo>
                    <a:pt x="3" y="836"/>
                  </a:lnTo>
                  <a:lnTo>
                    <a:pt x="4" y="830"/>
                  </a:lnTo>
                  <a:lnTo>
                    <a:pt x="6" y="823"/>
                  </a:lnTo>
                  <a:lnTo>
                    <a:pt x="8" y="816"/>
                  </a:lnTo>
                  <a:lnTo>
                    <a:pt x="10" y="809"/>
                  </a:lnTo>
                  <a:lnTo>
                    <a:pt x="13" y="801"/>
                  </a:lnTo>
                  <a:lnTo>
                    <a:pt x="15" y="793"/>
                  </a:lnTo>
                  <a:lnTo>
                    <a:pt x="18" y="785"/>
                  </a:lnTo>
                  <a:lnTo>
                    <a:pt x="21" y="777"/>
                  </a:lnTo>
                  <a:lnTo>
                    <a:pt x="24" y="769"/>
                  </a:lnTo>
                  <a:lnTo>
                    <a:pt x="29" y="761"/>
                  </a:lnTo>
                  <a:lnTo>
                    <a:pt x="32" y="754"/>
                  </a:lnTo>
                  <a:lnTo>
                    <a:pt x="37" y="747"/>
                  </a:lnTo>
                  <a:lnTo>
                    <a:pt x="42" y="742"/>
                  </a:lnTo>
                  <a:lnTo>
                    <a:pt x="47" y="737"/>
                  </a:lnTo>
                  <a:lnTo>
                    <a:pt x="53" y="734"/>
                  </a:lnTo>
                  <a:lnTo>
                    <a:pt x="60" y="733"/>
                  </a:lnTo>
                  <a:lnTo>
                    <a:pt x="67" y="718"/>
                  </a:lnTo>
                  <a:lnTo>
                    <a:pt x="72" y="704"/>
                  </a:lnTo>
                  <a:lnTo>
                    <a:pt x="77" y="690"/>
                  </a:lnTo>
                  <a:lnTo>
                    <a:pt x="82" y="676"/>
                  </a:lnTo>
                  <a:lnTo>
                    <a:pt x="85" y="662"/>
                  </a:lnTo>
                  <a:lnTo>
                    <a:pt x="87" y="649"/>
                  </a:lnTo>
                  <a:lnTo>
                    <a:pt x="87" y="635"/>
                  </a:lnTo>
                  <a:lnTo>
                    <a:pt x="87" y="621"/>
                  </a:lnTo>
                  <a:lnTo>
                    <a:pt x="86" y="607"/>
                  </a:lnTo>
                  <a:lnTo>
                    <a:pt x="84" y="593"/>
                  </a:lnTo>
                  <a:lnTo>
                    <a:pt x="79" y="580"/>
                  </a:lnTo>
                  <a:lnTo>
                    <a:pt x="75" y="565"/>
                  </a:lnTo>
                  <a:lnTo>
                    <a:pt x="68" y="551"/>
                  </a:lnTo>
                  <a:lnTo>
                    <a:pt x="61" y="536"/>
                  </a:lnTo>
                  <a:lnTo>
                    <a:pt x="52" y="520"/>
                  </a:lnTo>
                  <a:lnTo>
                    <a:pt x="41" y="505"/>
                  </a:lnTo>
                  <a:lnTo>
                    <a:pt x="48" y="496"/>
                  </a:lnTo>
                  <a:lnTo>
                    <a:pt x="57" y="487"/>
                  </a:lnTo>
                  <a:lnTo>
                    <a:pt x="69" y="476"/>
                  </a:lnTo>
                  <a:lnTo>
                    <a:pt x="80" y="466"/>
                  </a:lnTo>
                  <a:lnTo>
                    <a:pt x="94" y="456"/>
                  </a:lnTo>
                  <a:lnTo>
                    <a:pt x="109" y="444"/>
                  </a:lnTo>
                  <a:lnTo>
                    <a:pt x="125" y="434"/>
                  </a:lnTo>
                  <a:lnTo>
                    <a:pt x="141" y="423"/>
                  </a:lnTo>
                  <a:lnTo>
                    <a:pt x="157" y="413"/>
                  </a:lnTo>
                  <a:lnTo>
                    <a:pt x="174" y="403"/>
                  </a:lnTo>
                  <a:lnTo>
                    <a:pt x="190" y="394"/>
                  </a:lnTo>
                  <a:lnTo>
                    <a:pt x="205" y="384"/>
                  </a:lnTo>
                  <a:lnTo>
                    <a:pt x="219" y="376"/>
                  </a:lnTo>
                  <a:lnTo>
                    <a:pt x="234" y="368"/>
                  </a:lnTo>
                  <a:lnTo>
                    <a:pt x="247" y="363"/>
                  </a:lnTo>
                  <a:lnTo>
                    <a:pt x="259" y="358"/>
                  </a:lnTo>
                  <a:lnTo>
                    <a:pt x="259" y="351"/>
                  </a:lnTo>
                  <a:lnTo>
                    <a:pt x="260" y="345"/>
                  </a:lnTo>
                  <a:lnTo>
                    <a:pt x="261" y="340"/>
                  </a:lnTo>
                  <a:lnTo>
                    <a:pt x="262" y="333"/>
                  </a:lnTo>
                  <a:lnTo>
                    <a:pt x="264" y="327"/>
                  </a:lnTo>
                  <a:lnTo>
                    <a:pt x="265" y="321"/>
                  </a:lnTo>
                  <a:lnTo>
                    <a:pt x="267" y="314"/>
                  </a:lnTo>
                  <a:lnTo>
                    <a:pt x="269" y="309"/>
                  </a:lnTo>
                  <a:lnTo>
                    <a:pt x="270" y="302"/>
                  </a:lnTo>
                  <a:lnTo>
                    <a:pt x="272" y="296"/>
                  </a:lnTo>
                  <a:lnTo>
                    <a:pt x="274" y="289"/>
                  </a:lnTo>
                  <a:lnTo>
                    <a:pt x="275" y="283"/>
                  </a:lnTo>
                  <a:lnTo>
                    <a:pt x="276" y="276"/>
                  </a:lnTo>
                  <a:lnTo>
                    <a:pt x="276" y="271"/>
                  </a:lnTo>
                  <a:lnTo>
                    <a:pt x="277" y="264"/>
                  </a:lnTo>
                  <a:lnTo>
                    <a:pt x="277" y="258"/>
                  </a:lnTo>
                  <a:lnTo>
                    <a:pt x="275" y="249"/>
                  </a:lnTo>
                  <a:lnTo>
                    <a:pt x="271" y="242"/>
                  </a:lnTo>
                  <a:lnTo>
                    <a:pt x="267" y="234"/>
                  </a:lnTo>
                  <a:lnTo>
                    <a:pt x="260" y="227"/>
                  </a:lnTo>
                  <a:lnTo>
                    <a:pt x="253" y="220"/>
                  </a:lnTo>
                  <a:lnTo>
                    <a:pt x="245" y="214"/>
                  </a:lnTo>
                  <a:lnTo>
                    <a:pt x="237" y="207"/>
                  </a:lnTo>
                  <a:lnTo>
                    <a:pt x="229" y="202"/>
                  </a:lnTo>
                  <a:lnTo>
                    <a:pt x="219" y="195"/>
                  </a:lnTo>
                  <a:lnTo>
                    <a:pt x="213" y="188"/>
                  </a:lnTo>
                  <a:lnTo>
                    <a:pt x="206" y="181"/>
                  </a:lnTo>
                  <a:lnTo>
                    <a:pt x="199" y="173"/>
                  </a:lnTo>
                  <a:lnTo>
                    <a:pt x="194" y="165"/>
                  </a:lnTo>
                  <a:lnTo>
                    <a:pt x="192" y="157"/>
                  </a:lnTo>
                  <a:lnTo>
                    <a:pt x="191" y="148"/>
                  </a:lnTo>
                  <a:lnTo>
                    <a:pt x="192" y="139"/>
                  </a:lnTo>
                  <a:lnTo>
                    <a:pt x="183" y="137"/>
                  </a:lnTo>
                  <a:lnTo>
                    <a:pt x="174" y="135"/>
                  </a:lnTo>
                  <a:lnTo>
                    <a:pt x="167" y="132"/>
                  </a:lnTo>
                  <a:lnTo>
                    <a:pt x="160" y="127"/>
                  </a:lnTo>
                  <a:lnTo>
                    <a:pt x="153" y="122"/>
                  </a:lnTo>
                  <a:lnTo>
                    <a:pt x="147" y="117"/>
                  </a:lnTo>
                  <a:lnTo>
                    <a:pt x="141" y="111"/>
                  </a:lnTo>
                  <a:lnTo>
                    <a:pt x="137" y="104"/>
                  </a:lnTo>
                  <a:lnTo>
                    <a:pt x="133" y="97"/>
                  </a:lnTo>
                  <a:lnTo>
                    <a:pt x="129" y="91"/>
                  </a:lnTo>
                  <a:lnTo>
                    <a:pt x="125" y="85"/>
                  </a:lnTo>
                  <a:lnTo>
                    <a:pt x="122" y="78"/>
                  </a:lnTo>
                  <a:lnTo>
                    <a:pt x="119" y="71"/>
                  </a:lnTo>
                  <a:lnTo>
                    <a:pt x="117" y="65"/>
                  </a:lnTo>
                  <a:lnTo>
                    <a:pt x="114" y="60"/>
                  </a:lnTo>
                  <a:lnTo>
                    <a:pt x="113" y="56"/>
                  </a:lnTo>
                  <a:lnTo>
                    <a:pt x="119" y="55"/>
                  </a:lnTo>
                  <a:lnTo>
                    <a:pt x="140" y="52"/>
                  </a:lnTo>
                  <a:lnTo>
                    <a:pt x="174" y="50"/>
                  </a:lnTo>
                  <a:lnTo>
                    <a:pt x="216" y="47"/>
                  </a:lnTo>
                  <a:lnTo>
                    <a:pt x="265" y="43"/>
                  </a:lnTo>
                  <a:lnTo>
                    <a:pt x="322" y="39"/>
                  </a:lnTo>
                  <a:lnTo>
                    <a:pt x="382" y="33"/>
                  </a:lnTo>
                  <a:lnTo>
                    <a:pt x="444" y="28"/>
                  </a:lnTo>
                  <a:lnTo>
                    <a:pt x="505" y="24"/>
                  </a:lnTo>
                  <a:lnTo>
                    <a:pt x="564" y="18"/>
                  </a:lnTo>
                  <a:lnTo>
                    <a:pt x="621" y="13"/>
                  </a:lnTo>
                  <a:lnTo>
                    <a:pt x="671" y="10"/>
                  </a:lnTo>
                  <a:lnTo>
                    <a:pt x="713" y="6"/>
                  </a:lnTo>
                  <a:lnTo>
                    <a:pt x="746" y="4"/>
                  </a:lnTo>
                  <a:lnTo>
                    <a:pt x="767" y="2"/>
                  </a:lnTo>
                  <a:lnTo>
                    <a:pt x="775" y="2"/>
                  </a:lnTo>
                  <a:lnTo>
                    <a:pt x="773" y="1"/>
                  </a:lnTo>
                  <a:lnTo>
                    <a:pt x="771" y="0"/>
                  </a:lnTo>
                  <a:lnTo>
                    <a:pt x="770" y="0"/>
                  </a:lnTo>
                  <a:lnTo>
                    <a:pt x="769" y="0"/>
                  </a:lnTo>
                  <a:lnTo>
                    <a:pt x="769" y="1"/>
                  </a:lnTo>
                  <a:lnTo>
                    <a:pt x="770" y="1"/>
                  </a:lnTo>
                  <a:lnTo>
                    <a:pt x="771" y="2"/>
                  </a:lnTo>
                  <a:lnTo>
                    <a:pt x="773" y="2"/>
                  </a:lnTo>
                  <a:lnTo>
                    <a:pt x="774" y="2"/>
                  </a:lnTo>
                  <a:lnTo>
                    <a:pt x="775" y="2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62" name="Freeform 17"/>
            <p:cNvSpPr>
              <a:spLocks/>
            </p:cNvSpPr>
            <p:nvPr/>
          </p:nvSpPr>
          <p:spPr bwMode="auto">
            <a:xfrm>
              <a:off x="6686954" y="3256047"/>
              <a:ext cx="941387" cy="495300"/>
            </a:xfrm>
            <a:custGeom>
              <a:avLst/>
              <a:gdLst>
                <a:gd name="T0" fmla="*/ 385287550 w 2004"/>
                <a:gd name="T1" fmla="*/ 631049 h 1080"/>
                <a:gd name="T2" fmla="*/ 388818690 w 2004"/>
                <a:gd name="T3" fmla="*/ 2944742 h 1080"/>
                <a:gd name="T4" fmla="*/ 391466693 w 2004"/>
                <a:gd name="T5" fmla="*/ 6309571 h 1080"/>
                <a:gd name="T6" fmla="*/ 394114695 w 2004"/>
                <a:gd name="T7" fmla="*/ 10095405 h 1080"/>
                <a:gd name="T8" fmla="*/ 396762698 w 2004"/>
                <a:gd name="T9" fmla="*/ 13250190 h 1080"/>
                <a:gd name="T10" fmla="*/ 399631485 w 2004"/>
                <a:gd name="T11" fmla="*/ 15353842 h 1080"/>
                <a:gd name="T12" fmla="*/ 402941371 w 2004"/>
                <a:gd name="T13" fmla="*/ 15774388 h 1080"/>
                <a:gd name="T14" fmla="*/ 406692825 w 2004"/>
                <a:gd name="T15" fmla="*/ 13881238 h 1080"/>
                <a:gd name="T16" fmla="*/ 408678475 w 2004"/>
                <a:gd name="T17" fmla="*/ 13250190 h 1080"/>
                <a:gd name="T18" fmla="*/ 408016592 w 2004"/>
                <a:gd name="T19" fmla="*/ 16194934 h 1080"/>
                <a:gd name="T20" fmla="*/ 407575493 w 2004"/>
                <a:gd name="T21" fmla="*/ 19349718 h 1080"/>
                <a:gd name="T22" fmla="*/ 406692825 w 2004"/>
                <a:gd name="T23" fmla="*/ 22715005 h 1080"/>
                <a:gd name="T24" fmla="*/ 406030472 w 2004"/>
                <a:gd name="T25" fmla="*/ 26290336 h 1080"/>
                <a:gd name="T26" fmla="*/ 404706706 w 2004"/>
                <a:gd name="T27" fmla="*/ 29235076 h 1080"/>
                <a:gd name="T28" fmla="*/ 402941371 w 2004"/>
                <a:gd name="T29" fmla="*/ 32179366 h 1080"/>
                <a:gd name="T30" fmla="*/ 400734467 w 2004"/>
                <a:gd name="T31" fmla="*/ 35124106 h 1080"/>
                <a:gd name="T32" fmla="*/ 400293368 w 2004"/>
                <a:gd name="T33" fmla="*/ 38278891 h 1080"/>
                <a:gd name="T34" fmla="*/ 402941371 w 2004"/>
                <a:gd name="T35" fmla="*/ 42695772 h 1080"/>
                <a:gd name="T36" fmla="*/ 405810158 w 2004"/>
                <a:gd name="T37" fmla="*/ 46692108 h 1080"/>
                <a:gd name="T38" fmla="*/ 409120043 w 2004"/>
                <a:gd name="T39" fmla="*/ 50687984 h 1080"/>
                <a:gd name="T40" fmla="*/ 412650714 w 2004"/>
                <a:gd name="T41" fmla="*/ 54053271 h 1080"/>
                <a:gd name="T42" fmla="*/ 416622952 w 2004"/>
                <a:gd name="T43" fmla="*/ 57418558 h 1080"/>
                <a:gd name="T44" fmla="*/ 420594721 w 2004"/>
                <a:gd name="T45" fmla="*/ 60362854 h 1080"/>
                <a:gd name="T46" fmla="*/ 425008059 w 2004"/>
                <a:gd name="T47" fmla="*/ 62466044 h 1080"/>
                <a:gd name="T48" fmla="*/ 428538729 w 2004"/>
                <a:gd name="T49" fmla="*/ 73402997 h 1080"/>
                <a:gd name="T50" fmla="*/ 431186732 w 2004"/>
                <a:gd name="T51" fmla="*/ 92963211 h 1080"/>
                <a:gd name="T52" fmla="*/ 433834735 w 2004"/>
                <a:gd name="T53" fmla="*/ 112312922 h 1080"/>
                <a:gd name="T54" fmla="*/ 436262423 w 2004"/>
                <a:gd name="T55" fmla="*/ 131242115 h 1080"/>
                <a:gd name="T56" fmla="*/ 438468857 w 2004"/>
                <a:gd name="T57" fmla="*/ 150381783 h 1080"/>
                <a:gd name="T58" fmla="*/ 440234192 w 2004"/>
                <a:gd name="T59" fmla="*/ 169521450 h 1080"/>
                <a:gd name="T60" fmla="*/ 441558428 w 2004"/>
                <a:gd name="T61" fmla="*/ 188660659 h 1080"/>
                <a:gd name="T62" fmla="*/ 441999527 w 2004"/>
                <a:gd name="T63" fmla="*/ 207800327 h 1080"/>
                <a:gd name="T64" fmla="*/ 414857617 w 2004"/>
                <a:gd name="T65" fmla="*/ 219578372 h 1080"/>
                <a:gd name="T66" fmla="*/ 359469407 w 2004"/>
                <a:gd name="T67" fmla="*/ 222733156 h 1080"/>
                <a:gd name="T68" fmla="*/ 303419784 w 2004"/>
                <a:gd name="T69" fmla="*/ 224836346 h 1080"/>
                <a:gd name="T70" fmla="*/ 247149376 w 2004"/>
                <a:gd name="T71" fmla="*/ 226308946 h 1080"/>
                <a:gd name="T72" fmla="*/ 191099224 w 2004"/>
                <a:gd name="T73" fmla="*/ 226939536 h 1080"/>
                <a:gd name="T74" fmla="*/ 135269916 w 2004"/>
                <a:gd name="T75" fmla="*/ 227150038 h 1080"/>
                <a:gd name="T76" fmla="*/ 80323245 w 2004"/>
                <a:gd name="T77" fmla="*/ 226729492 h 1080"/>
                <a:gd name="T78" fmla="*/ 26480033 w 2004"/>
                <a:gd name="T79" fmla="*/ 226098443 h 1080"/>
                <a:gd name="T80" fmla="*/ 0 w 2004"/>
                <a:gd name="T81" fmla="*/ 210955111 h 1080"/>
                <a:gd name="T82" fmla="*/ 0 w 2004"/>
                <a:gd name="T83" fmla="*/ 182771637 h 1080"/>
                <a:gd name="T84" fmla="*/ 0 w 2004"/>
                <a:gd name="T85" fmla="*/ 154798665 h 1080"/>
                <a:gd name="T86" fmla="*/ 220784 w 2004"/>
                <a:gd name="T87" fmla="*/ 127246239 h 1080"/>
                <a:gd name="T88" fmla="*/ 882668 w 2004"/>
                <a:gd name="T89" fmla="*/ 99693784 h 1080"/>
                <a:gd name="T90" fmla="*/ 1324237 w 2004"/>
                <a:gd name="T91" fmla="*/ 72771948 h 1080"/>
                <a:gd name="T92" fmla="*/ 1765336 w 2004"/>
                <a:gd name="T93" fmla="*/ 46061059 h 1080"/>
                <a:gd name="T94" fmla="*/ 2427219 w 2004"/>
                <a:gd name="T95" fmla="*/ 19349718 h 1080"/>
                <a:gd name="T96" fmla="*/ 24714698 w 2004"/>
                <a:gd name="T97" fmla="*/ 6520073 h 1080"/>
                <a:gd name="T98" fmla="*/ 70172803 w 2004"/>
                <a:gd name="T99" fmla="*/ 6940619 h 1080"/>
                <a:gd name="T100" fmla="*/ 116292299 w 2004"/>
                <a:gd name="T101" fmla="*/ 6520073 h 1080"/>
                <a:gd name="T102" fmla="*/ 163515746 w 2004"/>
                <a:gd name="T103" fmla="*/ 6099527 h 1080"/>
                <a:gd name="T104" fmla="*/ 211400578 w 2004"/>
                <a:gd name="T105" fmla="*/ 5257976 h 1080"/>
                <a:gd name="T106" fmla="*/ 259947821 w 2004"/>
                <a:gd name="T107" fmla="*/ 3996337 h 1080"/>
                <a:gd name="T108" fmla="*/ 309156888 w 2004"/>
                <a:gd name="T109" fmla="*/ 2523737 h 1080"/>
                <a:gd name="T110" fmla="*/ 358586740 w 2004"/>
                <a:gd name="T111" fmla="*/ 841093 h 10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04"/>
                <a:gd name="T169" fmla="*/ 0 h 1080"/>
                <a:gd name="T170" fmla="*/ 2004 w 2004"/>
                <a:gd name="T171" fmla="*/ 1080 h 10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04" h="1080">
                  <a:moveTo>
                    <a:pt x="1737" y="0"/>
                  </a:moveTo>
                  <a:lnTo>
                    <a:pt x="1746" y="3"/>
                  </a:lnTo>
                  <a:lnTo>
                    <a:pt x="1754" y="7"/>
                  </a:lnTo>
                  <a:lnTo>
                    <a:pt x="1762" y="14"/>
                  </a:lnTo>
                  <a:lnTo>
                    <a:pt x="1769" y="22"/>
                  </a:lnTo>
                  <a:lnTo>
                    <a:pt x="1774" y="30"/>
                  </a:lnTo>
                  <a:lnTo>
                    <a:pt x="1780" y="38"/>
                  </a:lnTo>
                  <a:lnTo>
                    <a:pt x="1786" y="48"/>
                  </a:lnTo>
                  <a:lnTo>
                    <a:pt x="1793" y="56"/>
                  </a:lnTo>
                  <a:lnTo>
                    <a:pt x="1798" y="63"/>
                  </a:lnTo>
                  <a:lnTo>
                    <a:pt x="1804" y="69"/>
                  </a:lnTo>
                  <a:lnTo>
                    <a:pt x="1811" y="73"/>
                  </a:lnTo>
                  <a:lnTo>
                    <a:pt x="1818" y="75"/>
                  </a:lnTo>
                  <a:lnTo>
                    <a:pt x="1826" y="75"/>
                  </a:lnTo>
                  <a:lnTo>
                    <a:pt x="1834" y="73"/>
                  </a:lnTo>
                  <a:lnTo>
                    <a:pt x="1843" y="66"/>
                  </a:lnTo>
                  <a:lnTo>
                    <a:pt x="1855" y="57"/>
                  </a:lnTo>
                  <a:lnTo>
                    <a:pt x="1852" y="63"/>
                  </a:lnTo>
                  <a:lnTo>
                    <a:pt x="1850" y="69"/>
                  </a:lnTo>
                  <a:lnTo>
                    <a:pt x="1849" y="77"/>
                  </a:lnTo>
                  <a:lnTo>
                    <a:pt x="1848" y="84"/>
                  </a:lnTo>
                  <a:lnTo>
                    <a:pt x="1847" y="92"/>
                  </a:lnTo>
                  <a:lnTo>
                    <a:pt x="1844" y="100"/>
                  </a:lnTo>
                  <a:lnTo>
                    <a:pt x="1843" y="108"/>
                  </a:lnTo>
                  <a:lnTo>
                    <a:pt x="1842" y="117"/>
                  </a:lnTo>
                  <a:lnTo>
                    <a:pt x="1840" y="125"/>
                  </a:lnTo>
                  <a:lnTo>
                    <a:pt x="1837" y="131"/>
                  </a:lnTo>
                  <a:lnTo>
                    <a:pt x="1834" y="139"/>
                  </a:lnTo>
                  <a:lnTo>
                    <a:pt x="1831" y="146"/>
                  </a:lnTo>
                  <a:lnTo>
                    <a:pt x="1826" y="153"/>
                  </a:lnTo>
                  <a:lnTo>
                    <a:pt x="1821" y="160"/>
                  </a:lnTo>
                  <a:lnTo>
                    <a:pt x="1816" y="167"/>
                  </a:lnTo>
                  <a:lnTo>
                    <a:pt x="1810" y="173"/>
                  </a:lnTo>
                  <a:lnTo>
                    <a:pt x="1814" y="182"/>
                  </a:lnTo>
                  <a:lnTo>
                    <a:pt x="1819" y="192"/>
                  </a:lnTo>
                  <a:lnTo>
                    <a:pt x="1826" y="203"/>
                  </a:lnTo>
                  <a:lnTo>
                    <a:pt x="1832" y="212"/>
                  </a:lnTo>
                  <a:lnTo>
                    <a:pt x="1839" y="222"/>
                  </a:lnTo>
                  <a:lnTo>
                    <a:pt x="1846" y="231"/>
                  </a:lnTo>
                  <a:lnTo>
                    <a:pt x="1854" y="241"/>
                  </a:lnTo>
                  <a:lnTo>
                    <a:pt x="1862" y="249"/>
                  </a:lnTo>
                  <a:lnTo>
                    <a:pt x="1870" y="257"/>
                  </a:lnTo>
                  <a:lnTo>
                    <a:pt x="1879" y="265"/>
                  </a:lnTo>
                  <a:lnTo>
                    <a:pt x="1888" y="273"/>
                  </a:lnTo>
                  <a:lnTo>
                    <a:pt x="1897" y="280"/>
                  </a:lnTo>
                  <a:lnTo>
                    <a:pt x="1906" y="287"/>
                  </a:lnTo>
                  <a:lnTo>
                    <a:pt x="1916" y="292"/>
                  </a:lnTo>
                  <a:lnTo>
                    <a:pt x="1926" y="297"/>
                  </a:lnTo>
                  <a:lnTo>
                    <a:pt x="1936" y="303"/>
                  </a:lnTo>
                  <a:lnTo>
                    <a:pt x="1942" y="349"/>
                  </a:lnTo>
                  <a:lnTo>
                    <a:pt x="1948" y="396"/>
                  </a:lnTo>
                  <a:lnTo>
                    <a:pt x="1954" y="442"/>
                  </a:lnTo>
                  <a:lnTo>
                    <a:pt x="1959" y="488"/>
                  </a:lnTo>
                  <a:lnTo>
                    <a:pt x="1966" y="534"/>
                  </a:lnTo>
                  <a:lnTo>
                    <a:pt x="1972" y="580"/>
                  </a:lnTo>
                  <a:lnTo>
                    <a:pt x="1977" y="624"/>
                  </a:lnTo>
                  <a:lnTo>
                    <a:pt x="1982" y="670"/>
                  </a:lnTo>
                  <a:lnTo>
                    <a:pt x="1987" y="715"/>
                  </a:lnTo>
                  <a:lnTo>
                    <a:pt x="1992" y="761"/>
                  </a:lnTo>
                  <a:lnTo>
                    <a:pt x="1995" y="806"/>
                  </a:lnTo>
                  <a:lnTo>
                    <a:pt x="1998" y="852"/>
                  </a:lnTo>
                  <a:lnTo>
                    <a:pt x="2001" y="897"/>
                  </a:lnTo>
                  <a:lnTo>
                    <a:pt x="2003" y="943"/>
                  </a:lnTo>
                  <a:lnTo>
                    <a:pt x="2003" y="988"/>
                  </a:lnTo>
                  <a:lnTo>
                    <a:pt x="2004" y="1034"/>
                  </a:lnTo>
                  <a:lnTo>
                    <a:pt x="1880" y="1044"/>
                  </a:lnTo>
                  <a:lnTo>
                    <a:pt x="1755" y="1052"/>
                  </a:lnTo>
                  <a:lnTo>
                    <a:pt x="1629" y="1059"/>
                  </a:lnTo>
                  <a:lnTo>
                    <a:pt x="1503" y="1064"/>
                  </a:lnTo>
                  <a:lnTo>
                    <a:pt x="1375" y="1069"/>
                  </a:lnTo>
                  <a:lnTo>
                    <a:pt x="1248" y="1074"/>
                  </a:lnTo>
                  <a:lnTo>
                    <a:pt x="1120" y="1076"/>
                  </a:lnTo>
                  <a:lnTo>
                    <a:pt x="992" y="1078"/>
                  </a:lnTo>
                  <a:lnTo>
                    <a:pt x="866" y="1079"/>
                  </a:lnTo>
                  <a:lnTo>
                    <a:pt x="738" y="1080"/>
                  </a:lnTo>
                  <a:lnTo>
                    <a:pt x="613" y="1080"/>
                  </a:lnTo>
                  <a:lnTo>
                    <a:pt x="488" y="1079"/>
                  </a:lnTo>
                  <a:lnTo>
                    <a:pt x="364" y="1078"/>
                  </a:lnTo>
                  <a:lnTo>
                    <a:pt x="241" y="1077"/>
                  </a:lnTo>
                  <a:lnTo>
                    <a:pt x="120" y="1075"/>
                  </a:lnTo>
                  <a:lnTo>
                    <a:pt x="1" y="1072"/>
                  </a:lnTo>
                  <a:lnTo>
                    <a:pt x="0" y="1003"/>
                  </a:lnTo>
                  <a:lnTo>
                    <a:pt x="0" y="936"/>
                  </a:lnTo>
                  <a:lnTo>
                    <a:pt x="0" y="869"/>
                  </a:lnTo>
                  <a:lnTo>
                    <a:pt x="0" y="802"/>
                  </a:lnTo>
                  <a:lnTo>
                    <a:pt x="0" y="736"/>
                  </a:lnTo>
                  <a:lnTo>
                    <a:pt x="1" y="670"/>
                  </a:lnTo>
                  <a:lnTo>
                    <a:pt x="1" y="605"/>
                  </a:lnTo>
                  <a:lnTo>
                    <a:pt x="3" y="539"/>
                  </a:lnTo>
                  <a:lnTo>
                    <a:pt x="4" y="474"/>
                  </a:lnTo>
                  <a:lnTo>
                    <a:pt x="5" y="409"/>
                  </a:lnTo>
                  <a:lnTo>
                    <a:pt x="6" y="346"/>
                  </a:lnTo>
                  <a:lnTo>
                    <a:pt x="7" y="282"/>
                  </a:lnTo>
                  <a:lnTo>
                    <a:pt x="8" y="219"/>
                  </a:lnTo>
                  <a:lnTo>
                    <a:pt x="9" y="156"/>
                  </a:lnTo>
                  <a:lnTo>
                    <a:pt x="11" y="92"/>
                  </a:lnTo>
                  <a:lnTo>
                    <a:pt x="12" y="30"/>
                  </a:lnTo>
                  <a:lnTo>
                    <a:pt x="112" y="31"/>
                  </a:lnTo>
                  <a:lnTo>
                    <a:pt x="214" y="33"/>
                  </a:lnTo>
                  <a:lnTo>
                    <a:pt x="318" y="33"/>
                  </a:lnTo>
                  <a:lnTo>
                    <a:pt x="422" y="33"/>
                  </a:lnTo>
                  <a:lnTo>
                    <a:pt x="527" y="31"/>
                  </a:lnTo>
                  <a:lnTo>
                    <a:pt x="634" y="30"/>
                  </a:lnTo>
                  <a:lnTo>
                    <a:pt x="741" y="29"/>
                  </a:lnTo>
                  <a:lnTo>
                    <a:pt x="849" y="27"/>
                  </a:lnTo>
                  <a:lnTo>
                    <a:pt x="958" y="25"/>
                  </a:lnTo>
                  <a:lnTo>
                    <a:pt x="1067" y="22"/>
                  </a:lnTo>
                  <a:lnTo>
                    <a:pt x="1178" y="19"/>
                  </a:lnTo>
                  <a:lnTo>
                    <a:pt x="1289" y="17"/>
                  </a:lnTo>
                  <a:lnTo>
                    <a:pt x="1401" y="12"/>
                  </a:lnTo>
                  <a:lnTo>
                    <a:pt x="1512" y="9"/>
                  </a:lnTo>
                  <a:lnTo>
                    <a:pt x="1625" y="4"/>
                  </a:lnTo>
                  <a:lnTo>
                    <a:pt x="1737" y="0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63" name="Freeform 26"/>
            <p:cNvSpPr>
              <a:spLocks/>
            </p:cNvSpPr>
            <p:nvPr/>
          </p:nvSpPr>
          <p:spPr bwMode="auto">
            <a:xfrm>
              <a:off x="7642629" y="3764047"/>
              <a:ext cx="631825" cy="590550"/>
            </a:xfrm>
            <a:custGeom>
              <a:avLst/>
              <a:gdLst>
                <a:gd name="T0" fmla="*/ 271831913 w 1344"/>
                <a:gd name="T1" fmla="*/ 107336813 h 1286"/>
                <a:gd name="T2" fmla="*/ 272273814 w 1344"/>
                <a:gd name="T3" fmla="*/ 111765477 h 1286"/>
                <a:gd name="T4" fmla="*/ 268074812 w 1344"/>
                <a:gd name="T5" fmla="*/ 115139326 h 1286"/>
                <a:gd name="T6" fmla="*/ 265643885 w 1344"/>
                <a:gd name="T7" fmla="*/ 115772123 h 1286"/>
                <a:gd name="T8" fmla="*/ 263433908 w 1344"/>
                <a:gd name="T9" fmla="*/ 116404461 h 1286"/>
                <a:gd name="T10" fmla="*/ 262107734 w 1344"/>
                <a:gd name="T11" fmla="*/ 122098290 h 1286"/>
                <a:gd name="T12" fmla="*/ 260781561 w 1344"/>
                <a:gd name="T13" fmla="*/ 128846446 h 1286"/>
                <a:gd name="T14" fmla="*/ 257024930 w 1344"/>
                <a:gd name="T15" fmla="*/ 133696669 h 1286"/>
                <a:gd name="T16" fmla="*/ 257466831 w 1344"/>
                <a:gd name="T17" fmla="*/ 138336113 h 1286"/>
                <a:gd name="T18" fmla="*/ 255035904 w 1344"/>
                <a:gd name="T19" fmla="*/ 143186336 h 1286"/>
                <a:gd name="T20" fmla="*/ 249510728 w 1344"/>
                <a:gd name="T21" fmla="*/ 148036559 h 1286"/>
                <a:gd name="T22" fmla="*/ 243543592 w 1344"/>
                <a:gd name="T23" fmla="*/ 157947784 h 1286"/>
                <a:gd name="T24" fmla="*/ 236029390 w 1344"/>
                <a:gd name="T25" fmla="*/ 165328279 h 1286"/>
                <a:gd name="T26" fmla="*/ 232493710 w 1344"/>
                <a:gd name="T27" fmla="*/ 176293860 h 1286"/>
                <a:gd name="T28" fmla="*/ 228294708 w 1344"/>
                <a:gd name="T29" fmla="*/ 188314258 h 1286"/>
                <a:gd name="T30" fmla="*/ 228294708 w 1344"/>
                <a:gd name="T31" fmla="*/ 199701398 h 1286"/>
                <a:gd name="T32" fmla="*/ 225642360 w 1344"/>
                <a:gd name="T33" fmla="*/ 204762401 h 1286"/>
                <a:gd name="T34" fmla="*/ 224316186 w 1344"/>
                <a:gd name="T35" fmla="*/ 210878219 h 1286"/>
                <a:gd name="T36" fmla="*/ 222769532 w 1344"/>
                <a:gd name="T37" fmla="*/ 214041288 h 1286"/>
                <a:gd name="T38" fmla="*/ 222548581 w 1344"/>
                <a:gd name="T39" fmla="*/ 216782798 h 1286"/>
                <a:gd name="T40" fmla="*/ 225863311 w 1344"/>
                <a:gd name="T41" fmla="*/ 226483244 h 1286"/>
                <a:gd name="T42" fmla="*/ 229620412 w 1344"/>
                <a:gd name="T43" fmla="*/ 237237587 h 1286"/>
                <a:gd name="T44" fmla="*/ 227631386 w 1344"/>
                <a:gd name="T45" fmla="*/ 245040157 h 1286"/>
                <a:gd name="T46" fmla="*/ 225200459 w 1344"/>
                <a:gd name="T47" fmla="*/ 253053908 h 1286"/>
                <a:gd name="T48" fmla="*/ 222769532 w 1344"/>
                <a:gd name="T49" fmla="*/ 258114911 h 1286"/>
                <a:gd name="T50" fmla="*/ 156247880 w 1344"/>
                <a:gd name="T51" fmla="*/ 264019490 h 1286"/>
                <a:gd name="T52" fmla="*/ 91715694 w 1344"/>
                <a:gd name="T53" fmla="*/ 268447695 h 1286"/>
                <a:gd name="T54" fmla="*/ 48399484 w 1344"/>
                <a:gd name="T55" fmla="*/ 269502051 h 1286"/>
                <a:gd name="T56" fmla="*/ 48620435 w 1344"/>
                <a:gd name="T57" fmla="*/ 251788313 h 1286"/>
                <a:gd name="T58" fmla="*/ 49062336 w 1344"/>
                <a:gd name="T59" fmla="*/ 233863738 h 1286"/>
                <a:gd name="T60" fmla="*/ 41548135 w 1344"/>
                <a:gd name="T61" fmla="*/ 230489890 h 1286"/>
                <a:gd name="T62" fmla="*/ 29172072 w 1344"/>
                <a:gd name="T63" fmla="*/ 229857092 h 1286"/>
                <a:gd name="T64" fmla="*/ 17237917 w 1344"/>
                <a:gd name="T65" fmla="*/ 226694023 h 1286"/>
                <a:gd name="T66" fmla="*/ 10607984 w 1344"/>
                <a:gd name="T67" fmla="*/ 145716607 h 1286"/>
                <a:gd name="T68" fmla="*/ 3757102 w 1344"/>
                <a:gd name="T69" fmla="*/ 66637555 h 1286"/>
                <a:gd name="T70" fmla="*/ 32487279 w 1344"/>
                <a:gd name="T71" fmla="*/ 14339893 h 1286"/>
                <a:gd name="T72" fmla="*/ 129727693 w 1344"/>
                <a:gd name="T73" fmla="*/ 8013296 h 1286"/>
                <a:gd name="T74" fmla="*/ 227410435 w 1344"/>
                <a:gd name="T75" fmla="*/ 1897934 h 1286"/>
                <a:gd name="T76" fmla="*/ 267411960 w 1344"/>
                <a:gd name="T77" fmla="*/ 6958937 h 1286"/>
                <a:gd name="T78" fmla="*/ 264096760 w 1344"/>
                <a:gd name="T79" fmla="*/ 19190120 h 1286"/>
                <a:gd name="T80" fmla="*/ 259013485 w 1344"/>
                <a:gd name="T81" fmla="*/ 31842403 h 1286"/>
                <a:gd name="T82" fmla="*/ 270947640 w 1344"/>
                <a:gd name="T83" fmla="*/ 31842403 h 1286"/>
                <a:gd name="T84" fmla="*/ 290837897 w 1344"/>
                <a:gd name="T85" fmla="*/ 31842403 h 1286"/>
                <a:gd name="T86" fmla="*/ 296584024 w 1344"/>
                <a:gd name="T87" fmla="*/ 32264421 h 1286"/>
                <a:gd name="T88" fmla="*/ 294153097 w 1344"/>
                <a:gd name="T89" fmla="*/ 37746982 h 1286"/>
                <a:gd name="T90" fmla="*/ 291279799 w 1344"/>
                <a:gd name="T91" fmla="*/ 43440782 h 1286"/>
                <a:gd name="T92" fmla="*/ 285755093 w 1344"/>
                <a:gd name="T93" fmla="*/ 50188939 h 1286"/>
                <a:gd name="T94" fmla="*/ 281555621 w 1344"/>
                <a:gd name="T95" fmla="*/ 59045808 h 1286"/>
                <a:gd name="T96" fmla="*/ 272715715 w 1344"/>
                <a:gd name="T97" fmla="*/ 66848335 h 1286"/>
                <a:gd name="T98" fmla="*/ 268516713 w 1344"/>
                <a:gd name="T99" fmla="*/ 75915983 h 1286"/>
                <a:gd name="T100" fmla="*/ 274483790 w 1344"/>
                <a:gd name="T101" fmla="*/ 88147160 h 1286"/>
                <a:gd name="T102" fmla="*/ 273820938 w 1344"/>
                <a:gd name="T103" fmla="*/ 96371231 h 1286"/>
                <a:gd name="T104" fmla="*/ 270505739 w 1344"/>
                <a:gd name="T105" fmla="*/ 99323521 h 1286"/>
                <a:gd name="T106" fmla="*/ 270505739 w 1344"/>
                <a:gd name="T107" fmla="*/ 103330167 h 12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44"/>
                <a:gd name="T163" fmla="*/ 0 h 1286"/>
                <a:gd name="T164" fmla="*/ 1344 w 1344"/>
                <a:gd name="T165" fmla="*/ 1286 h 12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44" h="1286">
                  <a:moveTo>
                    <a:pt x="1230" y="499"/>
                  </a:moveTo>
                  <a:lnTo>
                    <a:pt x="1229" y="500"/>
                  </a:lnTo>
                  <a:lnTo>
                    <a:pt x="1229" y="501"/>
                  </a:lnTo>
                  <a:lnTo>
                    <a:pt x="1229" y="503"/>
                  </a:lnTo>
                  <a:lnTo>
                    <a:pt x="1229" y="506"/>
                  </a:lnTo>
                  <a:lnTo>
                    <a:pt x="1230" y="509"/>
                  </a:lnTo>
                  <a:lnTo>
                    <a:pt x="1231" y="513"/>
                  </a:lnTo>
                  <a:lnTo>
                    <a:pt x="1232" y="516"/>
                  </a:lnTo>
                  <a:lnTo>
                    <a:pt x="1233" y="519"/>
                  </a:lnTo>
                  <a:lnTo>
                    <a:pt x="1233" y="523"/>
                  </a:lnTo>
                  <a:lnTo>
                    <a:pt x="1233" y="526"/>
                  </a:lnTo>
                  <a:lnTo>
                    <a:pt x="1232" y="530"/>
                  </a:lnTo>
                  <a:lnTo>
                    <a:pt x="1231" y="533"/>
                  </a:lnTo>
                  <a:lnTo>
                    <a:pt x="1229" y="537"/>
                  </a:lnTo>
                  <a:lnTo>
                    <a:pt x="1224" y="540"/>
                  </a:lnTo>
                  <a:lnTo>
                    <a:pt x="1219" y="542"/>
                  </a:lnTo>
                  <a:lnTo>
                    <a:pt x="1214" y="546"/>
                  </a:lnTo>
                  <a:lnTo>
                    <a:pt x="1213" y="546"/>
                  </a:lnTo>
                  <a:lnTo>
                    <a:pt x="1211" y="546"/>
                  </a:lnTo>
                  <a:lnTo>
                    <a:pt x="1210" y="546"/>
                  </a:lnTo>
                  <a:lnTo>
                    <a:pt x="1208" y="547"/>
                  </a:lnTo>
                  <a:lnTo>
                    <a:pt x="1206" y="547"/>
                  </a:lnTo>
                  <a:lnTo>
                    <a:pt x="1205" y="548"/>
                  </a:lnTo>
                  <a:lnTo>
                    <a:pt x="1202" y="549"/>
                  </a:lnTo>
                  <a:lnTo>
                    <a:pt x="1200" y="549"/>
                  </a:lnTo>
                  <a:lnTo>
                    <a:pt x="1199" y="550"/>
                  </a:lnTo>
                  <a:lnTo>
                    <a:pt x="1196" y="550"/>
                  </a:lnTo>
                  <a:lnTo>
                    <a:pt x="1194" y="552"/>
                  </a:lnTo>
                  <a:lnTo>
                    <a:pt x="1193" y="552"/>
                  </a:lnTo>
                  <a:lnTo>
                    <a:pt x="1192" y="552"/>
                  </a:lnTo>
                  <a:lnTo>
                    <a:pt x="1192" y="553"/>
                  </a:lnTo>
                  <a:lnTo>
                    <a:pt x="1190" y="557"/>
                  </a:lnTo>
                  <a:lnTo>
                    <a:pt x="1188" y="562"/>
                  </a:lnTo>
                  <a:lnTo>
                    <a:pt x="1187" y="568"/>
                  </a:lnTo>
                  <a:lnTo>
                    <a:pt x="1186" y="573"/>
                  </a:lnTo>
                  <a:lnTo>
                    <a:pt x="1186" y="579"/>
                  </a:lnTo>
                  <a:lnTo>
                    <a:pt x="1186" y="585"/>
                  </a:lnTo>
                  <a:lnTo>
                    <a:pt x="1185" y="591"/>
                  </a:lnTo>
                  <a:lnTo>
                    <a:pt x="1185" y="595"/>
                  </a:lnTo>
                  <a:lnTo>
                    <a:pt x="1184" y="601"/>
                  </a:lnTo>
                  <a:lnTo>
                    <a:pt x="1183" y="606"/>
                  </a:lnTo>
                  <a:lnTo>
                    <a:pt x="1180" y="611"/>
                  </a:lnTo>
                  <a:lnTo>
                    <a:pt x="1178" y="616"/>
                  </a:lnTo>
                  <a:lnTo>
                    <a:pt x="1176" y="619"/>
                  </a:lnTo>
                  <a:lnTo>
                    <a:pt x="1171" y="624"/>
                  </a:lnTo>
                  <a:lnTo>
                    <a:pt x="1167" y="627"/>
                  </a:lnTo>
                  <a:lnTo>
                    <a:pt x="1161" y="631"/>
                  </a:lnTo>
                  <a:lnTo>
                    <a:pt x="1163" y="634"/>
                  </a:lnTo>
                  <a:lnTo>
                    <a:pt x="1165" y="639"/>
                  </a:lnTo>
                  <a:lnTo>
                    <a:pt x="1167" y="642"/>
                  </a:lnTo>
                  <a:lnTo>
                    <a:pt x="1167" y="646"/>
                  </a:lnTo>
                  <a:lnTo>
                    <a:pt x="1167" y="649"/>
                  </a:lnTo>
                  <a:lnTo>
                    <a:pt x="1167" y="653"/>
                  </a:lnTo>
                  <a:lnTo>
                    <a:pt x="1165" y="656"/>
                  </a:lnTo>
                  <a:lnTo>
                    <a:pt x="1163" y="660"/>
                  </a:lnTo>
                  <a:lnTo>
                    <a:pt x="1162" y="663"/>
                  </a:lnTo>
                  <a:lnTo>
                    <a:pt x="1160" y="666"/>
                  </a:lnTo>
                  <a:lnTo>
                    <a:pt x="1157" y="670"/>
                  </a:lnTo>
                  <a:lnTo>
                    <a:pt x="1156" y="674"/>
                  </a:lnTo>
                  <a:lnTo>
                    <a:pt x="1154" y="679"/>
                  </a:lnTo>
                  <a:lnTo>
                    <a:pt x="1152" y="684"/>
                  </a:lnTo>
                  <a:lnTo>
                    <a:pt x="1150" y="688"/>
                  </a:lnTo>
                  <a:lnTo>
                    <a:pt x="1149" y="694"/>
                  </a:lnTo>
                  <a:lnTo>
                    <a:pt x="1141" y="694"/>
                  </a:lnTo>
                  <a:lnTo>
                    <a:pt x="1134" y="697"/>
                  </a:lnTo>
                  <a:lnTo>
                    <a:pt x="1129" y="702"/>
                  </a:lnTo>
                  <a:lnTo>
                    <a:pt x="1123" y="708"/>
                  </a:lnTo>
                  <a:lnTo>
                    <a:pt x="1118" y="715"/>
                  </a:lnTo>
                  <a:lnTo>
                    <a:pt x="1115" y="723"/>
                  </a:lnTo>
                  <a:lnTo>
                    <a:pt x="1110" y="732"/>
                  </a:lnTo>
                  <a:lnTo>
                    <a:pt x="1107" y="740"/>
                  </a:lnTo>
                  <a:lnTo>
                    <a:pt x="1102" y="749"/>
                  </a:lnTo>
                  <a:lnTo>
                    <a:pt x="1098" y="757"/>
                  </a:lnTo>
                  <a:lnTo>
                    <a:pt x="1093" y="765"/>
                  </a:lnTo>
                  <a:lnTo>
                    <a:pt x="1088" y="772"/>
                  </a:lnTo>
                  <a:lnTo>
                    <a:pt x="1083" y="778"/>
                  </a:lnTo>
                  <a:lnTo>
                    <a:pt x="1076" y="781"/>
                  </a:lnTo>
                  <a:lnTo>
                    <a:pt x="1068" y="784"/>
                  </a:lnTo>
                  <a:lnTo>
                    <a:pt x="1060" y="784"/>
                  </a:lnTo>
                  <a:lnTo>
                    <a:pt x="1060" y="795"/>
                  </a:lnTo>
                  <a:lnTo>
                    <a:pt x="1059" y="805"/>
                  </a:lnTo>
                  <a:lnTo>
                    <a:pt x="1057" y="816"/>
                  </a:lnTo>
                  <a:lnTo>
                    <a:pt x="1055" y="826"/>
                  </a:lnTo>
                  <a:lnTo>
                    <a:pt x="1052" y="836"/>
                  </a:lnTo>
                  <a:lnTo>
                    <a:pt x="1048" y="846"/>
                  </a:lnTo>
                  <a:lnTo>
                    <a:pt x="1045" y="856"/>
                  </a:lnTo>
                  <a:lnTo>
                    <a:pt x="1041" y="865"/>
                  </a:lnTo>
                  <a:lnTo>
                    <a:pt x="1038" y="874"/>
                  </a:lnTo>
                  <a:lnTo>
                    <a:pt x="1036" y="884"/>
                  </a:lnTo>
                  <a:lnTo>
                    <a:pt x="1033" y="893"/>
                  </a:lnTo>
                  <a:lnTo>
                    <a:pt x="1031" y="902"/>
                  </a:lnTo>
                  <a:lnTo>
                    <a:pt x="1031" y="912"/>
                  </a:lnTo>
                  <a:lnTo>
                    <a:pt x="1031" y="922"/>
                  </a:lnTo>
                  <a:lnTo>
                    <a:pt x="1033" y="932"/>
                  </a:lnTo>
                  <a:lnTo>
                    <a:pt x="1038" y="943"/>
                  </a:lnTo>
                  <a:lnTo>
                    <a:pt x="1033" y="947"/>
                  </a:lnTo>
                  <a:lnTo>
                    <a:pt x="1030" y="950"/>
                  </a:lnTo>
                  <a:lnTo>
                    <a:pt x="1027" y="955"/>
                  </a:lnTo>
                  <a:lnTo>
                    <a:pt x="1025" y="958"/>
                  </a:lnTo>
                  <a:lnTo>
                    <a:pt x="1024" y="963"/>
                  </a:lnTo>
                  <a:lnTo>
                    <a:pt x="1022" y="967"/>
                  </a:lnTo>
                  <a:lnTo>
                    <a:pt x="1021" y="971"/>
                  </a:lnTo>
                  <a:lnTo>
                    <a:pt x="1019" y="975"/>
                  </a:lnTo>
                  <a:lnTo>
                    <a:pt x="1018" y="980"/>
                  </a:lnTo>
                  <a:lnTo>
                    <a:pt x="1018" y="985"/>
                  </a:lnTo>
                  <a:lnTo>
                    <a:pt x="1017" y="989"/>
                  </a:lnTo>
                  <a:lnTo>
                    <a:pt x="1016" y="995"/>
                  </a:lnTo>
                  <a:lnTo>
                    <a:pt x="1015" y="1000"/>
                  </a:lnTo>
                  <a:lnTo>
                    <a:pt x="1014" y="1004"/>
                  </a:lnTo>
                  <a:lnTo>
                    <a:pt x="1013" y="1009"/>
                  </a:lnTo>
                  <a:lnTo>
                    <a:pt x="1011" y="1015"/>
                  </a:lnTo>
                  <a:lnTo>
                    <a:pt x="1010" y="1015"/>
                  </a:lnTo>
                  <a:lnTo>
                    <a:pt x="1009" y="1015"/>
                  </a:lnTo>
                  <a:lnTo>
                    <a:pt x="1008" y="1015"/>
                  </a:lnTo>
                  <a:lnTo>
                    <a:pt x="1007" y="1015"/>
                  </a:lnTo>
                  <a:lnTo>
                    <a:pt x="1006" y="1015"/>
                  </a:lnTo>
                  <a:lnTo>
                    <a:pt x="1004" y="1015"/>
                  </a:lnTo>
                  <a:lnTo>
                    <a:pt x="1003" y="1015"/>
                  </a:lnTo>
                  <a:lnTo>
                    <a:pt x="1004" y="1021"/>
                  </a:lnTo>
                  <a:lnTo>
                    <a:pt x="1007" y="1028"/>
                  </a:lnTo>
                  <a:lnTo>
                    <a:pt x="1008" y="1035"/>
                  </a:lnTo>
                  <a:lnTo>
                    <a:pt x="1010" y="1043"/>
                  </a:lnTo>
                  <a:lnTo>
                    <a:pt x="1014" y="1050"/>
                  </a:lnTo>
                  <a:lnTo>
                    <a:pt x="1016" y="1058"/>
                  </a:lnTo>
                  <a:lnTo>
                    <a:pt x="1018" y="1066"/>
                  </a:lnTo>
                  <a:lnTo>
                    <a:pt x="1022" y="1074"/>
                  </a:lnTo>
                  <a:lnTo>
                    <a:pt x="1024" y="1082"/>
                  </a:lnTo>
                  <a:lnTo>
                    <a:pt x="1027" y="1090"/>
                  </a:lnTo>
                  <a:lnTo>
                    <a:pt x="1031" y="1098"/>
                  </a:lnTo>
                  <a:lnTo>
                    <a:pt x="1033" y="1108"/>
                  </a:lnTo>
                  <a:lnTo>
                    <a:pt x="1037" y="1116"/>
                  </a:lnTo>
                  <a:lnTo>
                    <a:pt x="1039" y="1125"/>
                  </a:lnTo>
                  <a:lnTo>
                    <a:pt x="1042" y="1133"/>
                  </a:lnTo>
                  <a:lnTo>
                    <a:pt x="1046" y="1142"/>
                  </a:lnTo>
                  <a:lnTo>
                    <a:pt x="1040" y="1146"/>
                  </a:lnTo>
                  <a:lnTo>
                    <a:pt x="1037" y="1151"/>
                  </a:lnTo>
                  <a:lnTo>
                    <a:pt x="1032" y="1156"/>
                  </a:lnTo>
                  <a:lnTo>
                    <a:pt x="1030" y="1162"/>
                  </a:lnTo>
                  <a:lnTo>
                    <a:pt x="1027" y="1169"/>
                  </a:lnTo>
                  <a:lnTo>
                    <a:pt x="1025" y="1174"/>
                  </a:lnTo>
                  <a:lnTo>
                    <a:pt x="1024" y="1181"/>
                  </a:lnTo>
                  <a:lnTo>
                    <a:pt x="1022" y="1187"/>
                  </a:lnTo>
                  <a:lnTo>
                    <a:pt x="1021" y="1193"/>
                  </a:lnTo>
                  <a:lnTo>
                    <a:pt x="1019" y="1200"/>
                  </a:lnTo>
                  <a:lnTo>
                    <a:pt x="1018" y="1204"/>
                  </a:lnTo>
                  <a:lnTo>
                    <a:pt x="1016" y="1210"/>
                  </a:lnTo>
                  <a:lnTo>
                    <a:pt x="1015" y="1214"/>
                  </a:lnTo>
                  <a:lnTo>
                    <a:pt x="1013" y="1218"/>
                  </a:lnTo>
                  <a:lnTo>
                    <a:pt x="1010" y="1221"/>
                  </a:lnTo>
                  <a:lnTo>
                    <a:pt x="1008" y="1224"/>
                  </a:lnTo>
                  <a:lnTo>
                    <a:pt x="956" y="1229"/>
                  </a:lnTo>
                  <a:lnTo>
                    <a:pt x="906" y="1234"/>
                  </a:lnTo>
                  <a:lnTo>
                    <a:pt x="855" y="1240"/>
                  </a:lnTo>
                  <a:lnTo>
                    <a:pt x="806" y="1244"/>
                  </a:lnTo>
                  <a:lnTo>
                    <a:pt x="756" y="1248"/>
                  </a:lnTo>
                  <a:lnTo>
                    <a:pt x="707" y="1252"/>
                  </a:lnTo>
                  <a:lnTo>
                    <a:pt x="657" y="1256"/>
                  </a:lnTo>
                  <a:lnTo>
                    <a:pt x="609" y="1259"/>
                  </a:lnTo>
                  <a:lnTo>
                    <a:pt x="561" y="1263"/>
                  </a:lnTo>
                  <a:lnTo>
                    <a:pt x="512" y="1266"/>
                  </a:lnTo>
                  <a:lnTo>
                    <a:pt x="464" y="1270"/>
                  </a:lnTo>
                  <a:lnTo>
                    <a:pt x="415" y="1273"/>
                  </a:lnTo>
                  <a:lnTo>
                    <a:pt x="366" y="1275"/>
                  </a:lnTo>
                  <a:lnTo>
                    <a:pt x="317" y="1279"/>
                  </a:lnTo>
                  <a:lnTo>
                    <a:pt x="269" y="1282"/>
                  </a:lnTo>
                  <a:lnTo>
                    <a:pt x="219" y="1286"/>
                  </a:lnTo>
                  <a:lnTo>
                    <a:pt x="219" y="1283"/>
                  </a:lnTo>
                  <a:lnTo>
                    <a:pt x="219" y="1278"/>
                  </a:lnTo>
                  <a:lnTo>
                    <a:pt x="219" y="1268"/>
                  </a:lnTo>
                  <a:lnTo>
                    <a:pt x="219" y="1257"/>
                  </a:lnTo>
                  <a:lnTo>
                    <a:pt x="219" y="1242"/>
                  </a:lnTo>
                  <a:lnTo>
                    <a:pt x="219" y="1227"/>
                  </a:lnTo>
                  <a:lnTo>
                    <a:pt x="220" y="1210"/>
                  </a:lnTo>
                  <a:lnTo>
                    <a:pt x="220" y="1194"/>
                  </a:lnTo>
                  <a:lnTo>
                    <a:pt x="220" y="1177"/>
                  </a:lnTo>
                  <a:lnTo>
                    <a:pt x="222" y="1159"/>
                  </a:lnTo>
                  <a:lnTo>
                    <a:pt x="222" y="1144"/>
                  </a:lnTo>
                  <a:lnTo>
                    <a:pt x="222" y="1131"/>
                  </a:lnTo>
                  <a:lnTo>
                    <a:pt x="222" y="1118"/>
                  </a:lnTo>
                  <a:lnTo>
                    <a:pt x="222" y="1109"/>
                  </a:lnTo>
                  <a:lnTo>
                    <a:pt x="222" y="1103"/>
                  </a:lnTo>
                  <a:lnTo>
                    <a:pt x="223" y="1102"/>
                  </a:lnTo>
                  <a:lnTo>
                    <a:pt x="215" y="1098"/>
                  </a:lnTo>
                  <a:lnTo>
                    <a:pt x="207" y="1095"/>
                  </a:lnTo>
                  <a:lnTo>
                    <a:pt x="197" y="1094"/>
                  </a:lnTo>
                  <a:lnTo>
                    <a:pt x="188" y="1093"/>
                  </a:lnTo>
                  <a:lnTo>
                    <a:pt x="179" y="1092"/>
                  </a:lnTo>
                  <a:lnTo>
                    <a:pt x="170" y="1092"/>
                  </a:lnTo>
                  <a:lnTo>
                    <a:pt x="161" y="1092"/>
                  </a:lnTo>
                  <a:lnTo>
                    <a:pt x="151" y="1092"/>
                  </a:lnTo>
                  <a:lnTo>
                    <a:pt x="141" y="1090"/>
                  </a:lnTo>
                  <a:lnTo>
                    <a:pt x="132" y="1090"/>
                  </a:lnTo>
                  <a:lnTo>
                    <a:pt x="123" y="1089"/>
                  </a:lnTo>
                  <a:lnTo>
                    <a:pt x="112" y="1088"/>
                  </a:lnTo>
                  <a:lnTo>
                    <a:pt x="103" y="1086"/>
                  </a:lnTo>
                  <a:lnTo>
                    <a:pt x="94" y="1083"/>
                  </a:lnTo>
                  <a:lnTo>
                    <a:pt x="86" y="1080"/>
                  </a:lnTo>
                  <a:lnTo>
                    <a:pt x="78" y="1075"/>
                  </a:lnTo>
                  <a:lnTo>
                    <a:pt x="73" y="1011"/>
                  </a:lnTo>
                  <a:lnTo>
                    <a:pt x="69" y="947"/>
                  </a:lnTo>
                  <a:lnTo>
                    <a:pt x="64" y="882"/>
                  </a:lnTo>
                  <a:lnTo>
                    <a:pt x="58" y="818"/>
                  </a:lnTo>
                  <a:lnTo>
                    <a:pt x="54" y="755"/>
                  </a:lnTo>
                  <a:lnTo>
                    <a:pt x="48" y="691"/>
                  </a:lnTo>
                  <a:lnTo>
                    <a:pt x="42" y="627"/>
                  </a:lnTo>
                  <a:lnTo>
                    <a:pt x="38" y="564"/>
                  </a:lnTo>
                  <a:lnTo>
                    <a:pt x="32" y="501"/>
                  </a:lnTo>
                  <a:lnTo>
                    <a:pt x="26" y="439"/>
                  </a:lnTo>
                  <a:lnTo>
                    <a:pt x="21" y="377"/>
                  </a:lnTo>
                  <a:lnTo>
                    <a:pt x="17" y="316"/>
                  </a:lnTo>
                  <a:lnTo>
                    <a:pt x="11" y="255"/>
                  </a:lnTo>
                  <a:lnTo>
                    <a:pt x="8" y="195"/>
                  </a:lnTo>
                  <a:lnTo>
                    <a:pt x="3" y="136"/>
                  </a:lnTo>
                  <a:lnTo>
                    <a:pt x="0" y="78"/>
                  </a:lnTo>
                  <a:lnTo>
                    <a:pt x="73" y="72"/>
                  </a:lnTo>
                  <a:lnTo>
                    <a:pt x="147" y="68"/>
                  </a:lnTo>
                  <a:lnTo>
                    <a:pt x="220" y="63"/>
                  </a:lnTo>
                  <a:lnTo>
                    <a:pt x="294" y="58"/>
                  </a:lnTo>
                  <a:lnTo>
                    <a:pt x="368" y="53"/>
                  </a:lnTo>
                  <a:lnTo>
                    <a:pt x="441" y="48"/>
                  </a:lnTo>
                  <a:lnTo>
                    <a:pt x="514" y="43"/>
                  </a:lnTo>
                  <a:lnTo>
                    <a:pt x="587" y="38"/>
                  </a:lnTo>
                  <a:lnTo>
                    <a:pt x="661" y="33"/>
                  </a:lnTo>
                  <a:lnTo>
                    <a:pt x="734" y="29"/>
                  </a:lnTo>
                  <a:lnTo>
                    <a:pt x="808" y="23"/>
                  </a:lnTo>
                  <a:lnTo>
                    <a:pt x="881" y="19"/>
                  </a:lnTo>
                  <a:lnTo>
                    <a:pt x="955" y="14"/>
                  </a:lnTo>
                  <a:lnTo>
                    <a:pt x="1029" y="9"/>
                  </a:lnTo>
                  <a:lnTo>
                    <a:pt x="1102" y="5"/>
                  </a:lnTo>
                  <a:lnTo>
                    <a:pt x="1176" y="0"/>
                  </a:lnTo>
                  <a:lnTo>
                    <a:pt x="1190" y="7"/>
                  </a:lnTo>
                  <a:lnTo>
                    <a:pt x="1199" y="16"/>
                  </a:lnTo>
                  <a:lnTo>
                    <a:pt x="1206" y="24"/>
                  </a:lnTo>
                  <a:lnTo>
                    <a:pt x="1210" y="33"/>
                  </a:lnTo>
                  <a:lnTo>
                    <a:pt x="1211" y="43"/>
                  </a:lnTo>
                  <a:lnTo>
                    <a:pt x="1211" y="52"/>
                  </a:lnTo>
                  <a:lnTo>
                    <a:pt x="1209" y="62"/>
                  </a:lnTo>
                  <a:lnTo>
                    <a:pt x="1206" y="71"/>
                  </a:lnTo>
                  <a:lnTo>
                    <a:pt x="1201" y="82"/>
                  </a:lnTo>
                  <a:lnTo>
                    <a:pt x="1195" y="91"/>
                  </a:lnTo>
                  <a:lnTo>
                    <a:pt x="1190" y="101"/>
                  </a:lnTo>
                  <a:lnTo>
                    <a:pt x="1185" y="112"/>
                  </a:lnTo>
                  <a:lnTo>
                    <a:pt x="1179" y="121"/>
                  </a:lnTo>
                  <a:lnTo>
                    <a:pt x="1176" y="131"/>
                  </a:lnTo>
                  <a:lnTo>
                    <a:pt x="1173" y="140"/>
                  </a:lnTo>
                  <a:lnTo>
                    <a:pt x="1172" y="151"/>
                  </a:lnTo>
                  <a:lnTo>
                    <a:pt x="1173" y="151"/>
                  </a:lnTo>
                  <a:lnTo>
                    <a:pt x="1179" y="151"/>
                  </a:lnTo>
                  <a:lnTo>
                    <a:pt x="1187" y="151"/>
                  </a:lnTo>
                  <a:lnTo>
                    <a:pt x="1199" y="151"/>
                  </a:lnTo>
                  <a:lnTo>
                    <a:pt x="1211" y="151"/>
                  </a:lnTo>
                  <a:lnTo>
                    <a:pt x="1226" y="151"/>
                  </a:lnTo>
                  <a:lnTo>
                    <a:pt x="1241" y="151"/>
                  </a:lnTo>
                  <a:lnTo>
                    <a:pt x="1257" y="151"/>
                  </a:lnTo>
                  <a:lnTo>
                    <a:pt x="1274" y="151"/>
                  </a:lnTo>
                  <a:lnTo>
                    <a:pt x="1288" y="151"/>
                  </a:lnTo>
                  <a:lnTo>
                    <a:pt x="1303" y="151"/>
                  </a:lnTo>
                  <a:lnTo>
                    <a:pt x="1316" y="151"/>
                  </a:lnTo>
                  <a:lnTo>
                    <a:pt x="1328" y="151"/>
                  </a:lnTo>
                  <a:lnTo>
                    <a:pt x="1336" y="151"/>
                  </a:lnTo>
                  <a:lnTo>
                    <a:pt x="1341" y="151"/>
                  </a:lnTo>
                  <a:lnTo>
                    <a:pt x="1344" y="151"/>
                  </a:lnTo>
                  <a:lnTo>
                    <a:pt x="1342" y="151"/>
                  </a:lnTo>
                  <a:lnTo>
                    <a:pt x="1342" y="153"/>
                  </a:lnTo>
                  <a:lnTo>
                    <a:pt x="1340" y="155"/>
                  </a:lnTo>
                  <a:lnTo>
                    <a:pt x="1339" y="159"/>
                  </a:lnTo>
                  <a:lnTo>
                    <a:pt x="1337" y="163"/>
                  </a:lnTo>
                  <a:lnTo>
                    <a:pt x="1336" y="169"/>
                  </a:lnTo>
                  <a:lnTo>
                    <a:pt x="1333" y="174"/>
                  </a:lnTo>
                  <a:lnTo>
                    <a:pt x="1331" y="179"/>
                  </a:lnTo>
                  <a:lnTo>
                    <a:pt x="1328" y="185"/>
                  </a:lnTo>
                  <a:lnTo>
                    <a:pt x="1325" y="190"/>
                  </a:lnTo>
                  <a:lnTo>
                    <a:pt x="1324" y="195"/>
                  </a:lnTo>
                  <a:lnTo>
                    <a:pt x="1322" y="200"/>
                  </a:lnTo>
                  <a:lnTo>
                    <a:pt x="1321" y="203"/>
                  </a:lnTo>
                  <a:lnTo>
                    <a:pt x="1318" y="206"/>
                  </a:lnTo>
                  <a:lnTo>
                    <a:pt x="1318" y="208"/>
                  </a:lnTo>
                  <a:lnTo>
                    <a:pt x="1318" y="209"/>
                  </a:lnTo>
                  <a:lnTo>
                    <a:pt x="1309" y="216"/>
                  </a:lnTo>
                  <a:lnTo>
                    <a:pt x="1302" y="223"/>
                  </a:lnTo>
                  <a:lnTo>
                    <a:pt x="1298" y="231"/>
                  </a:lnTo>
                  <a:lnTo>
                    <a:pt x="1293" y="238"/>
                  </a:lnTo>
                  <a:lnTo>
                    <a:pt x="1288" y="246"/>
                  </a:lnTo>
                  <a:lnTo>
                    <a:pt x="1286" y="253"/>
                  </a:lnTo>
                  <a:lnTo>
                    <a:pt x="1283" y="260"/>
                  </a:lnTo>
                  <a:lnTo>
                    <a:pt x="1280" y="267"/>
                  </a:lnTo>
                  <a:lnTo>
                    <a:pt x="1277" y="274"/>
                  </a:lnTo>
                  <a:lnTo>
                    <a:pt x="1274" y="280"/>
                  </a:lnTo>
                  <a:lnTo>
                    <a:pt x="1270" y="287"/>
                  </a:lnTo>
                  <a:lnTo>
                    <a:pt x="1265" y="293"/>
                  </a:lnTo>
                  <a:lnTo>
                    <a:pt x="1260" y="300"/>
                  </a:lnTo>
                  <a:lnTo>
                    <a:pt x="1253" y="306"/>
                  </a:lnTo>
                  <a:lnTo>
                    <a:pt x="1244" y="311"/>
                  </a:lnTo>
                  <a:lnTo>
                    <a:pt x="1234" y="317"/>
                  </a:lnTo>
                  <a:lnTo>
                    <a:pt x="1224" y="322"/>
                  </a:lnTo>
                  <a:lnTo>
                    <a:pt x="1217" y="328"/>
                  </a:lnTo>
                  <a:lnTo>
                    <a:pt x="1213" y="334"/>
                  </a:lnTo>
                  <a:lnTo>
                    <a:pt x="1211" y="342"/>
                  </a:lnTo>
                  <a:lnTo>
                    <a:pt x="1213" y="351"/>
                  </a:lnTo>
                  <a:lnTo>
                    <a:pt x="1215" y="360"/>
                  </a:lnTo>
                  <a:lnTo>
                    <a:pt x="1218" y="369"/>
                  </a:lnTo>
                  <a:lnTo>
                    <a:pt x="1223" y="379"/>
                  </a:lnTo>
                  <a:lnTo>
                    <a:pt x="1228" y="390"/>
                  </a:lnTo>
                  <a:lnTo>
                    <a:pt x="1233" y="399"/>
                  </a:lnTo>
                  <a:lnTo>
                    <a:pt x="1239" y="409"/>
                  </a:lnTo>
                  <a:lnTo>
                    <a:pt x="1242" y="418"/>
                  </a:lnTo>
                  <a:lnTo>
                    <a:pt x="1246" y="427"/>
                  </a:lnTo>
                  <a:lnTo>
                    <a:pt x="1248" y="437"/>
                  </a:lnTo>
                  <a:lnTo>
                    <a:pt x="1248" y="445"/>
                  </a:lnTo>
                  <a:lnTo>
                    <a:pt x="1247" y="453"/>
                  </a:lnTo>
                  <a:lnTo>
                    <a:pt x="1242" y="455"/>
                  </a:lnTo>
                  <a:lnTo>
                    <a:pt x="1239" y="457"/>
                  </a:lnTo>
                  <a:lnTo>
                    <a:pt x="1237" y="460"/>
                  </a:lnTo>
                  <a:lnTo>
                    <a:pt x="1233" y="462"/>
                  </a:lnTo>
                  <a:lnTo>
                    <a:pt x="1231" y="464"/>
                  </a:lnTo>
                  <a:lnTo>
                    <a:pt x="1229" y="467"/>
                  </a:lnTo>
                  <a:lnTo>
                    <a:pt x="1226" y="469"/>
                  </a:lnTo>
                  <a:lnTo>
                    <a:pt x="1224" y="471"/>
                  </a:lnTo>
                  <a:lnTo>
                    <a:pt x="1223" y="473"/>
                  </a:lnTo>
                  <a:lnTo>
                    <a:pt x="1223" y="477"/>
                  </a:lnTo>
                  <a:lnTo>
                    <a:pt x="1222" y="479"/>
                  </a:lnTo>
                  <a:lnTo>
                    <a:pt x="1223" y="483"/>
                  </a:lnTo>
                  <a:lnTo>
                    <a:pt x="1223" y="486"/>
                  </a:lnTo>
                  <a:lnTo>
                    <a:pt x="1224" y="490"/>
                  </a:lnTo>
                  <a:lnTo>
                    <a:pt x="1226" y="494"/>
                  </a:lnTo>
                  <a:lnTo>
                    <a:pt x="1230" y="499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64" name="Freeform 13"/>
            <p:cNvSpPr>
              <a:spLocks/>
            </p:cNvSpPr>
            <p:nvPr/>
          </p:nvSpPr>
          <p:spPr bwMode="auto">
            <a:xfrm>
              <a:off x="6066241" y="3835485"/>
              <a:ext cx="1776413" cy="1679575"/>
            </a:xfrm>
            <a:custGeom>
              <a:avLst/>
              <a:gdLst>
                <a:gd name="T0" fmla="*/ 414749590 w 3772"/>
                <a:gd name="T1" fmla="*/ 14554479 h 3657"/>
                <a:gd name="T2" fmla="*/ 422290866 w 3772"/>
                <a:gd name="T3" fmla="*/ 140061051 h 3657"/>
                <a:gd name="T4" fmla="*/ 448683684 w 3772"/>
                <a:gd name="T5" fmla="*/ 151240303 h 3657"/>
                <a:gd name="T6" fmla="*/ 490602217 w 3772"/>
                <a:gd name="T7" fmla="*/ 166216854 h 3657"/>
                <a:gd name="T8" fmla="*/ 520100578 w 3772"/>
                <a:gd name="T9" fmla="*/ 163685781 h 3657"/>
                <a:gd name="T10" fmla="*/ 571334445 w 3772"/>
                <a:gd name="T11" fmla="*/ 180560522 h 3657"/>
                <a:gd name="T12" fmla="*/ 616579747 w 3772"/>
                <a:gd name="T13" fmla="*/ 187521318 h 3657"/>
                <a:gd name="T14" fmla="*/ 633657703 w 3772"/>
                <a:gd name="T15" fmla="*/ 186466819 h 3657"/>
                <a:gd name="T16" fmla="*/ 684447937 w 3772"/>
                <a:gd name="T17" fmla="*/ 175709183 h 3657"/>
                <a:gd name="T18" fmla="*/ 724592412 w 3772"/>
                <a:gd name="T19" fmla="*/ 178661872 h 3657"/>
                <a:gd name="T20" fmla="*/ 753203391 w 3772"/>
                <a:gd name="T21" fmla="*/ 194060499 h 3657"/>
                <a:gd name="T22" fmla="*/ 791795153 w 3772"/>
                <a:gd name="T23" fmla="*/ 199966336 h 3657"/>
                <a:gd name="T24" fmla="*/ 792238785 w 3772"/>
                <a:gd name="T25" fmla="*/ 258395564 h 3657"/>
                <a:gd name="T26" fmla="*/ 809538086 w 3772"/>
                <a:gd name="T27" fmla="*/ 323785530 h 3657"/>
                <a:gd name="T28" fmla="*/ 821515213 w 3772"/>
                <a:gd name="T29" fmla="*/ 352050790 h 3657"/>
                <a:gd name="T30" fmla="*/ 834379133 w 3772"/>
                <a:gd name="T31" fmla="*/ 393604760 h 3657"/>
                <a:gd name="T32" fmla="*/ 830608260 w 3772"/>
                <a:gd name="T33" fmla="*/ 435369997 h 3657"/>
                <a:gd name="T34" fmla="*/ 810203534 w 3772"/>
                <a:gd name="T35" fmla="*/ 469752362 h 3657"/>
                <a:gd name="T36" fmla="*/ 777156703 w 3772"/>
                <a:gd name="T37" fmla="*/ 492322707 h 3657"/>
                <a:gd name="T38" fmla="*/ 767397737 w 3772"/>
                <a:gd name="T39" fmla="*/ 490213250 h 3657"/>
                <a:gd name="T40" fmla="*/ 740783103 w 3772"/>
                <a:gd name="T41" fmla="*/ 486627677 h 3657"/>
                <a:gd name="T42" fmla="*/ 743222609 w 3772"/>
                <a:gd name="T43" fmla="*/ 496752430 h 3657"/>
                <a:gd name="T44" fmla="*/ 716829790 w 3772"/>
                <a:gd name="T45" fmla="*/ 542946930 h 3657"/>
                <a:gd name="T46" fmla="*/ 664265027 w 3772"/>
                <a:gd name="T47" fmla="*/ 567415810 h 3657"/>
                <a:gd name="T48" fmla="*/ 653397451 w 3772"/>
                <a:gd name="T49" fmla="*/ 564251394 h 3657"/>
                <a:gd name="T50" fmla="*/ 642307589 w 3772"/>
                <a:gd name="T51" fmla="*/ 562353204 h 3657"/>
                <a:gd name="T52" fmla="*/ 644303933 w 3772"/>
                <a:gd name="T53" fmla="*/ 574165339 h 3657"/>
                <a:gd name="T54" fmla="*/ 629443668 w 3772"/>
                <a:gd name="T55" fmla="*/ 587876124 h 3657"/>
                <a:gd name="T56" fmla="*/ 623677391 w 3772"/>
                <a:gd name="T57" fmla="*/ 599477910 h 3657"/>
                <a:gd name="T58" fmla="*/ 602829033 w 3772"/>
                <a:gd name="T59" fmla="*/ 606016631 h 3657"/>
                <a:gd name="T60" fmla="*/ 608817126 w 3772"/>
                <a:gd name="T61" fmla="*/ 610235546 h 3657"/>
                <a:gd name="T62" fmla="*/ 608817126 w 3772"/>
                <a:gd name="T63" fmla="*/ 621836873 h 3657"/>
                <a:gd name="T64" fmla="*/ 591960987 w 3772"/>
                <a:gd name="T65" fmla="*/ 626266596 h 3657"/>
                <a:gd name="T66" fmla="*/ 596618654 w 3772"/>
                <a:gd name="T67" fmla="*/ 642508454 h 3657"/>
                <a:gd name="T68" fmla="*/ 581980675 w 3772"/>
                <a:gd name="T69" fmla="*/ 667187682 h 3657"/>
                <a:gd name="T70" fmla="*/ 578210273 w 3772"/>
                <a:gd name="T71" fmla="*/ 673516055 h 3657"/>
                <a:gd name="T72" fmla="*/ 587081504 w 3772"/>
                <a:gd name="T73" fmla="*/ 673093979 h 3657"/>
                <a:gd name="T74" fmla="*/ 586860158 w 3772"/>
                <a:gd name="T75" fmla="*/ 713804258 h 3657"/>
                <a:gd name="T76" fmla="*/ 598614999 w 3772"/>
                <a:gd name="T77" fmla="*/ 748397890 h 3657"/>
                <a:gd name="T78" fmla="*/ 579984330 w 3772"/>
                <a:gd name="T79" fmla="*/ 766960014 h 3657"/>
                <a:gd name="T80" fmla="*/ 523427820 w 3772"/>
                <a:gd name="T81" fmla="*/ 750296081 h 3657"/>
                <a:gd name="T82" fmla="*/ 468423433 w 3772"/>
                <a:gd name="T83" fmla="*/ 720343438 h 3657"/>
                <a:gd name="T84" fmla="*/ 452232271 w 3772"/>
                <a:gd name="T85" fmla="*/ 669086332 h 3657"/>
                <a:gd name="T86" fmla="*/ 437816109 w 3772"/>
                <a:gd name="T87" fmla="*/ 649680058 h 3657"/>
                <a:gd name="T88" fmla="*/ 380150518 w 3772"/>
                <a:gd name="T89" fmla="*/ 564884277 h 3657"/>
                <a:gd name="T90" fmla="*/ 362628930 w 3772"/>
                <a:gd name="T91" fmla="*/ 530291104 h 3657"/>
                <a:gd name="T92" fmla="*/ 311838696 w 3772"/>
                <a:gd name="T93" fmla="*/ 486838485 h 3657"/>
                <a:gd name="T94" fmla="*/ 271029244 w 3772"/>
                <a:gd name="T95" fmla="*/ 479666307 h 3657"/>
                <a:gd name="T96" fmla="*/ 243970447 w 3772"/>
                <a:gd name="T97" fmla="*/ 494221356 h 3657"/>
                <a:gd name="T98" fmla="*/ 215359468 w 3772"/>
                <a:gd name="T99" fmla="*/ 544001889 h 3657"/>
                <a:gd name="T100" fmla="*/ 191627500 w 3772"/>
                <a:gd name="T101" fmla="*/ 538095591 h 3657"/>
                <a:gd name="T102" fmla="*/ 163903785 w 3772"/>
                <a:gd name="T103" fmla="*/ 525439306 h 3657"/>
                <a:gd name="T104" fmla="*/ 127086552 w 3772"/>
                <a:gd name="T105" fmla="*/ 496752430 h 3657"/>
                <a:gd name="T106" fmla="*/ 111560809 w 3772"/>
                <a:gd name="T107" fmla="*/ 449502856 h 3657"/>
                <a:gd name="T108" fmla="*/ 87829313 w 3772"/>
                <a:gd name="T109" fmla="*/ 413221841 h 3657"/>
                <a:gd name="T110" fmla="*/ 48572088 w 3772"/>
                <a:gd name="T111" fmla="*/ 377362902 h 3657"/>
                <a:gd name="T112" fmla="*/ 33490477 w 3772"/>
                <a:gd name="T113" fmla="*/ 364495808 h 3657"/>
                <a:gd name="T114" fmla="*/ 665449 w 3772"/>
                <a:gd name="T115" fmla="*/ 318722924 h 3657"/>
                <a:gd name="T116" fmla="*/ 125977472 w 3772"/>
                <a:gd name="T117" fmla="*/ 319777882 h 3657"/>
                <a:gd name="T118" fmla="*/ 228001572 w 3772"/>
                <a:gd name="T119" fmla="*/ 167271353 h 3657"/>
                <a:gd name="T120" fmla="*/ 231993791 w 3772"/>
                <a:gd name="T121" fmla="*/ 115592602 h 36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72"/>
                <a:gd name="T184" fmla="*/ 0 h 3657"/>
                <a:gd name="T185" fmla="*/ 3772 w 3772"/>
                <a:gd name="T186" fmla="*/ 3657 h 36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72" h="3657">
                  <a:moveTo>
                    <a:pt x="1062" y="7"/>
                  </a:moveTo>
                  <a:lnTo>
                    <a:pt x="1111" y="6"/>
                  </a:lnTo>
                  <a:lnTo>
                    <a:pt x="1162" y="5"/>
                  </a:lnTo>
                  <a:lnTo>
                    <a:pt x="1213" y="4"/>
                  </a:lnTo>
                  <a:lnTo>
                    <a:pt x="1263" y="3"/>
                  </a:lnTo>
                  <a:lnTo>
                    <a:pt x="1314" y="1"/>
                  </a:lnTo>
                  <a:lnTo>
                    <a:pt x="1366" y="1"/>
                  </a:lnTo>
                  <a:lnTo>
                    <a:pt x="1416" y="1"/>
                  </a:lnTo>
                  <a:lnTo>
                    <a:pt x="1468" y="0"/>
                  </a:lnTo>
                  <a:lnTo>
                    <a:pt x="1518" y="0"/>
                  </a:lnTo>
                  <a:lnTo>
                    <a:pt x="1569" y="1"/>
                  </a:lnTo>
                  <a:lnTo>
                    <a:pt x="1620" y="1"/>
                  </a:lnTo>
                  <a:lnTo>
                    <a:pt x="1671" y="3"/>
                  </a:lnTo>
                  <a:lnTo>
                    <a:pt x="1721" y="5"/>
                  </a:lnTo>
                  <a:lnTo>
                    <a:pt x="1771" y="6"/>
                  </a:lnTo>
                  <a:lnTo>
                    <a:pt x="1821" y="8"/>
                  </a:lnTo>
                  <a:lnTo>
                    <a:pt x="1871" y="12"/>
                  </a:lnTo>
                  <a:lnTo>
                    <a:pt x="1870" y="19"/>
                  </a:lnTo>
                  <a:lnTo>
                    <a:pt x="1870" y="38"/>
                  </a:lnTo>
                  <a:lnTo>
                    <a:pt x="1870" y="69"/>
                  </a:lnTo>
                  <a:lnTo>
                    <a:pt x="1869" y="111"/>
                  </a:lnTo>
                  <a:lnTo>
                    <a:pt x="1869" y="158"/>
                  </a:lnTo>
                  <a:lnTo>
                    <a:pt x="1868" y="212"/>
                  </a:lnTo>
                  <a:lnTo>
                    <a:pt x="1868" y="269"/>
                  </a:lnTo>
                  <a:lnTo>
                    <a:pt x="1867" y="328"/>
                  </a:lnTo>
                  <a:lnTo>
                    <a:pt x="1866" y="386"/>
                  </a:lnTo>
                  <a:lnTo>
                    <a:pt x="1866" y="444"/>
                  </a:lnTo>
                  <a:lnTo>
                    <a:pt x="1865" y="498"/>
                  </a:lnTo>
                  <a:lnTo>
                    <a:pt x="1865" y="545"/>
                  </a:lnTo>
                  <a:lnTo>
                    <a:pt x="1863" y="586"/>
                  </a:lnTo>
                  <a:lnTo>
                    <a:pt x="1863" y="617"/>
                  </a:lnTo>
                  <a:lnTo>
                    <a:pt x="1863" y="637"/>
                  </a:lnTo>
                  <a:lnTo>
                    <a:pt x="1863" y="645"/>
                  </a:lnTo>
                  <a:lnTo>
                    <a:pt x="1869" y="645"/>
                  </a:lnTo>
                  <a:lnTo>
                    <a:pt x="1875" y="646"/>
                  </a:lnTo>
                  <a:lnTo>
                    <a:pt x="1882" y="648"/>
                  </a:lnTo>
                  <a:lnTo>
                    <a:pt x="1888" y="652"/>
                  </a:lnTo>
                  <a:lnTo>
                    <a:pt x="1893" y="655"/>
                  </a:lnTo>
                  <a:lnTo>
                    <a:pt x="1898" y="660"/>
                  </a:lnTo>
                  <a:lnTo>
                    <a:pt x="1904" y="664"/>
                  </a:lnTo>
                  <a:lnTo>
                    <a:pt x="1909" y="669"/>
                  </a:lnTo>
                  <a:lnTo>
                    <a:pt x="1914" y="675"/>
                  </a:lnTo>
                  <a:lnTo>
                    <a:pt x="1919" y="680"/>
                  </a:lnTo>
                  <a:lnTo>
                    <a:pt x="1923" y="686"/>
                  </a:lnTo>
                  <a:lnTo>
                    <a:pt x="1928" y="691"/>
                  </a:lnTo>
                  <a:lnTo>
                    <a:pt x="1932" y="696"/>
                  </a:lnTo>
                  <a:lnTo>
                    <a:pt x="1937" y="702"/>
                  </a:lnTo>
                  <a:lnTo>
                    <a:pt x="1942" y="707"/>
                  </a:lnTo>
                  <a:lnTo>
                    <a:pt x="1946" y="713"/>
                  </a:lnTo>
                  <a:lnTo>
                    <a:pt x="1952" y="710"/>
                  </a:lnTo>
                  <a:lnTo>
                    <a:pt x="1958" y="709"/>
                  </a:lnTo>
                  <a:lnTo>
                    <a:pt x="1965" y="709"/>
                  </a:lnTo>
                  <a:lnTo>
                    <a:pt x="1971" y="710"/>
                  </a:lnTo>
                  <a:lnTo>
                    <a:pt x="1979" y="711"/>
                  </a:lnTo>
                  <a:lnTo>
                    <a:pt x="1986" y="713"/>
                  </a:lnTo>
                  <a:lnTo>
                    <a:pt x="1994" y="714"/>
                  </a:lnTo>
                  <a:lnTo>
                    <a:pt x="2001" y="716"/>
                  </a:lnTo>
                  <a:lnTo>
                    <a:pt x="2008" y="717"/>
                  </a:lnTo>
                  <a:lnTo>
                    <a:pt x="2016" y="717"/>
                  </a:lnTo>
                  <a:lnTo>
                    <a:pt x="2023" y="717"/>
                  </a:lnTo>
                  <a:lnTo>
                    <a:pt x="2029" y="715"/>
                  </a:lnTo>
                  <a:lnTo>
                    <a:pt x="2036" y="713"/>
                  </a:lnTo>
                  <a:lnTo>
                    <a:pt x="2042" y="709"/>
                  </a:lnTo>
                  <a:lnTo>
                    <a:pt x="2046" y="703"/>
                  </a:lnTo>
                  <a:lnTo>
                    <a:pt x="2052" y="696"/>
                  </a:lnTo>
                  <a:lnTo>
                    <a:pt x="2057" y="710"/>
                  </a:lnTo>
                  <a:lnTo>
                    <a:pt x="2063" y="722"/>
                  </a:lnTo>
                  <a:lnTo>
                    <a:pt x="2070" y="732"/>
                  </a:lnTo>
                  <a:lnTo>
                    <a:pt x="2080" y="740"/>
                  </a:lnTo>
                  <a:lnTo>
                    <a:pt x="2090" y="747"/>
                  </a:lnTo>
                  <a:lnTo>
                    <a:pt x="2100" y="753"/>
                  </a:lnTo>
                  <a:lnTo>
                    <a:pt x="2112" y="758"/>
                  </a:lnTo>
                  <a:lnTo>
                    <a:pt x="2124" y="762"/>
                  </a:lnTo>
                  <a:lnTo>
                    <a:pt x="2137" y="767"/>
                  </a:lnTo>
                  <a:lnTo>
                    <a:pt x="2150" y="769"/>
                  </a:lnTo>
                  <a:lnTo>
                    <a:pt x="2162" y="772"/>
                  </a:lnTo>
                  <a:lnTo>
                    <a:pt x="2175" y="776"/>
                  </a:lnTo>
                  <a:lnTo>
                    <a:pt x="2188" y="779"/>
                  </a:lnTo>
                  <a:lnTo>
                    <a:pt x="2200" y="784"/>
                  </a:lnTo>
                  <a:lnTo>
                    <a:pt x="2212" y="788"/>
                  </a:lnTo>
                  <a:lnTo>
                    <a:pt x="2223" y="794"/>
                  </a:lnTo>
                  <a:lnTo>
                    <a:pt x="2228" y="789"/>
                  </a:lnTo>
                  <a:lnTo>
                    <a:pt x="2232" y="785"/>
                  </a:lnTo>
                  <a:lnTo>
                    <a:pt x="2238" y="783"/>
                  </a:lnTo>
                  <a:lnTo>
                    <a:pt x="2243" y="780"/>
                  </a:lnTo>
                  <a:lnTo>
                    <a:pt x="2247" y="778"/>
                  </a:lnTo>
                  <a:lnTo>
                    <a:pt x="2252" y="777"/>
                  </a:lnTo>
                  <a:lnTo>
                    <a:pt x="2258" y="776"/>
                  </a:lnTo>
                  <a:lnTo>
                    <a:pt x="2262" y="777"/>
                  </a:lnTo>
                  <a:lnTo>
                    <a:pt x="2267" y="777"/>
                  </a:lnTo>
                  <a:lnTo>
                    <a:pt x="2272" y="779"/>
                  </a:lnTo>
                  <a:lnTo>
                    <a:pt x="2276" y="780"/>
                  </a:lnTo>
                  <a:lnTo>
                    <a:pt x="2282" y="784"/>
                  </a:lnTo>
                  <a:lnTo>
                    <a:pt x="2286" y="787"/>
                  </a:lnTo>
                  <a:lnTo>
                    <a:pt x="2291" y="792"/>
                  </a:lnTo>
                  <a:lnTo>
                    <a:pt x="2296" y="796"/>
                  </a:lnTo>
                  <a:lnTo>
                    <a:pt x="2301" y="802"/>
                  </a:lnTo>
                  <a:lnTo>
                    <a:pt x="2316" y="788"/>
                  </a:lnTo>
                  <a:lnTo>
                    <a:pt x="2331" y="779"/>
                  </a:lnTo>
                  <a:lnTo>
                    <a:pt x="2345" y="776"/>
                  </a:lnTo>
                  <a:lnTo>
                    <a:pt x="2358" y="776"/>
                  </a:lnTo>
                  <a:lnTo>
                    <a:pt x="2369" y="779"/>
                  </a:lnTo>
                  <a:lnTo>
                    <a:pt x="2381" y="785"/>
                  </a:lnTo>
                  <a:lnTo>
                    <a:pt x="2392" y="793"/>
                  </a:lnTo>
                  <a:lnTo>
                    <a:pt x="2403" y="803"/>
                  </a:lnTo>
                  <a:lnTo>
                    <a:pt x="2413" y="814"/>
                  </a:lnTo>
                  <a:lnTo>
                    <a:pt x="2424" y="825"/>
                  </a:lnTo>
                  <a:lnTo>
                    <a:pt x="2435" y="837"/>
                  </a:lnTo>
                  <a:lnTo>
                    <a:pt x="2446" y="847"/>
                  </a:lnTo>
                  <a:lnTo>
                    <a:pt x="2458" y="855"/>
                  </a:lnTo>
                  <a:lnTo>
                    <a:pt x="2470" y="862"/>
                  </a:lnTo>
                  <a:lnTo>
                    <a:pt x="2484" y="866"/>
                  </a:lnTo>
                  <a:lnTo>
                    <a:pt x="2499" y="869"/>
                  </a:lnTo>
                  <a:lnTo>
                    <a:pt x="2511" y="857"/>
                  </a:lnTo>
                  <a:lnTo>
                    <a:pt x="2522" y="849"/>
                  </a:lnTo>
                  <a:lnTo>
                    <a:pt x="2534" y="846"/>
                  </a:lnTo>
                  <a:lnTo>
                    <a:pt x="2544" y="845"/>
                  </a:lnTo>
                  <a:lnTo>
                    <a:pt x="2555" y="847"/>
                  </a:lnTo>
                  <a:lnTo>
                    <a:pt x="2566" y="852"/>
                  </a:lnTo>
                  <a:lnTo>
                    <a:pt x="2576" y="856"/>
                  </a:lnTo>
                  <a:lnTo>
                    <a:pt x="2588" y="863"/>
                  </a:lnTo>
                  <a:lnTo>
                    <a:pt x="2598" y="871"/>
                  </a:lnTo>
                  <a:lnTo>
                    <a:pt x="2610" y="878"/>
                  </a:lnTo>
                  <a:lnTo>
                    <a:pt x="2620" y="886"/>
                  </a:lnTo>
                  <a:lnTo>
                    <a:pt x="2631" y="892"/>
                  </a:lnTo>
                  <a:lnTo>
                    <a:pt x="2644" y="897"/>
                  </a:lnTo>
                  <a:lnTo>
                    <a:pt x="2656" y="900"/>
                  </a:lnTo>
                  <a:lnTo>
                    <a:pt x="2668" y="901"/>
                  </a:lnTo>
                  <a:lnTo>
                    <a:pt x="2682" y="900"/>
                  </a:lnTo>
                  <a:lnTo>
                    <a:pt x="2689" y="884"/>
                  </a:lnTo>
                  <a:lnTo>
                    <a:pt x="2697" y="873"/>
                  </a:lnTo>
                  <a:lnTo>
                    <a:pt x="2706" y="868"/>
                  </a:lnTo>
                  <a:lnTo>
                    <a:pt x="2715" y="865"/>
                  </a:lnTo>
                  <a:lnTo>
                    <a:pt x="2725" y="865"/>
                  </a:lnTo>
                  <a:lnTo>
                    <a:pt x="2734" y="868"/>
                  </a:lnTo>
                  <a:lnTo>
                    <a:pt x="2743" y="872"/>
                  </a:lnTo>
                  <a:lnTo>
                    <a:pt x="2752" y="877"/>
                  </a:lnTo>
                  <a:lnTo>
                    <a:pt x="2762" y="883"/>
                  </a:lnTo>
                  <a:lnTo>
                    <a:pt x="2772" y="886"/>
                  </a:lnTo>
                  <a:lnTo>
                    <a:pt x="2780" y="889"/>
                  </a:lnTo>
                  <a:lnTo>
                    <a:pt x="2789" y="889"/>
                  </a:lnTo>
                  <a:lnTo>
                    <a:pt x="2797" y="887"/>
                  </a:lnTo>
                  <a:lnTo>
                    <a:pt x="2805" y="881"/>
                  </a:lnTo>
                  <a:lnTo>
                    <a:pt x="2813" y="872"/>
                  </a:lnTo>
                  <a:lnTo>
                    <a:pt x="2820" y="857"/>
                  </a:lnTo>
                  <a:lnTo>
                    <a:pt x="2821" y="857"/>
                  </a:lnTo>
                  <a:lnTo>
                    <a:pt x="2822" y="860"/>
                  </a:lnTo>
                  <a:lnTo>
                    <a:pt x="2826" y="861"/>
                  </a:lnTo>
                  <a:lnTo>
                    <a:pt x="2828" y="863"/>
                  </a:lnTo>
                  <a:lnTo>
                    <a:pt x="2831" y="865"/>
                  </a:lnTo>
                  <a:lnTo>
                    <a:pt x="2835" y="868"/>
                  </a:lnTo>
                  <a:lnTo>
                    <a:pt x="2838" y="870"/>
                  </a:lnTo>
                  <a:lnTo>
                    <a:pt x="2841" y="872"/>
                  </a:lnTo>
                  <a:lnTo>
                    <a:pt x="2844" y="874"/>
                  </a:lnTo>
                  <a:lnTo>
                    <a:pt x="2848" y="877"/>
                  </a:lnTo>
                  <a:lnTo>
                    <a:pt x="2851" y="879"/>
                  </a:lnTo>
                  <a:lnTo>
                    <a:pt x="2853" y="880"/>
                  </a:lnTo>
                  <a:lnTo>
                    <a:pt x="2854" y="883"/>
                  </a:lnTo>
                  <a:lnTo>
                    <a:pt x="2856" y="883"/>
                  </a:lnTo>
                  <a:lnTo>
                    <a:pt x="2857" y="884"/>
                  </a:lnTo>
                  <a:lnTo>
                    <a:pt x="2868" y="892"/>
                  </a:lnTo>
                  <a:lnTo>
                    <a:pt x="2880" y="896"/>
                  </a:lnTo>
                  <a:lnTo>
                    <a:pt x="2891" y="897"/>
                  </a:lnTo>
                  <a:lnTo>
                    <a:pt x="2903" y="897"/>
                  </a:lnTo>
                  <a:lnTo>
                    <a:pt x="2914" y="895"/>
                  </a:lnTo>
                  <a:lnTo>
                    <a:pt x="2926" y="892"/>
                  </a:lnTo>
                  <a:lnTo>
                    <a:pt x="2937" y="886"/>
                  </a:lnTo>
                  <a:lnTo>
                    <a:pt x="2949" y="881"/>
                  </a:lnTo>
                  <a:lnTo>
                    <a:pt x="2959" y="876"/>
                  </a:lnTo>
                  <a:lnTo>
                    <a:pt x="2971" y="870"/>
                  </a:lnTo>
                  <a:lnTo>
                    <a:pt x="2981" y="865"/>
                  </a:lnTo>
                  <a:lnTo>
                    <a:pt x="2991" y="862"/>
                  </a:lnTo>
                  <a:lnTo>
                    <a:pt x="3002" y="860"/>
                  </a:lnTo>
                  <a:lnTo>
                    <a:pt x="3012" y="860"/>
                  </a:lnTo>
                  <a:lnTo>
                    <a:pt x="3022" y="863"/>
                  </a:lnTo>
                  <a:lnTo>
                    <a:pt x="3033" y="869"/>
                  </a:lnTo>
                  <a:lnTo>
                    <a:pt x="3045" y="853"/>
                  </a:lnTo>
                  <a:lnTo>
                    <a:pt x="3058" y="841"/>
                  </a:lnTo>
                  <a:lnTo>
                    <a:pt x="3072" y="835"/>
                  </a:lnTo>
                  <a:lnTo>
                    <a:pt x="3086" y="833"/>
                  </a:lnTo>
                  <a:lnTo>
                    <a:pt x="3098" y="833"/>
                  </a:lnTo>
                  <a:lnTo>
                    <a:pt x="3112" y="835"/>
                  </a:lnTo>
                  <a:lnTo>
                    <a:pt x="3126" y="840"/>
                  </a:lnTo>
                  <a:lnTo>
                    <a:pt x="3140" y="845"/>
                  </a:lnTo>
                  <a:lnTo>
                    <a:pt x="3153" y="849"/>
                  </a:lnTo>
                  <a:lnTo>
                    <a:pt x="3167" y="854"/>
                  </a:lnTo>
                  <a:lnTo>
                    <a:pt x="3180" y="856"/>
                  </a:lnTo>
                  <a:lnTo>
                    <a:pt x="3194" y="856"/>
                  </a:lnTo>
                  <a:lnTo>
                    <a:pt x="3206" y="854"/>
                  </a:lnTo>
                  <a:lnTo>
                    <a:pt x="3219" y="847"/>
                  </a:lnTo>
                  <a:lnTo>
                    <a:pt x="3230" y="837"/>
                  </a:lnTo>
                  <a:lnTo>
                    <a:pt x="3243" y="820"/>
                  </a:lnTo>
                  <a:lnTo>
                    <a:pt x="3244" y="822"/>
                  </a:lnTo>
                  <a:lnTo>
                    <a:pt x="3246" y="824"/>
                  </a:lnTo>
                  <a:lnTo>
                    <a:pt x="3249" y="827"/>
                  </a:lnTo>
                  <a:lnTo>
                    <a:pt x="3252" y="831"/>
                  </a:lnTo>
                  <a:lnTo>
                    <a:pt x="3256" y="834"/>
                  </a:lnTo>
                  <a:lnTo>
                    <a:pt x="3259" y="838"/>
                  </a:lnTo>
                  <a:lnTo>
                    <a:pt x="3264" y="842"/>
                  </a:lnTo>
                  <a:lnTo>
                    <a:pt x="3267" y="847"/>
                  </a:lnTo>
                  <a:lnTo>
                    <a:pt x="3271" y="850"/>
                  </a:lnTo>
                  <a:lnTo>
                    <a:pt x="3274" y="854"/>
                  </a:lnTo>
                  <a:lnTo>
                    <a:pt x="3278" y="857"/>
                  </a:lnTo>
                  <a:lnTo>
                    <a:pt x="3280" y="861"/>
                  </a:lnTo>
                  <a:lnTo>
                    <a:pt x="3282" y="863"/>
                  </a:lnTo>
                  <a:lnTo>
                    <a:pt x="3283" y="864"/>
                  </a:lnTo>
                  <a:lnTo>
                    <a:pt x="3284" y="865"/>
                  </a:lnTo>
                  <a:lnTo>
                    <a:pt x="3295" y="865"/>
                  </a:lnTo>
                  <a:lnTo>
                    <a:pt x="3305" y="868"/>
                  </a:lnTo>
                  <a:lnTo>
                    <a:pt x="3314" y="871"/>
                  </a:lnTo>
                  <a:lnTo>
                    <a:pt x="3323" y="876"/>
                  </a:lnTo>
                  <a:lnTo>
                    <a:pt x="3332" y="880"/>
                  </a:lnTo>
                  <a:lnTo>
                    <a:pt x="3340" y="886"/>
                  </a:lnTo>
                  <a:lnTo>
                    <a:pt x="3348" y="893"/>
                  </a:lnTo>
                  <a:lnTo>
                    <a:pt x="3356" y="899"/>
                  </a:lnTo>
                  <a:lnTo>
                    <a:pt x="3363" y="904"/>
                  </a:lnTo>
                  <a:lnTo>
                    <a:pt x="3371" y="909"/>
                  </a:lnTo>
                  <a:lnTo>
                    <a:pt x="3379" y="915"/>
                  </a:lnTo>
                  <a:lnTo>
                    <a:pt x="3387" y="918"/>
                  </a:lnTo>
                  <a:lnTo>
                    <a:pt x="3396" y="920"/>
                  </a:lnTo>
                  <a:lnTo>
                    <a:pt x="3405" y="922"/>
                  </a:lnTo>
                  <a:lnTo>
                    <a:pt x="3414" y="922"/>
                  </a:lnTo>
                  <a:lnTo>
                    <a:pt x="3426" y="920"/>
                  </a:lnTo>
                  <a:lnTo>
                    <a:pt x="3433" y="925"/>
                  </a:lnTo>
                  <a:lnTo>
                    <a:pt x="3442" y="928"/>
                  </a:lnTo>
                  <a:lnTo>
                    <a:pt x="3450" y="931"/>
                  </a:lnTo>
                  <a:lnTo>
                    <a:pt x="3459" y="933"/>
                  </a:lnTo>
                  <a:lnTo>
                    <a:pt x="3470" y="934"/>
                  </a:lnTo>
                  <a:lnTo>
                    <a:pt x="3479" y="935"/>
                  </a:lnTo>
                  <a:lnTo>
                    <a:pt x="3488" y="935"/>
                  </a:lnTo>
                  <a:lnTo>
                    <a:pt x="3498" y="937"/>
                  </a:lnTo>
                  <a:lnTo>
                    <a:pt x="3507" y="937"/>
                  </a:lnTo>
                  <a:lnTo>
                    <a:pt x="3518" y="937"/>
                  </a:lnTo>
                  <a:lnTo>
                    <a:pt x="3527" y="937"/>
                  </a:lnTo>
                  <a:lnTo>
                    <a:pt x="3536" y="938"/>
                  </a:lnTo>
                  <a:lnTo>
                    <a:pt x="3545" y="939"/>
                  </a:lnTo>
                  <a:lnTo>
                    <a:pt x="3555" y="940"/>
                  </a:lnTo>
                  <a:lnTo>
                    <a:pt x="3563" y="943"/>
                  </a:lnTo>
                  <a:lnTo>
                    <a:pt x="3571" y="947"/>
                  </a:lnTo>
                  <a:lnTo>
                    <a:pt x="3570" y="948"/>
                  </a:lnTo>
                  <a:lnTo>
                    <a:pt x="3570" y="954"/>
                  </a:lnTo>
                  <a:lnTo>
                    <a:pt x="3570" y="963"/>
                  </a:lnTo>
                  <a:lnTo>
                    <a:pt x="3570" y="976"/>
                  </a:lnTo>
                  <a:lnTo>
                    <a:pt x="3570" y="989"/>
                  </a:lnTo>
                  <a:lnTo>
                    <a:pt x="3570" y="1004"/>
                  </a:lnTo>
                  <a:lnTo>
                    <a:pt x="3568" y="1022"/>
                  </a:lnTo>
                  <a:lnTo>
                    <a:pt x="3568" y="1039"/>
                  </a:lnTo>
                  <a:lnTo>
                    <a:pt x="3568" y="1055"/>
                  </a:lnTo>
                  <a:lnTo>
                    <a:pt x="3567" y="1072"/>
                  </a:lnTo>
                  <a:lnTo>
                    <a:pt x="3567" y="1087"/>
                  </a:lnTo>
                  <a:lnTo>
                    <a:pt x="3567" y="1102"/>
                  </a:lnTo>
                  <a:lnTo>
                    <a:pt x="3567" y="1113"/>
                  </a:lnTo>
                  <a:lnTo>
                    <a:pt x="3567" y="1123"/>
                  </a:lnTo>
                  <a:lnTo>
                    <a:pt x="3567" y="1128"/>
                  </a:lnTo>
                  <a:lnTo>
                    <a:pt x="3567" y="1131"/>
                  </a:lnTo>
                  <a:lnTo>
                    <a:pt x="3566" y="1149"/>
                  </a:lnTo>
                  <a:lnTo>
                    <a:pt x="3566" y="1169"/>
                  </a:lnTo>
                  <a:lnTo>
                    <a:pt x="3567" y="1188"/>
                  </a:lnTo>
                  <a:lnTo>
                    <a:pt x="3570" y="1207"/>
                  </a:lnTo>
                  <a:lnTo>
                    <a:pt x="3572" y="1225"/>
                  </a:lnTo>
                  <a:lnTo>
                    <a:pt x="3574" y="1244"/>
                  </a:lnTo>
                  <a:lnTo>
                    <a:pt x="3578" y="1263"/>
                  </a:lnTo>
                  <a:lnTo>
                    <a:pt x="3581" y="1282"/>
                  </a:lnTo>
                  <a:lnTo>
                    <a:pt x="3583" y="1302"/>
                  </a:lnTo>
                  <a:lnTo>
                    <a:pt x="3586" y="1321"/>
                  </a:lnTo>
                  <a:lnTo>
                    <a:pt x="3588" y="1341"/>
                  </a:lnTo>
                  <a:lnTo>
                    <a:pt x="3588" y="1360"/>
                  </a:lnTo>
                  <a:lnTo>
                    <a:pt x="3588" y="1381"/>
                  </a:lnTo>
                  <a:lnTo>
                    <a:pt x="3586" y="1403"/>
                  </a:lnTo>
                  <a:lnTo>
                    <a:pt x="3582" y="1425"/>
                  </a:lnTo>
                  <a:lnTo>
                    <a:pt x="3578" y="1448"/>
                  </a:lnTo>
                  <a:lnTo>
                    <a:pt x="3584" y="1458"/>
                  </a:lnTo>
                  <a:lnTo>
                    <a:pt x="3591" y="1468"/>
                  </a:lnTo>
                  <a:lnTo>
                    <a:pt x="3599" y="1479"/>
                  </a:lnTo>
                  <a:lnTo>
                    <a:pt x="3609" y="1488"/>
                  </a:lnTo>
                  <a:lnTo>
                    <a:pt x="3617" y="1498"/>
                  </a:lnTo>
                  <a:lnTo>
                    <a:pt x="3626" y="1508"/>
                  </a:lnTo>
                  <a:lnTo>
                    <a:pt x="3634" y="1517"/>
                  </a:lnTo>
                  <a:lnTo>
                    <a:pt x="3642" y="1526"/>
                  </a:lnTo>
                  <a:lnTo>
                    <a:pt x="3650" y="1535"/>
                  </a:lnTo>
                  <a:lnTo>
                    <a:pt x="3657" y="1544"/>
                  </a:lnTo>
                  <a:lnTo>
                    <a:pt x="3663" y="1555"/>
                  </a:lnTo>
                  <a:lnTo>
                    <a:pt x="3668" y="1565"/>
                  </a:lnTo>
                  <a:lnTo>
                    <a:pt x="3672" y="1576"/>
                  </a:lnTo>
                  <a:lnTo>
                    <a:pt x="3675" y="1588"/>
                  </a:lnTo>
                  <a:lnTo>
                    <a:pt x="3676" y="1602"/>
                  </a:lnTo>
                  <a:lnTo>
                    <a:pt x="3676" y="1616"/>
                  </a:lnTo>
                  <a:lnTo>
                    <a:pt x="3682" y="1617"/>
                  </a:lnTo>
                  <a:lnTo>
                    <a:pt x="3688" y="1619"/>
                  </a:lnTo>
                  <a:lnTo>
                    <a:pt x="3691" y="1622"/>
                  </a:lnTo>
                  <a:lnTo>
                    <a:pt x="3695" y="1626"/>
                  </a:lnTo>
                  <a:lnTo>
                    <a:pt x="3698" y="1630"/>
                  </a:lnTo>
                  <a:lnTo>
                    <a:pt x="3699" y="1634"/>
                  </a:lnTo>
                  <a:lnTo>
                    <a:pt x="3701" y="1640"/>
                  </a:lnTo>
                  <a:lnTo>
                    <a:pt x="3702" y="1644"/>
                  </a:lnTo>
                  <a:lnTo>
                    <a:pt x="3703" y="1649"/>
                  </a:lnTo>
                  <a:lnTo>
                    <a:pt x="3703" y="1655"/>
                  </a:lnTo>
                  <a:lnTo>
                    <a:pt x="3703" y="1659"/>
                  </a:lnTo>
                  <a:lnTo>
                    <a:pt x="3704" y="1665"/>
                  </a:lnTo>
                  <a:lnTo>
                    <a:pt x="3704" y="1669"/>
                  </a:lnTo>
                  <a:lnTo>
                    <a:pt x="3705" y="1674"/>
                  </a:lnTo>
                  <a:lnTo>
                    <a:pt x="3706" y="1679"/>
                  </a:lnTo>
                  <a:lnTo>
                    <a:pt x="3709" y="1683"/>
                  </a:lnTo>
                  <a:lnTo>
                    <a:pt x="3712" y="1694"/>
                  </a:lnTo>
                  <a:lnTo>
                    <a:pt x="3718" y="1705"/>
                  </a:lnTo>
                  <a:lnTo>
                    <a:pt x="3724" y="1715"/>
                  </a:lnTo>
                  <a:lnTo>
                    <a:pt x="3729" y="1726"/>
                  </a:lnTo>
                  <a:lnTo>
                    <a:pt x="3736" y="1736"/>
                  </a:lnTo>
                  <a:lnTo>
                    <a:pt x="3742" y="1746"/>
                  </a:lnTo>
                  <a:lnTo>
                    <a:pt x="3749" y="1757"/>
                  </a:lnTo>
                  <a:lnTo>
                    <a:pt x="3755" y="1767"/>
                  </a:lnTo>
                  <a:lnTo>
                    <a:pt x="3760" y="1777"/>
                  </a:lnTo>
                  <a:lnTo>
                    <a:pt x="3765" y="1789"/>
                  </a:lnTo>
                  <a:lnTo>
                    <a:pt x="3768" y="1799"/>
                  </a:lnTo>
                  <a:lnTo>
                    <a:pt x="3771" y="1811"/>
                  </a:lnTo>
                  <a:lnTo>
                    <a:pt x="3772" y="1821"/>
                  </a:lnTo>
                  <a:lnTo>
                    <a:pt x="3772" y="1833"/>
                  </a:lnTo>
                  <a:lnTo>
                    <a:pt x="3770" y="1845"/>
                  </a:lnTo>
                  <a:lnTo>
                    <a:pt x="3766" y="1858"/>
                  </a:lnTo>
                  <a:lnTo>
                    <a:pt x="3762" y="1866"/>
                  </a:lnTo>
                  <a:lnTo>
                    <a:pt x="3756" y="1875"/>
                  </a:lnTo>
                  <a:lnTo>
                    <a:pt x="3751" y="1883"/>
                  </a:lnTo>
                  <a:lnTo>
                    <a:pt x="3745" y="1892"/>
                  </a:lnTo>
                  <a:lnTo>
                    <a:pt x="3741" y="1902"/>
                  </a:lnTo>
                  <a:lnTo>
                    <a:pt x="3736" y="1911"/>
                  </a:lnTo>
                  <a:lnTo>
                    <a:pt x="3730" y="1920"/>
                  </a:lnTo>
                  <a:lnTo>
                    <a:pt x="3727" y="1929"/>
                  </a:lnTo>
                  <a:lnTo>
                    <a:pt x="3724" y="1939"/>
                  </a:lnTo>
                  <a:lnTo>
                    <a:pt x="3720" y="1950"/>
                  </a:lnTo>
                  <a:lnTo>
                    <a:pt x="3718" y="1959"/>
                  </a:lnTo>
                  <a:lnTo>
                    <a:pt x="3717" y="1970"/>
                  </a:lnTo>
                  <a:lnTo>
                    <a:pt x="3717" y="1981"/>
                  </a:lnTo>
                  <a:lnTo>
                    <a:pt x="3718" y="1991"/>
                  </a:lnTo>
                  <a:lnTo>
                    <a:pt x="3720" y="2003"/>
                  </a:lnTo>
                  <a:lnTo>
                    <a:pt x="3725" y="2015"/>
                  </a:lnTo>
                  <a:lnTo>
                    <a:pt x="3733" y="2024"/>
                  </a:lnTo>
                  <a:lnTo>
                    <a:pt x="3739" y="2034"/>
                  </a:lnTo>
                  <a:lnTo>
                    <a:pt x="3743" y="2044"/>
                  </a:lnTo>
                  <a:lnTo>
                    <a:pt x="3745" y="2053"/>
                  </a:lnTo>
                  <a:lnTo>
                    <a:pt x="3745" y="2064"/>
                  </a:lnTo>
                  <a:lnTo>
                    <a:pt x="3744" y="2074"/>
                  </a:lnTo>
                  <a:lnTo>
                    <a:pt x="3742" y="2083"/>
                  </a:lnTo>
                  <a:lnTo>
                    <a:pt x="3740" y="2093"/>
                  </a:lnTo>
                  <a:lnTo>
                    <a:pt x="3736" y="2104"/>
                  </a:lnTo>
                  <a:lnTo>
                    <a:pt x="3733" y="2114"/>
                  </a:lnTo>
                  <a:lnTo>
                    <a:pt x="3728" y="2126"/>
                  </a:lnTo>
                  <a:lnTo>
                    <a:pt x="3725" y="2136"/>
                  </a:lnTo>
                  <a:lnTo>
                    <a:pt x="3722" y="2146"/>
                  </a:lnTo>
                  <a:lnTo>
                    <a:pt x="3720" y="2158"/>
                  </a:lnTo>
                  <a:lnTo>
                    <a:pt x="3719" y="2168"/>
                  </a:lnTo>
                  <a:lnTo>
                    <a:pt x="3720" y="2180"/>
                  </a:lnTo>
                  <a:lnTo>
                    <a:pt x="3716" y="2185"/>
                  </a:lnTo>
                  <a:lnTo>
                    <a:pt x="3710" y="2190"/>
                  </a:lnTo>
                  <a:lnTo>
                    <a:pt x="3703" y="2196"/>
                  </a:lnTo>
                  <a:lnTo>
                    <a:pt x="3696" y="2200"/>
                  </a:lnTo>
                  <a:lnTo>
                    <a:pt x="3687" y="2205"/>
                  </a:lnTo>
                  <a:lnTo>
                    <a:pt x="3679" y="2211"/>
                  </a:lnTo>
                  <a:lnTo>
                    <a:pt x="3670" y="2215"/>
                  </a:lnTo>
                  <a:lnTo>
                    <a:pt x="3662" y="2221"/>
                  </a:lnTo>
                  <a:lnTo>
                    <a:pt x="3653" y="2227"/>
                  </a:lnTo>
                  <a:lnTo>
                    <a:pt x="3647" y="2232"/>
                  </a:lnTo>
                  <a:lnTo>
                    <a:pt x="3641" y="2239"/>
                  </a:lnTo>
                  <a:lnTo>
                    <a:pt x="3637" y="2246"/>
                  </a:lnTo>
                  <a:lnTo>
                    <a:pt x="3635" y="2254"/>
                  </a:lnTo>
                  <a:lnTo>
                    <a:pt x="3635" y="2263"/>
                  </a:lnTo>
                  <a:lnTo>
                    <a:pt x="3639" y="2273"/>
                  </a:lnTo>
                  <a:lnTo>
                    <a:pt x="3644" y="2284"/>
                  </a:lnTo>
                  <a:lnTo>
                    <a:pt x="3630" y="2289"/>
                  </a:lnTo>
                  <a:lnTo>
                    <a:pt x="3618" y="2293"/>
                  </a:lnTo>
                  <a:lnTo>
                    <a:pt x="3605" y="2298"/>
                  </a:lnTo>
                  <a:lnTo>
                    <a:pt x="3595" y="2301"/>
                  </a:lnTo>
                  <a:lnTo>
                    <a:pt x="3583" y="2304"/>
                  </a:lnTo>
                  <a:lnTo>
                    <a:pt x="3573" y="2306"/>
                  </a:lnTo>
                  <a:lnTo>
                    <a:pt x="3563" y="2309"/>
                  </a:lnTo>
                  <a:lnTo>
                    <a:pt x="3553" y="2312"/>
                  </a:lnTo>
                  <a:lnTo>
                    <a:pt x="3543" y="2315"/>
                  </a:lnTo>
                  <a:lnTo>
                    <a:pt x="3534" y="2319"/>
                  </a:lnTo>
                  <a:lnTo>
                    <a:pt x="3524" y="2322"/>
                  </a:lnTo>
                  <a:lnTo>
                    <a:pt x="3514" y="2328"/>
                  </a:lnTo>
                  <a:lnTo>
                    <a:pt x="3504" y="2334"/>
                  </a:lnTo>
                  <a:lnTo>
                    <a:pt x="3494" y="2340"/>
                  </a:lnTo>
                  <a:lnTo>
                    <a:pt x="3483" y="2348"/>
                  </a:lnTo>
                  <a:lnTo>
                    <a:pt x="3473" y="2359"/>
                  </a:lnTo>
                  <a:lnTo>
                    <a:pt x="3472" y="2357"/>
                  </a:lnTo>
                  <a:lnTo>
                    <a:pt x="3471" y="2355"/>
                  </a:lnTo>
                  <a:lnTo>
                    <a:pt x="3470" y="2353"/>
                  </a:lnTo>
                  <a:lnTo>
                    <a:pt x="3470" y="2352"/>
                  </a:lnTo>
                  <a:lnTo>
                    <a:pt x="3468" y="2350"/>
                  </a:lnTo>
                  <a:lnTo>
                    <a:pt x="3468" y="2348"/>
                  </a:lnTo>
                  <a:lnTo>
                    <a:pt x="3467" y="2346"/>
                  </a:lnTo>
                  <a:lnTo>
                    <a:pt x="3467" y="2344"/>
                  </a:lnTo>
                  <a:lnTo>
                    <a:pt x="3467" y="2342"/>
                  </a:lnTo>
                  <a:lnTo>
                    <a:pt x="3467" y="2340"/>
                  </a:lnTo>
                  <a:lnTo>
                    <a:pt x="3467" y="2338"/>
                  </a:lnTo>
                  <a:lnTo>
                    <a:pt x="3467" y="2336"/>
                  </a:lnTo>
                  <a:lnTo>
                    <a:pt x="3467" y="2334"/>
                  </a:lnTo>
                  <a:lnTo>
                    <a:pt x="3467" y="2331"/>
                  </a:lnTo>
                  <a:lnTo>
                    <a:pt x="3467" y="2329"/>
                  </a:lnTo>
                  <a:lnTo>
                    <a:pt x="3467" y="2328"/>
                  </a:lnTo>
                  <a:lnTo>
                    <a:pt x="3460" y="2324"/>
                  </a:lnTo>
                  <a:lnTo>
                    <a:pt x="3453" y="2321"/>
                  </a:lnTo>
                  <a:lnTo>
                    <a:pt x="3447" y="2316"/>
                  </a:lnTo>
                  <a:lnTo>
                    <a:pt x="3440" y="2312"/>
                  </a:lnTo>
                  <a:lnTo>
                    <a:pt x="3433" y="2307"/>
                  </a:lnTo>
                  <a:lnTo>
                    <a:pt x="3426" y="2303"/>
                  </a:lnTo>
                  <a:lnTo>
                    <a:pt x="3419" y="2298"/>
                  </a:lnTo>
                  <a:lnTo>
                    <a:pt x="3412" y="2293"/>
                  </a:lnTo>
                  <a:lnTo>
                    <a:pt x="3404" y="2290"/>
                  </a:lnTo>
                  <a:lnTo>
                    <a:pt x="3397" y="2286"/>
                  </a:lnTo>
                  <a:lnTo>
                    <a:pt x="3389" y="2284"/>
                  </a:lnTo>
                  <a:lnTo>
                    <a:pt x="3381" y="2283"/>
                  </a:lnTo>
                  <a:lnTo>
                    <a:pt x="3372" y="2283"/>
                  </a:lnTo>
                  <a:lnTo>
                    <a:pt x="3363" y="2284"/>
                  </a:lnTo>
                  <a:lnTo>
                    <a:pt x="3352" y="2286"/>
                  </a:lnTo>
                  <a:lnTo>
                    <a:pt x="3343" y="2291"/>
                  </a:lnTo>
                  <a:lnTo>
                    <a:pt x="3341" y="2293"/>
                  </a:lnTo>
                  <a:lnTo>
                    <a:pt x="3341" y="2297"/>
                  </a:lnTo>
                  <a:lnTo>
                    <a:pt x="3340" y="2300"/>
                  </a:lnTo>
                  <a:lnTo>
                    <a:pt x="3340" y="2304"/>
                  </a:lnTo>
                  <a:lnTo>
                    <a:pt x="3340" y="2307"/>
                  </a:lnTo>
                  <a:lnTo>
                    <a:pt x="3340" y="2311"/>
                  </a:lnTo>
                  <a:lnTo>
                    <a:pt x="3340" y="2314"/>
                  </a:lnTo>
                  <a:lnTo>
                    <a:pt x="3340" y="2317"/>
                  </a:lnTo>
                  <a:lnTo>
                    <a:pt x="3340" y="2321"/>
                  </a:lnTo>
                  <a:lnTo>
                    <a:pt x="3338" y="2324"/>
                  </a:lnTo>
                  <a:lnTo>
                    <a:pt x="3338" y="2328"/>
                  </a:lnTo>
                  <a:lnTo>
                    <a:pt x="3337" y="2331"/>
                  </a:lnTo>
                  <a:lnTo>
                    <a:pt x="3335" y="2334"/>
                  </a:lnTo>
                  <a:lnTo>
                    <a:pt x="3334" y="2337"/>
                  </a:lnTo>
                  <a:lnTo>
                    <a:pt x="3330" y="2340"/>
                  </a:lnTo>
                  <a:lnTo>
                    <a:pt x="3328" y="2344"/>
                  </a:lnTo>
                  <a:lnTo>
                    <a:pt x="3329" y="2345"/>
                  </a:lnTo>
                  <a:lnTo>
                    <a:pt x="3332" y="2347"/>
                  </a:lnTo>
                  <a:lnTo>
                    <a:pt x="3334" y="2348"/>
                  </a:lnTo>
                  <a:lnTo>
                    <a:pt x="3337" y="2350"/>
                  </a:lnTo>
                  <a:lnTo>
                    <a:pt x="3340" y="2351"/>
                  </a:lnTo>
                  <a:lnTo>
                    <a:pt x="3343" y="2352"/>
                  </a:lnTo>
                  <a:lnTo>
                    <a:pt x="3345" y="2353"/>
                  </a:lnTo>
                  <a:lnTo>
                    <a:pt x="3349" y="2354"/>
                  </a:lnTo>
                  <a:lnTo>
                    <a:pt x="3351" y="2355"/>
                  </a:lnTo>
                  <a:lnTo>
                    <a:pt x="3355" y="2357"/>
                  </a:lnTo>
                  <a:lnTo>
                    <a:pt x="3357" y="2358"/>
                  </a:lnTo>
                  <a:lnTo>
                    <a:pt x="3360" y="2359"/>
                  </a:lnTo>
                  <a:lnTo>
                    <a:pt x="3363" y="2361"/>
                  </a:lnTo>
                  <a:lnTo>
                    <a:pt x="3365" y="2363"/>
                  </a:lnTo>
                  <a:lnTo>
                    <a:pt x="3367" y="2367"/>
                  </a:lnTo>
                  <a:lnTo>
                    <a:pt x="3369" y="2370"/>
                  </a:lnTo>
                  <a:lnTo>
                    <a:pt x="3364" y="2389"/>
                  </a:lnTo>
                  <a:lnTo>
                    <a:pt x="3357" y="2406"/>
                  </a:lnTo>
                  <a:lnTo>
                    <a:pt x="3350" y="2423"/>
                  </a:lnTo>
                  <a:lnTo>
                    <a:pt x="3341" y="2440"/>
                  </a:lnTo>
                  <a:lnTo>
                    <a:pt x="3332" y="2456"/>
                  </a:lnTo>
                  <a:lnTo>
                    <a:pt x="3321" y="2473"/>
                  </a:lnTo>
                  <a:lnTo>
                    <a:pt x="3310" y="2487"/>
                  </a:lnTo>
                  <a:lnTo>
                    <a:pt x="3298" y="2502"/>
                  </a:lnTo>
                  <a:lnTo>
                    <a:pt x="3286" y="2517"/>
                  </a:lnTo>
                  <a:lnTo>
                    <a:pt x="3273" y="2532"/>
                  </a:lnTo>
                  <a:lnTo>
                    <a:pt x="3259" y="2546"/>
                  </a:lnTo>
                  <a:lnTo>
                    <a:pt x="3245" y="2560"/>
                  </a:lnTo>
                  <a:lnTo>
                    <a:pt x="3232" y="2574"/>
                  </a:lnTo>
                  <a:lnTo>
                    <a:pt x="3218" y="2587"/>
                  </a:lnTo>
                  <a:lnTo>
                    <a:pt x="3204" y="2601"/>
                  </a:lnTo>
                  <a:lnTo>
                    <a:pt x="3190" y="2615"/>
                  </a:lnTo>
                  <a:lnTo>
                    <a:pt x="3180" y="2625"/>
                  </a:lnTo>
                  <a:lnTo>
                    <a:pt x="3169" y="2633"/>
                  </a:lnTo>
                  <a:lnTo>
                    <a:pt x="3158" y="2640"/>
                  </a:lnTo>
                  <a:lnTo>
                    <a:pt x="3146" y="2645"/>
                  </a:lnTo>
                  <a:lnTo>
                    <a:pt x="3135" y="2649"/>
                  </a:lnTo>
                  <a:lnTo>
                    <a:pt x="3123" y="2652"/>
                  </a:lnTo>
                  <a:lnTo>
                    <a:pt x="3111" y="2654"/>
                  </a:lnTo>
                  <a:lnTo>
                    <a:pt x="3098" y="2655"/>
                  </a:lnTo>
                  <a:lnTo>
                    <a:pt x="3086" y="2656"/>
                  </a:lnTo>
                  <a:lnTo>
                    <a:pt x="3073" y="2659"/>
                  </a:lnTo>
                  <a:lnTo>
                    <a:pt x="3061" y="2660"/>
                  </a:lnTo>
                  <a:lnTo>
                    <a:pt x="3049" y="2663"/>
                  </a:lnTo>
                  <a:lnTo>
                    <a:pt x="3036" y="2667"/>
                  </a:lnTo>
                  <a:lnTo>
                    <a:pt x="3025" y="2671"/>
                  </a:lnTo>
                  <a:lnTo>
                    <a:pt x="3012" y="2678"/>
                  </a:lnTo>
                  <a:lnTo>
                    <a:pt x="3002" y="2687"/>
                  </a:lnTo>
                  <a:lnTo>
                    <a:pt x="2995" y="2690"/>
                  </a:lnTo>
                  <a:lnTo>
                    <a:pt x="2990" y="2691"/>
                  </a:lnTo>
                  <a:lnTo>
                    <a:pt x="2985" y="2690"/>
                  </a:lnTo>
                  <a:lnTo>
                    <a:pt x="2983" y="2689"/>
                  </a:lnTo>
                  <a:lnTo>
                    <a:pt x="2981" y="2686"/>
                  </a:lnTo>
                  <a:lnTo>
                    <a:pt x="2980" y="2683"/>
                  </a:lnTo>
                  <a:lnTo>
                    <a:pt x="2979" y="2678"/>
                  </a:lnTo>
                  <a:lnTo>
                    <a:pt x="2977" y="2675"/>
                  </a:lnTo>
                  <a:lnTo>
                    <a:pt x="2976" y="2670"/>
                  </a:lnTo>
                  <a:lnTo>
                    <a:pt x="2976" y="2667"/>
                  </a:lnTo>
                  <a:lnTo>
                    <a:pt x="2975" y="2663"/>
                  </a:lnTo>
                  <a:lnTo>
                    <a:pt x="2974" y="2660"/>
                  </a:lnTo>
                  <a:lnTo>
                    <a:pt x="2972" y="2659"/>
                  </a:lnTo>
                  <a:lnTo>
                    <a:pt x="2969" y="2658"/>
                  </a:lnTo>
                  <a:lnTo>
                    <a:pt x="2965" y="2658"/>
                  </a:lnTo>
                  <a:lnTo>
                    <a:pt x="2961" y="2661"/>
                  </a:lnTo>
                  <a:lnTo>
                    <a:pt x="2957" y="2662"/>
                  </a:lnTo>
                  <a:lnTo>
                    <a:pt x="2953" y="2664"/>
                  </a:lnTo>
                  <a:lnTo>
                    <a:pt x="2951" y="2668"/>
                  </a:lnTo>
                  <a:lnTo>
                    <a:pt x="2949" y="2671"/>
                  </a:lnTo>
                  <a:lnTo>
                    <a:pt x="2946" y="2675"/>
                  </a:lnTo>
                  <a:lnTo>
                    <a:pt x="2944" y="2678"/>
                  </a:lnTo>
                  <a:lnTo>
                    <a:pt x="2942" y="2682"/>
                  </a:lnTo>
                  <a:lnTo>
                    <a:pt x="2941" y="2685"/>
                  </a:lnTo>
                  <a:lnTo>
                    <a:pt x="2938" y="2689"/>
                  </a:lnTo>
                  <a:lnTo>
                    <a:pt x="2936" y="2691"/>
                  </a:lnTo>
                  <a:lnTo>
                    <a:pt x="2934" y="2693"/>
                  </a:lnTo>
                  <a:lnTo>
                    <a:pt x="2930" y="2695"/>
                  </a:lnTo>
                  <a:lnTo>
                    <a:pt x="2927" y="2697"/>
                  </a:lnTo>
                  <a:lnTo>
                    <a:pt x="2923" y="2697"/>
                  </a:lnTo>
                  <a:lnTo>
                    <a:pt x="2919" y="2695"/>
                  </a:lnTo>
                  <a:lnTo>
                    <a:pt x="2914" y="2694"/>
                  </a:lnTo>
                  <a:lnTo>
                    <a:pt x="2911" y="2692"/>
                  </a:lnTo>
                  <a:lnTo>
                    <a:pt x="2908" y="2689"/>
                  </a:lnTo>
                  <a:lnTo>
                    <a:pt x="2907" y="2686"/>
                  </a:lnTo>
                  <a:lnTo>
                    <a:pt x="2905" y="2683"/>
                  </a:lnTo>
                  <a:lnTo>
                    <a:pt x="2903" y="2679"/>
                  </a:lnTo>
                  <a:lnTo>
                    <a:pt x="2902" y="2676"/>
                  </a:lnTo>
                  <a:lnTo>
                    <a:pt x="2899" y="2672"/>
                  </a:lnTo>
                  <a:lnTo>
                    <a:pt x="2898" y="2669"/>
                  </a:lnTo>
                  <a:lnTo>
                    <a:pt x="2896" y="2666"/>
                  </a:lnTo>
                  <a:lnTo>
                    <a:pt x="2894" y="2663"/>
                  </a:lnTo>
                  <a:lnTo>
                    <a:pt x="2891" y="2662"/>
                  </a:lnTo>
                  <a:lnTo>
                    <a:pt x="2889" y="2661"/>
                  </a:lnTo>
                  <a:lnTo>
                    <a:pt x="2887" y="2661"/>
                  </a:lnTo>
                  <a:lnTo>
                    <a:pt x="2884" y="2662"/>
                  </a:lnTo>
                  <a:lnTo>
                    <a:pt x="2881" y="2664"/>
                  </a:lnTo>
                  <a:lnTo>
                    <a:pt x="2877" y="2668"/>
                  </a:lnTo>
                  <a:lnTo>
                    <a:pt x="2873" y="2672"/>
                  </a:lnTo>
                  <a:lnTo>
                    <a:pt x="2872" y="2677"/>
                  </a:lnTo>
                  <a:lnTo>
                    <a:pt x="2871" y="2682"/>
                  </a:lnTo>
                  <a:lnTo>
                    <a:pt x="2872" y="2686"/>
                  </a:lnTo>
                  <a:lnTo>
                    <a:pt x="2874" y="2690"/>
                  </a:lnTo>
                  <a:lnTo>
                    <a:pt x="2876" y="2693"/>
                  </a:lnTo>
                  <a:lnTo>
                    <a:pt x="2880" y="2697"/>
                  </a:lnTo>
                  <a:lnTo>
                    <a:pt x="2883" y="2701"/>
                  </a:lnTo>
                  <a:lnTo>
                    <a:pt x="2888" y="2705"/>
                  </a:lnTo>
                  <a:lnTo>
                    <a:pt x="2892" y="2709"/>
                  </a:lnTo>
                  <a:lnTo>
                    <a:pt x="2897" y="2713"/>
                  </a:lnTo>
                  <a:lnTo>
                    <a:pt x="2902" y="2717"/>
                  </a:lnTo>
                  <a:lnTo>
                    <a:pt x="2905" y="2722"/>
                  </a:lnTo>
                  <a:lnTo>
                    <a:pt x="2908" y="2728"/>
                  </a:lnTo>
                  <a:lnTo>
                    <a:pt x="2912" y="2733"/>
                  </a:lnTo>
                  <a:lnTo>
                    <a:pt x="2914" y="2740"/>
                  </a:lnTo>
                  <a:lnTo>
                    <a:pt x="2911" y="2745"/>
                  </a:lnTo>
                  <a:lnTo>
                    <a:pt x="2907" y="2749"/>
                  </a:lnTo>
                  <a:lnTo>
                    <a:pt x="2903" y="2755"/>
                  </a:lnTo>
                  <a:lnTo>
                    <a:pt x="2899" y="2761"/>
                  </a:lnTo>
                  <a:lnTo>
                    <a:pt x="2896" y="2767"/>
                  </a:lnTo>
                  <a:lnTo>
                    <a:pt x="2892" y="2772"/>
                  </a:lnTo>
                  <a:lnTo>
                    <a:pt x="2888" y="2777"/>
                  </a:lnTo>
                  <a:lnTo>
                    <a:pt x="2884" y="2782"/>
                  </a:lnTo>
                  <a:lnTo>
                    <a:pt x="2880" y="2786"/>
                  </a:lnTo>
                  <a:lnTo>
                    <a:pt x="2875" y="2790"/>
                  </a:lnTo>
                  <a:lnTo>
                    <a:pt x="2869" y="2792"/>
                  </a:lnTo>
                  <a:lnTo>
                    <a:pt x="2865" y="2794"/>
                  </a:lnTo>
                  <a:lnTo>
                    <a:pt x="2859" y="2794"/>
                  </a:lnTo>
                  <a:lnTo>
                    <a:pt x="2852" y="2794"/>
                  </a:lnTo>
                  <a:lnTo>
                    <a:pt x="2846" y="2792"/>
                  </a:lnTo>
                  <a:lnTo>
                    <a:pt x="2839" y="2788"/>
                  </a:lnTo>
                  <a:lnTo>
                    <a:pt x="2838" y="2787"/>
                  </a:lnTo>
                  <a:lnTo>
                    <a:pt x="2837" y="2786"/>
                  </a:lnTo>
                  <a:lnTo>
                    <a:pt x="2837" y="2785"/>
                  </a:lnTo>
                  <a:lnTo>
                    <a:pt x="2836" y="2784"/>
                  </a:lnTo>
                  <a:lnTo>
                    <a:pt x="2835" y="2783"/>
                  </a:lnTo>
                  <a:lnTo>
                    <a:pt x="2834" y="2782"/>
                  </a:lnTo>
                  <a:lnTo>
                    <a:pt x="2833" y="2780"/>
                  </a:lnTo>
                  <a:lnTo>
                    <a:pt x="2831" y="2779"/>
                  </a:lnTo>
                  <a:lnTo>
                    <a:pt x="2831" y="2778"/>
                  </a:lnTo>
                  <a:lnTo>
                    <a:pt x="2830" y="2777"/>
                  </a:lnTo>
                  <a:lnTo>
                    <a:pt x="2823" y="2780"/>
                  </a:lnTo>
                  <a:lnTo>
                    <a:pt x="2820" y="2785"/>
                  </a:lnTo>
                  <a:lnTo>
                    <a:pt x="2816" y="2791"/>
                  </a:lnTo>
                  <a:lnTo>
                    <a:pt x="2815" y="2797"/>
                  </a:lnTo>
                  <a:lnTo>
                    <a:pt x="2814" y="2803"/>
                  </a:lnTo>
                  <a:lnTo>
                    <a:pt x="2814" y="2810"/>
                  </a:lnTo>
                  <a:lnTo>
                    <a:pt x="2814" y="2817"/>
                  </a:lnTo>
                  <a:lnTo>
                    <a:pt x="2814" y="2824"/>
                  </a:lnTo>
                  <a:lnTo>
                    <a:pt x="2814" y="2831"/>
                  </a:lnTo>
                  <a:lnTo>
                    <a:pt x="2813" y="2837"/>
                  </a:lnTo>
                  <a:lnTo>
                    <a:pt x="2812" y="2842"/>
                  </a:lnTo>
                  <a:lnTo>
                    <a:pt x="2810" y="2847"/>
                  </a:lnTo>
                  <a:lnTo>
                    <a:pt x="2805" y="2852"/>
                  </a:lnTo>
                  <a:lnTo>
                    <a:pt x="2800" y="2854"/>
                  </a:lnTo>
                  <a:lnTo>
                    <a:pt x="2792" y="2855"/>
                  </a:lnTo>
                  <a:lnTo>
                    <a:pt x="2783" y="2856"/>
                  </a:lnTo>
                  <a:lnTo>
                    <a:pt x="2777" y="2855"/>
                  </a:lnTo>
                  <a:lnTo>
                    <a:pt x="2773" y="2855"/>
                  </a:lnTo>
                  <a:lnTo>
                    <a:pt x="2768" y="2855"/>
                  </a:lnTo>
                  <a:lnTo>
                    <a:pt x="2762" y="2856"/>
                  </a:lnTo>
                  <a:lnTo>
                    <a:pt x="2758" y="2856"/>
                  </a:lnTo>
                  <a:lnTo>
                    <a:pt x="2753" y="2856"/>
                  </a:lnTo>
                  <a:lnTo>
                    <a:pt x="2749" y="2856"/>
                  </a:lnTo>
                  <a:lnTo>
                    <a:pt x="2744" y="2857"/>
                  </a:lnTo>
                  <a:lnTo>
                    <a:pt x="2739" y="2859"/>
                  </a:lnTo>
                  <a:lnTo>
                    <a:pt x="2736" y="2860"/>
                  </a:lnTo>
                  <a:lnTo>
                    <a:pt x="2731" y="2862"/>
                  </a:lnTo>
                  <a:lnTo>
                    <a:pt x="2728" y="2864"/>
                  </a:lnTo>
                  <a:lnTo>
                    <a:pt x="2725" y="2867"/>
                  </a:lnTo>
                  <a:lnTo>
                    <a:pt x="2721" y="2870"/>
                  </a:lnTo>
                  <a:lnTo>
                    <a:pt x="2718" y="2873"/>
                  </a:lnTo>
                  <a:lnTo>
                    <a:pt x="2715" y="2878"/>
                  </a:lnTo>
                  <a:lnTo>
                    <a:pt x="2714" y="2880"/>
                  </a:lnTo>
                  <a:lnTo>
                    <a:pt x="2713" y="2883"/>
                  </a:lnTo>
                  <a:lnTo>
                    <a:pt x="2714" y="2885"/>
                  </a:lnTo>
                  <a:lnTo>
                    <a:pt x="2714" y="2887"/>
                  </a:lnTo>
                  <a:lnTo>
                    <a:pt x="2715" y="2888"/>
                  </a:lnTo>
                  <a:lnTo>
                    <a:pt x="2718" y="2890"/>
                  </a:lnTo>
                  <a:lnTo>
                    <a:pt x="2719" y="2891"/>
                  </a:lnTo>
                  <a:lnTo>
                    <a:pt x="2721" y="2892"/>
                  </a:lnTo>
                  <a:lnTo>
                    <a:pt x="2723" y="2892"/>
                  </a:lnTo>
                  <a:lnTo>
                    <a:pt x="2726" y="2892"/>
                  </a:lnTo>
                  <a:lnTo>
                    <a:pt x="2729" y="2893"/>
                  </a:lnTo>
                  <a:lnTo>
                    <a:pt x="2731" y="2893"/>
                  </a:lnTo>
                  <a:lnTo>
                    <a:pt x="2734" y="2893"/>
                  </a:lnTo>
                  <a:lnTo>
                    <a:pt x="2736" y="2893"/>
                  </a:lnTo>
                  <a:lnTo>
                    <a:pt x="2739" y="2893"/>
                  </a:lnTo>
                  <a:lnTo>
                    <a:pt x="2742" y="2893"/>
                  </a:lnTo>
                  <a:lnTo>
                    <a:pt x="2743" y="2893"/>
                  </a:lnTo>
                  <a:lnTo>
                    <a:pt x="2744" y="2893"/>
                  </a:lnTo>
                  <a:lnTo>
                    <a:pt x="2745" y="2893"/>
                  </a:lnTo>
                  <a:lnTo>
                    <a:pt x="2746" y="2893"/>
                  </a:lnTo>
                  <a:lnTo>
                    <a:pt x="2747" y="2893"/>
                  </a:lnTo>
                  <a:lnTo>
                    <a:pt x="2749" y="2893"/>
                  </a:lnTo>
                  <a:lnTo>
                    <a:pt x="2750" y="2893"/>
                  </a:lnTo>
                  <a:lnTo>
                    <a:pt x="2751" y="2893"/>
                  </a:lnTo>
                  <a:lnTo>
                    <a:pt x="2752" y="2893"/>
                  </a:lnTo>
                  <a:lnTo>
                    <a:pt x="2753" y="2893"/>
                  </a:lnTo>
                  <a:lnTo>
                    <a:pt x="2754" y="2893"/>
                  </a:lnTo>
                  <a:lnTo>
                    <a:pt x="2756" y="2893"/>
                  </a:lnTo>
                  <a:lnTo>
                    <a:pt x="2757" y="2893"/>
                  </a:lnTo>
                  <a:lnTo>
                    <a:pt x="2758" y="2898"/>
                  </a:lnTo>
                  <a:lnTo>
                    <a:pt x="2759" y="2903"/>
                  </a:lnTo>
                  <a:lnTo>
                    <a:pt x="2759" y="2909"/>
                  </a:lnTo>
                  <a:lnTo>
                    <a:pt x="2758" y="2915"/>
                  </a:lnTo>
                  <a:lnTo>
                    <a:pt x="2757" y="2921"/>
                  </a:lnTo>
                  <a:lnTo>
                    <a:pt x="2756" y="2926"/>
                  </a:lnTo>
                  <a:lnTo>
                    <a:pt x="2753" y="2932"/>
                  </a:lnTo>
                  <a:lnTo>
                    <a:pt x="2751" y="2938"/>
                  </a:lnTo>
                  <a:lnTo>
                    <a:pt x="2747" y="2944"/>
                  </a:lnTo>
                  <a:lnTo>
                    <a:pt x="2745" y="2948"/>
                  </a:lnTo>
                  <a:lnTo>
                    <a:pt x="2742" y="2954"/>
                  </a:lnTo>
                  <a:lnTo>
                    <a:pt x="2738" y="2960"/>
                  </a:lnTo>
                  <a:lnTo>
                    <a:pt x="2735" y="2965"/>
                  </a:lnTo>
                  <a:lnTo>
                    <a:pt x="2733" y="2970"/>
                  </a:lnTo>
                  <a:lnTo>
                    <a:pt x="2729" y="2976"/>
                  </a:lnTo>
                  <a:lnTo>
                    <a:pt x="2727" y="2981"/>
                  </a:lnTo>
                  <a:lnTo>
                    <a:pt x="2721" y="2983"/>
                  </a:lnTo>
                  <a:lnTo>
                    <a:pt x="2716" y="2983"/>
                  </a:lnTo>
                  <a:lnTo>
                    <a:pt x="2712" y="2981"/>
                  </a:lnTo>
                  <a:lnTo>
                    <a:pt x="2707" y="2980"/>
                  </a:lnTo>
                  <a:lnTo>
                    <a:pt x="2704" y="2979"/>
                  </a:lnTo>
                  <a:lnTo>
                    <a:pt x="2699" y="2977"/>
                  </a:lnTo>
                  <a:lnTo>
                    <a:pt x="2695" y="2975"/>
                  </a:lnTo>
                  <a:lnTo>
                    <a:pt x="2691" y="2972"/>
                  </a:lnTo>
                  <a:lnTo>
                    <a:pt x="2688" y="2970"/>
                  </a:lnTo>
                  <a:lnTo>
                    <a:pt x="2683" y="2969"/>
                  </a:lnTo>
                  <a:lnTo>
                    <a:pt x="2680" y="2968"/>
                  </a:lnTo>
                  <a:lnTo>
                    <a:pt x="2676" y="2968"/>
                  </a:lnTo>
                  <a:lnTo>
                    <a:pt x="2673" y="2968"/>
                  </a:lnTo>
                  <a:lnTo>
                    <a:pt x="2669" y="2969"/>
                  </a:lnTo>
                  <a:lnTo>
                    <a:pt x="2666" y="2971"/>
                  </a:lnTo>
                  <a:lnTo>
                    <a:pt x="2664" y="2976"/>
                  </a:lnTo>
                  <a:lnTo>
                    <a:pt x="2660" y="2980"/>
                  </a:lnTo>
                  <a:lnTo>
                    <a:pt x="2660" y="2986"/>
                  </a:lnTo>
                  <a:lnTo>
                    <a:pt x="2660" y="2990"/>
                  </a:lnTo>
                  <a:lnTo>
                    <a:pt x="2661" y="2993"/>
                  </a:lnTo>
                  <a:lnTo>
                    <a:pt x="2662" y="2996"/>
                  </a:lnTo>
                  <a:lnTo>
                    <a:pt x="2665" y="2999"/>
                  </a:lnTo>
                  <a:lnTo>
                    <a:pt x="2668" y="3001"/>
                  </a:lnTo>
                  <a:lnTo>
                    <a:pt x="2672" y="3003"/>
                  </a:lnTo>
                  <a:lnTo>
                    <a:pt x="2675" y="3006"/>
                  </a:lnTo>
                  <a:lnTo>
                    <a:pt x="2679" y="3008"/>
                  </a:lnTo>
                  <a:lnTo>
                    <a:pt x="2682" y="3010"/>
                  </a:lnTo>
                  <a:lnTo>
                    <a:pt x="2684" y="3013"/>
                  </a:lnTo>
                  <a:lnTo>
                    <a:pt x="2687" y="3016"/>
                  </a:lnTo>
                  <a:lnTo>
                    <a:pt x="2689" y="3018"/>
                  </a:lnTo>
                  <a:lnTo>
                    <a:pt x="2690" y="3023"/>
                  </a:lnTo>
                  <a:lnTo>
                    <a:pt x="2690" y="3027"/>
                  </a:lnTo>
                  <a:lnTo>
                    <a:pt x="2690" y="3037"/>
                  </a:lnTo>
                  <a:lnTo>
                    <a:pt x="2690" y="3046"/>
                  </a:lnTo>
                  <a:lnTo>
                    <a:pt x="2689" y="3055"/>
                  </a:lnTo>
                  <a:lnTo>
                    <a:pt x="2687" y="3063"/>
                  </a:lnTo>
                  <a:lnTo>
                    <a:pt x="2684" y="3071"/>
                  </a:lnTo>
                  <a:lnTo>
                    <a:pt x="2682" y="3080"/>
                  </a:lnTo>
                  <a:lnTo>
                    <a:pt x="2679" y="3088"/>
                  </a:lnTo>
                  <a:lnTo>
                    <a:pt x="2675" y="3096"/>
                  </a:lnTo>
                  <a:lnTo>
                    <a:pt x="2672" y="3103"/>
                  </a:lnTo>
                  <a:lnTo>
                    <a:pt x="2668" y="3111"/>
                  </a:lnTo>
                  <a:lnTo>
                    <a:pt x="2665" y="3120"/>
                  </a:lnTo>
                  <a:lnTo>
                    <a:pt x="2662" y="3129"/>
                  </a:lnTo>
                  <a:lnTo>
                    <a:pt x="2660" y="3137"/>
                  </a:lnTo>
                  <a:lnTo>
                    <a:pt x="2658" y="3146"/>
                  </a:lnTo>
                  <a:lnTo>
                    <a:pt x="2657" y="3155"/>
                  </a:lnTo>
                  <a:lnTo>
                    <a:pt x="2657" y="3165"/>
                  </a:lnTo>
                  <a:lnTo>
                    <a:pt x="2651" y="3166"/>
                  </a:lnTo>
                  <a:lnTo>
                    <a:pt x="2646" y="3166"/>
                  </a:lnTo>
                  <a:lnTo>
                    <a:pt x="2641" y="3166"/>
                  </a:lnTo>
                  <a:lnTo>
                    <a:pt x="2636" y="3165"/>
                  </a:lnTo>
                  <a:lnTo>
                    <a:pt x="2630" y="3164"/>
                  </a:lnTo>
                  <a:lnTo>
                    <a:pt x="2624" y="3163"/>
                  </a:lnTo>
                  <a:lnTo>
                    <a:pt x="2619" y="3161"/>
                  </a:lnTo>
                  <a:lnTo>
                    <a:pt x="2613" y="3160"/>
                  </a:lnTo>
                  <a:lnTo>
                    <a:pt x="2607" y="3158"/>
                  </a:lnTo>
                  <a:lnTo>
                    <a:pt x="2601" y="3157"/>
                  </a:lnTo>
                  <a:lnTo>
                    <a:pt x="2597" y="3157"/>
                  </a:lnTo>
                  <a:lnTo>
                    <a:pt x="2591" y="3158"/>
                  </a:lnTo>
                  <a:lnTo>
                    <a:pt x="2587" y="3160"/>
                  </a:lnTo>
                  <a:lnTo>
                    <a:pt x="2582" y="3163"/>
                  </a:lnTo>
                  <a:lnTo>
                    <a:pt x="2577" y="3168"/>
                  </a:lnTo>
                  <a:lnTo>
                    <a:pt x="2574" y="3173"/>
                  </a:lnTo>
                  <a:lnTo>
                    <a:pt x="2575" y="3177"/>
                  </a:lnTo>
                  <a:lnTo>
                    <a:pt x="2577" y="3180"/>
                  </a:lnTo>
                  <a:lnTo>
                    <a:pt x="2580" y="3184"/>
                  </a:lnTo>
                  <a:lnTo>
                    <a:pt x="2582" y="3186"/>
                  </a:lnTo>
                  <a:lnTo>
                    <a:pt x="2585" y="3188"/>
                  </a:lnTo>
                  <a:lnTo>
                    <a:pt x="2589" y="3191"/>
                  </a:lnTo>
                  <a:lnTo>
                    <a:pt x="2593" y="3192"/>
                  </a:lnTo>
                  <a:lnTo>
                    <a:pt x="2598" y="3192"/>
                  </a:lnTo>
                  <a:lnTo>
                    <a:pt x="2603" y="3193"/>
                  </a:lnTo>
                  <a:lnTo>
                    <a:pt x="2607" y="3193"/>
                  </a:lnTo>
                  <a:lnTo>
                    <a:pt x="2613" y="3193"/>
                  </a:lnTo>
                  <a:lnTo>
                    <a:pt x="2620" y="3193"/>
                  </a:lnTo>
                  <a:lnTo>
                    <a:pt x="2626" y="3192"/>
                  </a:lnTo>
                  <a:lnTo>
                    <a:pt x="2633" y="3192"/>
                  </a:lnTo>
                  <a:lnTo>
                    <a:pt x="2639" y="3191"/>
                  </a:lnTo>
                  <a:lnTo>
                    <a:pt x="2647" y="3191"/>
                  </a:lnTo>
                  <a:lnTo>
                    <a:pt x="2644" y="3189"/>
                  </a:lnTo>
                  <a:lnTo>
                    <a:pt x="2642" y="3188"/>
                  </a:lnTo>
                  <a:lnTo>
                    <a:pt x="2641" y="3188"/>
                  </a:lnTo>
                  <a:lnTo>
                    <a:pt x="2639" y="3188"/>
                  </a:lnTo>
                  <a:lnTo>
                    <a:pt x="2638" y="3188"/>
                  </a:lnTo>
                  <a:lnTo>
                    <a:pt x="2637" y="3188"/>
                  </a:lnTo>
                  <a:lnTo>
                    <a:pt x="2638" y="3188"/>
                  </a:lnTo>
                  <a:lnTo>
                    <a:pt x="2639" y="3188"/>
                  </a:lnTo>
                  <a:lnTo>
                    <a:pt x="2641" y="3189"/>
                  </a:lnTo>
                  <a:lnTo>
                    <a:pt x="2642" y="3189"/>
                  </a:lnTo>
                  <a:lnTo>
                    <a:pt x="2643" y="3189"/>
                  </a:lnTo>
                  <a:lnTo>
                    <a:pt x="2644" y="3189"/>
                  </a:lnTo>
                  <a:lnTo>
                    <a:pt x="2645" y="3189"/>
                  </a:lnTo>
                  <a:lnTo>
                    <a:pt x="2647" y="3191"/>
                  </a:lnTo>
                  <a:lnTo>
                    <a:pt x="2649" y="3200"/>
                  </a:lnTo>
                  <a:lnTo>
                    <a:pt x="2649" y="3209"/>
                  </a:lnTo>
                  <a:lnTo>
                    <a:pt x="2647" y="3219"/>
                  </a:lnTo>
                  <a:lnTo>
                    <a:pt x="2645" y="3230"/>
                  </a:lnTo>
                  <a:lnTo>
                    <a:pt x="2642" y="3239"/>
                  </a:lnTo>
                  <a:lnTo>
                    <a:pt x="2637" y="3249"/>
                  </a:lnTo>
                  <a:lnTo>
                    <a:pt x="2633" y="3260"/>
                  </a:lnTo>
                  <a:lnTo>
                    <a:pt x="2629" y="3270"/>
                  </a:lnTo>
                  <a:lnTo>
                    <a:pt x="2624" y="3279"/>
                  </a:lnTo>
                  <a:lnTo>
                    <a:pt x="2622" y="3289"/>
                  </a:lnTo>
                  <a:lnTo>
                    <a:pt x="2620" y="3300"/>
                  </a:lnTo>
                  <a:lnTo>
                    <a:pt x="2619" y="3310"/>
                  </a:lnTo>
                  <a:lnTo>
                    <a:pt x="2620" y="3320"/>
                  </a:lnTo>
                  <a:lnTo>
                    <a:pt x="2623" y="3331"/>
                  </a:lnTo>
                  <a:lnTo>
                    <a:pt x="2629" y="3341"/>
                  </a:lnTo>
                  <a:lnTo>
                    <a:pt x="2637" y="3353"/>
                  </a:lnTo>
                  <a:lnTo>
                    <a:pt x="2641" y="3359"/>
                  </a:lnTo>
                  <a:lnTo>
                    <a:pt x="2643" y="3368"/>
                  </a:lnTo>
                  <a:lnTo>
                    <a:pt x="2644" y="3376"/>
                  </a:lnTo>
                  <a:lnTo>
                    <a:pt x="2646" y="3384"/>
                  </a:lnTo>
                  <a:lnTo>
                    <a:pt x="2646" y="3390"/>
                  </a:lnTo>
                  <a:lnTo>
                    <a:pt x="2646" y="3399"/>
                  </a:lnTo>
                  <a:lnTo>
                    <a:pt x="2646" y="3407"/>
                  </a:lnTo>
                  <a:lnTo>
                    <a:pt x="2646" y="3415"/>
                  </a:lnTo>
                  <a:lnTo>
                    <a:pt x="2646" y="3421"/>
                  </a:lnTo>
                  <a:lnTo>
                    <a:pt x="2646" y="3430"/>
                  </a:lnTo>
                  <a:lnTo>
                    <a:pt x="2646" y="3438"/>
                  </a:lnTo>
                  <a:lnTo>
                    <a:pt x="2647" y="3446"/>
                  </a:lnTo>
                  <a:lnTo>
                    <a:pt x="2649" y="3454"/>
                  </a:lnTo>
                  <a:lnTo>
                    <a:pt x="2650" y="3462"/>
                  </a:lnTo>
                  <a:lnTo>
                    <a:pt x="2652" y="3470"/>
                  </a:lnTo>
                  <a:lnTo>
                    <a:pt x="2657" y="3478"/>
                  </a:lnTo>
                  <a:lnTo>
                    <a:pt x="2660" y="3487"/>
                  </a:lnTo>
                  <a:lnTo>
                    <a:pt x="2665" y="3496"/>
                  </a:lnTo>
                  <a:lnTo>
                    <a:pt x="2670" y="3504"/>
                  </a:lnTo>
                  <a:lnTo>
                    <a:pt x="2676" y="3513"/>
                  </a:lnTo>
                  <a:lnTo>
                    <a:pt x="2682" y="3521"/>
                  </a:lnTo>
                  <a:lnTo>
                    <a:pt x="2688" y="3531"/>
                  </a:lnTo>
                  <a:lnTo>
                    <a:pt x="2693" y="3539"/>
                  </a:lnTo>
                  <a:lnTo>
                    <a:pt x="2699" y="3548"/>
                  </a:lnTo>
                  <a:lnTo>
                    <a:pt x="2704" y="3556"/>
                  </a:lnTo>
                  <a:lnTo>
                    <a:pt x="2708" y="3565"/>
                  </a:lnTo>
                  <a:lnTo>
                    <a:pt x="2713" y="3574"/>
                  </a:lnTo>
                  <a:lnTo>
                    <a:pt x="2715" y="3583"/>
                  </a:lnTo>
                  <a:lnTo>
                    <a:pt x="2718" y="3593"/>
                  </a:lnTo>
                  <a:lnTo>
                    <a:pt x="2718" y="3603"/>
                  </a:lnTo>
                  <a:lnTo>
                    <a:pt x="2718" y="3613"/>
                  </a:lnTo>
                  <a:lnTo>
                    <a:pt x="2715" y="3625"/>
                  </a:lnTo>
                  <a:lnTo>
                    <a:pt x="2708" y="3635"/>
                  </a:lnTo>
                  <a:lnTo>
                    <a:pt x="2702" y="3643"/>
                  </a:lnTo>
                  <a:lnTo>
                    <a:pt x="2695" y="3650"/>
                  </a:lnTo>
                  <a:lnTo>
                    <a:pt x="2687" y="3654"/>
                  </a:lnTo>
                  <a:lnTo>
                    <a:pt x="2679" y="3656"/>
                  </a:lnTo>
                  <a:lnTo>
                    <a:pt x="2669" y="3657"/>
                  </a:lnTo>
                  <a:lnTo>
                    <a:pt x="2660" y="3656"/>
                  </a:lnTo>
                  <a:lnTo>
                    <a:pt x="2651" y="3655"/>
                  </a:lnTo>
                  <a:lnTo>
                    <a:pt x="2642" y="3651"/>
                  </a:lnTo>
                  <a:lnTo>
                    <a:pt x="2633" y="3647"/>
                  </a:lnTo>
                  <a:lnTo>
                    <a:pt x="2623" y="3642"/>
                  </a:lnTo>
                  <a:lnTo>
                    <a:pt x="2615" y="3636"/>
                  </a:lnTo>
                  <a:lnTo>
                    <a:pt x="2606" y="3631"/>
                  </a:lnTo>
                  <a:lnTo>
                    <a:pt x="2598" y="3625"/>
                  </a:lnTo>
                  <a:lnTo>
                    <a:pt x="2591" y="3619"/>
                  </a:lnTo>
                  <a:lnTo>
                    <a:pt x="2584" y="3613"/>
                  </a:lnTo>
                  <a:lnTo>
                    <a:pt x="2570" y="3601"/>
                  </a:lnTo>
                  <a:lnTo>
                    <a:pt x="2557" y="3594"/>
                  </a:lnTo>
                  <a:lnTo>
                    <a:pt x="2542" y="3590"/>
                  </a:lnTo>
                  <a:lnTo>
                    <a:pt x="2527" y="3589"/>
                  </a:lnTo>
                  <a:lnTo>
                    <a:pt x="2511" y="3590"/>
                  </a:lnTo>
                  <a:lnTo>
                    <a:pt x="2495" y="3594"/>
                  </a:lnTo>
                  <a:lnTo>
                    <a:pt x="2478" y="3597"/>
                  </a:lnTo>
                  <a:lnTo>
                    <a:pt x="2462" y="3602"/>
                  </a:lnTo>
                  <a:lnTo>
                    <a:pt x="2446" y="3605"/>
                  </a:lnTo>
                  <a:lnTo>
                    <a:pt x="2431" y="3608"/>
                  </a:lnTo>
                  <a:lnTo>
                    <a:pt x="2416" y="3608"/>
                  </a:lnTo>
                  <a:lnTo>
                    <a:pt x="2403" y="3605"/>
                  </a:lnTo>
                  <a:lnTo>
                    <a:pt x="2390" y="3600"/>
                  </a:lnTo>
                  <a:lnTo>
                    <a:pt x="2378" y="3590"/>
                  </a:lnTo>
                  <a:lnTo>
                    <a:pt x="2368" y="3575"/>
                  </a:lnTo>
                  <a:lnTo>
                    <a:pt x="2360" y="3557"/>
                  </a:lnTo>
                  <a:lnTo>
                    <a:pt x="2343" y="3556"/>
                  </a:lnTo>
                  <a:lnTo>
                    <a:pt x="2326" y="3555"/>
                  </a:lnTo>
                  <a:lnTo>
                    <a:pt x="2308" y="3554"/>
                  </a:lnTo>
                  <a:lnTo>
                    <a:pt x="2291" y="3550"/>
                  </a:lnTo>
                  <a:lnTo>
                    <a:pt x="2275" y="3547"/>
                  </a:lnTo>
                  <a:lnTo>
                    <a:pt x="2258" y="3542"/>
                  </a:lnTo>
                  <a:lnTo>
                    <a:pt x="2240" y="3536"/>
                  </a:lnTo>
                  <a:lnTo>
                    <a:pt x="2226" y="3531"/>
                  </a:lnTo>
                  <a:lnTo>
                    <a:pt x="2209" y="3523"/>
                  </a:lnTo>
                  <a:lnTo>
                    <a:pt x="2194" y="3515"/>
                  </a:lnTo>
                  <a:lnTo>
                    <a:pt x="2181" y="3505"/>
                  </a:lnTo>
                  <a:lnTo>
                    <a:pt x="2167" y="3495"/>
                  </a:lnTo>
                  <a:lnTo>
                    <a:pt x="2154" y="3482"/>
                  </a:lnTo>
                  <a:lnTo>
                    <a:pt x="2144" y="3470"/>
                  </a:lnTo>
                  <a:lnTo>
                    <a:pt x="2134" y="3456"/>
                  </a:lnTo>
                  <a:lnTo>
                    <a:pt x="2126" y="3441"/>
                  </a:lnTo>
                  <a:lnTo>
                    <a:pt x="2124" y="3439"/>
                  </a:lnTo>
                  <a:lnTo>
                    <a:pt x="2121" y="3433"/>
                  </a:lnTo>
                  <a:lnTo>
                    <a:pt x="2117" y="3425"/>
                  </a:lnTo>
                  <a:lnTo>
                    <a:pt x="2112" y="3415"/>
                  </a:lnTo>
                  <a:lnTo>
                    <a:pt x="2105" y="3403"/>
                  </a:lnTo>
                  <a:lnTo>
                    <a:pt x="2098" y="3389"/>
                  </a:lnTo>
                  <a:lnTo>
                    <a:pt x="2090" y="3374"/>
                  </a:lnTo>
                  <a:lnTo>
                    <a:pt x="2082" y="3359"/>
                  </a:lnTo>
                  <a:lnTo>
                    <a:pt x="2074" y="3343"/>
                  </a:lnTo>
                  <a:lnTo>
                    <a:pt x="2066" y="3328"/>
                  </a:lnTo>
                  <a:lnTo>
                    <a:pt x="2059" y="3315"/>
                  </a:lnTo>
                  <a:lnTo>
                    <a:pt x="2052" y="3303"/>
                  </a:lnTo>
                  <a:lnTo>
                    <a:pt x="2046" y="3293"/>
                  </a:lnTo>
                  <a:lnTo>
                    <a:pt x="2043" y="3285"/>
                  </a:lnTo>
                  <a:lnTo>
                    <a:pt x="2039" y="3279"/>
                  </a:lnTo>
                  <a:lnTo>
                    <a:pt x="2039" y="3278"/>
                  </a:lnTo>
                  <a:lnTo>
                    <a:pt x="2038" y="3264"/>
                  </a:lnTo>
                  <a:lnTo>
                    <a:pt x="2039" y="3251"/>
                  </a:lnTo>
                  <a:lnTo>
                    <a:pt x="2039" y="3238"/>
                  </a:lnTo>
                  <a:lnTo>
                    <a:pt x="2039" y="3225"/>
                  </a:lnTo>
                  <a:lnTo>
                    <a:pt x="2039" y="3211"/>
                  </a:lnTo>
                  <a:lnTo>
                    <a:pt x="2040" y="3197"/>
                  </a:lnTo>
                  <a:lnTo>
                    <a:pt x="2039" y="3185"/>
                  </a:lnTo>
                  <a:lnTo>
                    <a:pt x="2039" y="3172"/>
                  </a:lnTo>
                  <a:lnTo>
                    <a:pt x="2038" y="3158"/>
                  </a:lnTo>
                  <a:lnTo>
                    <a:pt x="2037" y="3146"/>
                  </a:lnTo>
                  <a:lnTo>
                    <a:pt x="2035" y="3134"/>
                  </a:lnTo>
                  <a:lnTo>
                    <a:pt x="2031" y="3122"/>
                  </a:lnTo>
                  <a:lnTo>
                    <a:pt x="2028" y="3110"/>
                  </a:lnTo>
                  <a:lnTo>
                    <a:pt x="2022" y="3100"/>
                  </a:lnTo>
                  <a:lnTo>
                    <a:pt x="2016" y="3089"/>
                  </a:lnTo>
                  <a:lnTo>
                    <a:pt x="2009" y="3080"/>
                  </a:lnTo>
                  <a:lnTo>
                    <a:pt x="2008" y="3080"/>
                  </a:lnTo>
                  <a:lnTo>
                    <a:pt x="2007" y="3080"/>
                  </a:lnTo>
                  <a:lnTo>
                    <a:pt x="2005" y="3080"/>
                  </a:lnTo>
                  <a:lnTo>
                    <a:pt x="2002" y="3080"/>
                  </a:lnTo>
                  <a:lnTo>
                    <a:pt x="1999" y="3080"/>
                  </a:lnTo>
                  <a:lnTo>
                    <a:pt x="1996" y="3080"/>
                  </a:lnTo>
                  <a:lnTo>
                    <a:pt x="1992" y="3080"/>
                  </a:lnTo>
                  <a:lnTo>
                    <a:pt x="1989" y="3080"/>
                  </a:lnTo>
                  <a:lnTo>
                    <a:pt x="1984" y="3080"/>
                  </a:lnTo>
                  <a:lnTo>
                    <a:pt x="1981" y="3080"/>
                  </a:lnTo>
                  <a:lnTo>
                    <a:pt x="1977" y="3080"/>
                  </a:lnTo>
                  <a:lnTo>
                    <a:pt x="1974" y="3080"/>
                  </a:lnTo>
                  <a:lnTo>
                    <a:pt x="1971" y="3080"/>
                  </a:lnTo>
                  <a:lnTo>
                    <a:pt x="1969" y="3080"/>
                  </a:lnTo>
                  <a:lnTo>
                    <a:pt x="1968" y="3080"/>
                  </a:lnTo>
                  <a:lnTo>
                    <a:pt x="1950" y="3056"/>
                  </a:lnTo>
                  <a:lnTo>
                    <a:pt x="1932" y="3032"/>
                  </a:lnTo>
                  <a:lnTo>
                    <a:pt x="1914" y="3008"/>
                  </a:lnTo>
                  <a:lnTo>
                    <a:pt x="1897" y="2985"/>
                  </a:lnTo>
                  <a:lnTo>
                    <a:pt x="1878" y="2962"/>
                  </a:lnTo>
                  <a:lnTo>
                    <a:pt x="1860" y="2938"/>
                  </a:lnTo>
                  <a:lnTo>
                    <a:pt x="1843" y="2915"/>
                  </a:lnTo>
                  <a:lnTo>
                    <a:pt x="1825" y="2891"/>
                  </a:lnTo>
                  <a:lnTo>
                    <a:pt x="1808" y="2867"/>
                  </a:lnTo>
                  <a:lnTo>
                    <a:pt x="1791" y="2842"/>
                  </a:lnTo>
                  <a:lnTo>
                    <a:pt x="1776" y="2817"/>
                  </a:lnTo>
                  <a:lnTo>
                    <a:pt x="1761" y="2793"/>
                  </a:lnTo>
                  <a:lnTo>
                    <a:pt x="1746" y="2767"/>
                  </a:lnTo>
                  <a:lnTo>
                    <a:pt x="1733" y="2741"/>
                  </a:lnTo>
                  <a:lnTo>
                    <a:pt x="1721" y="2714"/>
                  </a:lnTo>
                  <a:lnTo>
                    <a:pt x="1710" y="2687"/>
                  </a:lnTo>
                  <a:lnTo>
                    <a:pt x="1714" y="2678"/>
                  </a:lnTo>
                  <a:lnTo>
                    <a:pt x="1715" y="2669"/>
                  </a:lnTo>
                  <a:lnTo>
                    <a:pt x="1715" y="2662"/>
                  </a:lnTo>
                  <a:lnTo>
                    <a:pt x="1714" y="2655"/>
                  </a:lnTo>
                  <a:lnTo>
                    <a:pt x="1712" y="2648"/>
                  </a:lnTo>
                  <a:lnTo>
                    <a:pt x="1708" y="2643"/>
                  </a:lnTo>
                  <a:lnTo>
                    <a:pt x="1704" y="2637"/>
                  </a:lnTo>
                  <a:lnTo>
                    <a:pt x="1699" y="2632"/>
                  </a:lnTo>
                  <a:lnTo>
                    <a:pt x="1693" y="2626"/>
                  </a:lnTo>
                  <a:lnTo>
                    <a:pt x="1687" y="2622"/>
                  </a:lnTo>
                  <a:lnTo>
                    <a:pt x="1682" y="2617"/>
                  </a:lnTo>
                  <a:lnTo>
                    <a:pt x="1677" y="2612"/>
                  </a:lnTo>
                  <a:lnTo>
                    <a:pt x="1673" y="2607"/>
                  </a:lnTo>
                  <a:lnTo>
                    <a:pt x="1668" y="2601"/>
                  </a:lnTo>
                  <a:lnTo>
                    <a:pt x="1664" y="2595"/>
                  </a:lnTo>
                  <a:lnTo>
                    <a:pt x="1663" y="2590"/>
                  </a:lnTo>
                  <a:lnTo>
                    <a:pt x="1661" y="2570"/>
                  </a:lnTo>
                  <a:lnTo>
                    <a:pt x="1656" y="2554"/>
                  </a:lnTo>
                  <a:lnTo>
                    <a:pt x="1651" y="2539"/>
                  </a:lnTo>
                  <a:lnTo>
                    <a:pt x="1643" y="2525"/>
                  </a:lnTo>
                  <a:lnTo>
                    <a:pt x="1635" y="2514"/>
                  </a:lnTo>
                  <a:lnTo>
                    <a:pt x="1624" y="2502"/>
                  </a:lnTo>
                  <a:lnTo>
                    <a:pt x="1613" y="2493"/>
                  </a:lnTo>
                  <a:lnTo>
                    <a:pt x="1601" y="2483"/>
                  </a:lnTo>
                  <a:lnTo>
                    <a:pt x="1590" y="2474"/>
                  </a:lnTo>
                  <a:lnTo>
                    <a:pt x="1577" y="2465"/>
                  </a:lnTo>
                  <a:lnTo>
                    <a:pt x="1566" y="2454"/>
                  </a:lnTo>
                  <a:lnTo>
                    <a:pt x="1555" y="2444"/>
                  </a:lnTo>
                  <a:lnTo>
                    <a:pt x="1545" y="2431"/>
                  </a:lnTo>
                  <a:lnTo>
                    <a:pt x="1536" y="2419"/>
                  </a:lnTo>
                  <a:lnTo>
                    <a:pt x="1529" y="2405"/>
                  </a:lnTo>
                  <a:lnTo>
                    <a:pt x="1523" y="2389"/>
                  </a:lnTo>
                  <a:lnTo>
                    <a:pt x="1515" y="2371"/>
                  </a:lnTo>
                  <a:lnTo>
                    <a:pt x="1505" y="2358"/>
                  </a:lnTo>
                  <a:lnTo>
                    <a:pt x="1494" y="2346"/>
                  </a:lnTo>
                  <a:lnTo>
                    <a:pt x="1482" y="2336"/>
                  </a:lnTo>
                  <a:lnTo>
                    <a:pt x="1468" y="2328"/>
                  </a:lnTo>
                  <a:lnTo>
                    <a:pt x="1454" y="2321"/>
                  </a:lnTo>
                  <a:lnTo>
                    <a:pt x="1438" y="2315"/>
                  </a:lnTo>
                  <a:lnTo>
                    <a:pt x="1422" y="2312"/>
                  </a:lnTo>
                  <a:lnTo>
                    <a:pt x="1406" y="2308"/>
                  </a:lnTo>
                  <a:lnTo>
                    <a:pt x="1389" y="2307"/>
                  </a:lnTo>
                  <a:lnTo>
                    <a:pt x="1371" y="2306"/>
                  </a:lnTo>
                  <a:lnTo>
                    <a:pt x="1354" y="2305"/>
                  </a:lnTo>
                  <a:lnTo>
                    <a:pt x="1337" y="2305"/>
                  </a:lnTo>
                  <a:lnTo>
                    <a:pt x="1320" y="2306"/>
                  </a:lnTo>
                  <a:lnTo>
                    <a:pt x="1302" y="2306"/>
                  </a:lnTo>
                  <a:lnTo>
                    <a:pt x="1287" y="2307"/>
                  </a:lnTo>
                  <a:lnTo>
                    <a:pt x="1282" y="2305"/>
                  </a:lnTo>
                  <a:lnTo>
                    <a:pt x="1277" y="2301"/>
                  </a:lnTo>
                  <a:lnTo>
                    <a:pt x="1272" y="2299"/>
                  </a:lnTo>
                  <a:lnTo>
                    <a:pt x="1268" y="2296"/>
                  </a:lnTo>
                  <a:lnTo>
                    <a:pt x="1263" y="2292"/>
                  </a:lnTo>
                  <a:lnTo>
                    <a:pt x="1259" y="2289"/>
                  </a:lnTo>
                  <a:lnTo>
                    <a:pt x="1253" y="2285"/>
                  </a:lnTo>
                  <a:lnTo>
                    <a:pt x="1248" y="2282"/>
                  </a:lnTo>
                  <a:lnTo>
                    <a:pt x="1244" y="2278"/>
                  </a:lnTo>
                  <a:lnTo>
                    <a:pt x="1239" y="2276"/>
                  </a:lnTo>
                  <a:lnTo>
                    <a:pt x="1233" y="2275"/>
                  </a:lnTo>
                  <a:lnTo>
                    <a:pt x="1228" y="2274"/>
                  </a:lnTo>
                  <a:lnTo>
                    <a:pt x="1222" y="2274"/>
                  </a:lnTo>
                  <a:lnTo>
                    <a:pt x="1215" y="2275"/>
                  </a:lnTo>
                  <a:lnTo>
                    <a:pt x="1209" y="2277"/>
                  </a:lnTo>
                  <a:lnTo>
                    <a:pt x="1202" y="2281"/>
                  </a:lnTo>
                  <a:lnTo>
                    <a:pt x="1200" y="2286"/>
                  </a:lnTo>
                  <a:lnTo>
                    <a:pt x="1198" y="2292"/>
                  </a:lnTo>
                  <a:lnTo>
                    <a:pt x="1193" y="2298"/>
                  </a:lnTo>
                  <a:lnTo>
                    <a:pt x="1188" y="2301"/>
                  </a:lnTo>
                  <a:lnTo>
                    <a:pt x="1184" y="2305"/>
                  </a:lnTo>
                  <a:lnTo>
                    <a:pt x="1178" y="2308"/>
                  </a:lnTo>
                  <a:lnTo>
                    <a:pt x="1171" y="2311"/>
                  </a:lnTo>
                  <a:lnTo>
                    <a:pt x="1164" y="2313"/>
                  </a:lnTo>
                  <a:lnTo>
                    <a:pt x="1157" y="2314"/>
                  </a:lnTo>
                  <a:lnTo>
                    <a:pt x="1149" y="2315"/>
                  </a:lnTo>
                  <a:lnTo>
                    <a:pt x="1143" y="2317"/>
                  </a:lnTo>
                  <a:lnTo>
                    <a:pt x="1134" y="2319"/>
                  </a:lnTo>
                  <a:lnTo>
                    <a:pt x="1128" y="2320"/>
                  </a:lnTo>
                  <a:lnTo>
                    <a:pt x="1121" y="2322"/>
                  </a:lnTo>
                  <a:lnTo>
                    <a:pt x="1115" y="2324"/>
                  </a:lnTo>
                  <a:lnTo>
                    <a:pt x="1109" y="2328"/>
                  </a:lnTo>
                  <a:lnTo>
                    <a:pt x="1100" y="2343"/>
                  </a:lnTo>
                  <a:lnTo>
                    <a:pt x="1093" y="2358"/>
                  </a:lnTo>
                  <a:lnTo>
                    <a:pt x="1086" y="2374"/>
                  </a:lnTo>
                  <a:lnTo>
                    <a:pt x="1080" y="2390"/>
                  </a:lnTo>
                  <a:lnTo>
                    <a:pt x="1075" y="2406"/>
                  </a:lnTo>
                  <a:lnTo>
                    <a:pt x="1069" y="2423"/>
                  </a:lnTo>
                  <a:lnTo>
                    <a:pt x="1063" y="2439"/>
                  </a:lnTo>
                  <a:lnTo>
                    <a:pt x="1057" y="2454"/>
                  </a:lnTo>
                  <a:lnTo>
                    <a:pt x="1051" y="2470"/>
                  </a:lnTo>
                  <a:lnTo>
                    <a:pt x="1044" y="2485"/>
                  </a:lnTo>
                  <a:lnTo>
                    <a:pt x="1034" y="2499"/>
                  </a:lnTo>
                  <a:lnTo>
                    <a:pt x="1026" y="2513"/>
                  </a:lnTo>
                  <a:lnTo>
                    <a:pt x="1015" y="2525"/>
                  </a:lnTo>
                  <a:lnTo>
                    <a:pt x="1003" y="2537"/>
                  </a:lnTo>
                  <a:lnTo>
                    <a:pt x="990" y="2547"/>
                  </a:lnTo>
                  <a:lnTo>
                    <a:pt x="975" y="2558"/>
                  </a:lnTo>
                  <a:lnTo>
                    <a:pt x="975" y="2562"/>
                  </a:lnTo>
                  <a:lnTo>
                    <a:pt x="975" y="2567"/>
                  </a:lnTo>
                  <a:lnTo>
                    <a:pt x="974" y="2571"/>
                  </a:lnTo>
                  <a:lnTo>
                    <a:pt x="972" y="2576"/>
                  </a:lnTo>
                  <a:lnTo>
                    <a:pt x="971" y="2579"/>
                  </a:lnTo>
                  <a:lnTo>
                    <a:pt x="969" y="2583"/>
                  </a:lnTo>
                  <a:lnTo>
                    <a:pt x="967" y="2586"/>
                  </a:lnTo>
                  <a:lnTo>
                    <a:pt x="964" y="2589"/>
                  </a:lnTo>
                  <a:lnTo>
                    <a:pt x="961" y="2591"/>
                  </a:lnTo>
                  <a:lnTo>
                    <a:pt x="957" y="2593"/>
                  </a:lnTo>
                  <a:lnTo>
                    <a:pt x="954" y="2594"/>
                  </a:lnTo>
                  <a:lnTo>
                    <a:pt x="949" y="2595"/>
                  </a:lnTo>
                  <a:lnTo>
                    <a:pt x="945" y="2595"/>
                  </a:lnTo>
                  <a:lnTo>
                    <a:pt x="940" y="2595"/>
                  </a:lnTo>
                  <a:lnTo>
                    <a:pt x="936" y="2595"/>
                  </a:lnTo>
                  <a:lnTo>
                    <a:pt x="931" y="2594"/>
                  </a:lnTo>
                  <a:lnTo>
                    <a:pt x="921" y="2593"/>
                  </a:lnTo>
                  <a:lnTo>
                    <a:pt x="911" y="2591"/>
                  </a:lnTo>
                  <a:lnTo>
                    <a:pt x="903" y="2587"/>
                  </a:lnTo>
                  <a:lnTo>
                    <a:pt x="895" y="2583"/>
                  </a:lnTo>
                  <a:lnTo>
                    <a:pt x="888" y="2577"/>
                  </a:lnTo>
                  <a:lnTo>
                    <a:pt x="883" y="2571"/>
                  </a:lnTo>
                  <a:lnTo>
                    <a:pt x="876" y="2564"/>
                  </a:lnTo>
                  <a:lnTo>
                    <a:pt x="870" y="2558"/>
                  </a:lnTo>
                  <a:lnTo>
                    <a:pt x="864" y="2551"/>
                  </a:lnTo>
                  <a:lnTo>
                    <a:pt x="857" y="2545"/>
                  </a:lnTo>
                  <a:lnTo>
                    <a:pt x="850" y="2539"/>
                  </a:lnTo>
                  <a:lnTo>
                    <a:pt x="844" y="2535"/>
                  </a:lnTo>
                  <a:lnTo>
                    <a:pt x="836" y="2531"/>
                  </a:lnTo>
                  <a:lnTo>
                    <a:pt x="826" y="2529"/>
                  </a:lnTo>
                  <a:lnTo>
                    <a:pt x="817" y="2529"/>
                  </a:lnTo>
                  <a:lnTo>
                    <a:pt x="807" y="2531"/>
                  </a:lnTo>
                  <a:lnTo>
                    <a:pt x="803" y="2524"/>
                  </a:lnTo>
                  <a:lnTo>
                    <a:pt x="800" y="2518"/>
                  </a:lnTo>
                  <a:lnTo>
                    <a:pt x="795" y="2514"/>
                  </a:lnTo>
                  <a:lnTo>
                    <a:pt x="791" y="2510"/>
                  </a:lnTo>
                  <a:lnTo>
                    <a:pt x="786" y="2507"/>
                  </a:lnTo>
                  <a:lnTo>
                    <a:pt x="782" y="2504"/>
                  </a:lnTo>
                  <a:lnTo>
                    <a:pt x="776" y="2501"/>
                  </a:lnTo>
                  <a:lnTo>
                    <a:pt x="770" y="2499"/>
                  </a:lnTo>
                  <a:lnTo>
                    <a:pt x="764" y="2498"/>
                  </a:lnTo>
                  <a:lnTo>
                    <a:pt x="759" y="2496"/>
                  </a:lnTo>
                  <a:lnTo>
                    <a:pt x="752" y="2494"/>
                  </a:lnTo>
                  <a:lnTo>
                    <a:pt x="746" y="2493"/>
                  </a:lnTo>
                  <a:lnTo>
                    <a:pt x="739" y="2491"/>
                  </a:lnTo>
                  <a:lnTo>
                    <a:pt x="733" y="2490"/>
                  </a:lnTo>
                  <a:lnTo>
                    <a:pt x="726" y="2487"/>
                  </a:lnTo>
                  <a:lnTo>
                    <a:pt x="721" y="2485"/>
                  </a:lnTo>
                  <a:lnTo>
                    <a:pt x="710" y="2478"/>
                  </a:lnTo>
                  <a:lnTo>
                    <a:pt x="701" y="2473"/>
                  </a:lnTo>
                  <a:lnTo>
                    <a:pt x="692" y="2465"/>
                  </a:lnTo>
                  <a:lnTo>
                    <a:pt x="683" y="2456"/>
                  </a:lnTo>
                  <a:lnTo>
                    <a:pt x="675" y="2448"/>
                  </a:lnTo>
                  <a:lnTo>
                    <a:pt x="667" y="2439"/>
                  </a:lnTo>
                  <a:lnTo>
                    <a:pt x="657" y="2431"/>
                  </a:lnTo>
                  <a:lnTo>
                    <a:pt x="649" y="2422"/>
                  </a:lnTo>
                  <a:lnTo>
                    <a:pt x="640" y="2413"/>
                  </a:lnTo>
                  <a:lnTo>
                    <a:pt x="632" y="2405"/>
                  </a:lnTo>
                  <a:lnTo>
                    <a:pt x="623" y="2397"/>
                  </a:lnTo>
                  <a:lnTo>
                    <a:pt x="614" y="2390"/>
                  </a:lnTo>
                  <a:lnTo>
                    <a:pt x="604" y="2383"/>
                  </a:lnTo>
                  <a:lnTo>
                    <a:pt x="595" y="2378"/>
                  </a:lnTo>
                  <a:lnTo>
                    <a:pt x="585" y="2373"/>
                  </a:lnTo>
                  <a:lnTo>
                    <a:pt x="575" y="2370"/>
                  </a:lnTo>
                  <a:lnTo>
                    <a:pt x="573" y="2355"/>
                  </a:lnTo>
                  <a:lnTo>
                    <a:pt x="572" y="2342"/>
                  </a:lnTo>
                  <a:lnTo>
                    <a:pt x="570" y="2329"/>
                  </a:lnTo>
                  <a:lnTo>
                    <a:pt x="567" y="2316"/>
                  </a:lnTo>
                  <a:lnTo>
                    <a:pt x="562" y="2305"/>
                  </a:lnTo>
                  <a:lnTo>
                    <a:pt x="557" y="2293"/>
                  </a:lnTo>
                  <a:lnTo>
                    <a:pt x="552" y="2283"/>
                  </a:lnTo>
                  <a:lnTo>
                    <a:pt x="547" y="2271"/>
                  </a:lnTo>
                  <a:lnTo>
                    <a:pt x="541" y="2260"/>
                  </a:lnTo>
                  <a:lnTo>
                    <a:pt x="537" y="2250"/>
                  </a:lnTo>
                  <a:lnTo>
                    <a:pt x="533" y="2238"/>
                  </a:lnTo>
                  <a:lnTo>
                    <a:pt x="530" y="2226"/>
                  </a:lnTo>
                  <a:lnTo>
                    <a:pt x="527" y="2213"/>
                  </a:lnTo>
                  <a:lnTo>
                    <a:pt x="526" y="2200"/>
                  </a:lnTo>
                  <a:lnTo>
                    <a:pt x="526" y="2186"/>
                  </a:lnTo>
                  <a:lnTo>
                    <a:pt x="530" y="2172"/>
                  </a:lnTo>
                  <a:lnTo>
                    <a:pt x="524" y="2164"/>
                  </a:lnTo>
                  <a:lnTo>
                    <a:pt x="519" y="2155"/>
                  </a:lnTo>
                  <a:lnTo>
                    <a:pt x="514" y="2147"/>
                  </a:lnTo>
                  <a:lnTo>
                    <a:pt x="508" y="2139"/>
                  </a:lnTo>
                  <a:lnTo>
                    <a:pt x="503" y="2131"/>
                  </a:lnTo>
                  <a:lnTo>
                    <a:pt x="499" y="2122"/>
                  </a:lnTo>
                  <a:lnTo>
                    <a:pt x="494" y="2114"/>
                  </a:lnTo>
                  <a:lnTo>
                    <a:pt x="489" y="2106"/>
                  </a:lnTo>
                  <a:lnTo>
                    <a:pt x="486" y="2097"/>
                  </a:lnTo>
                  <a:lnTo>
                    <a:pt x="483" y="2089"/>
                  </a:lnTo>
                  <a:lnTo>
                    <a:pt x="480" y="2080"/>
                  </a:lnTo>
                  <a:lnTo>
                    <a:pt x="479" y="2070"/>
                  </a:lnTo>
                  <a:lnTo>
                    <a:pt x="478" y="2061"/>
                  </a:lnTo>
                  <a:lnTo>
                    <a:pt x="478" y="2052"/>
                  </a:lnTo>
                  <a:lnTo>
                    <a:pt x="479" y="2043"/>
                  </a:lnTo>
                  <a:lnTo>
                    <a:pt x="483" y="2034"/>
                  </a:lnTo>
                  <a:lnTo>
                    <a:pt x="476" y="2021"/>
                  </a:lnTo>
                  <a:lnTo>
                    <a:pt x="469" y="2010"/>
                  </a:lnTo>
                  <a:lnTo>
                    <a:pt x="461" y="2000"/>
                  </a:lnTo>
                  <a:lnTo>
                    <a:pt x="452" y="1991"/>
                  </a:lnTo>
                  <a:lnTo>
                    <a:pt x="441" y="1984"/>
                  </a:lnTo>
                  <a:lnTo>
                    <a:pt x="431" y="1977"/>
                  </a:lnTo>
                  <a:lnTo>
                    <a:pt x="419" y="1972"/>
                  </a:lnTo>
                  <a:lnTo>
                    <a:pt x="408" y="1965"/>
                  </a:lnTo>
                  <a:lnTo>
                    <a:pt x="396" y="1959"/>
                  </a:lnTo>
                  <a:lnTo>
                    <a:pt x="384" y="1953"/>
                  </a:lnTo>
                  <a:lnTo>
                    <a:pt x="372" y="1948"/>
                  </a:lnTo>
                  <a:lnTo>
                    <a:pt x="361" y="1941"/>
                  </a:lnTo>
                  <a:lnTo>
                    <a:pt x="350" y="1933"/>
                  </a:lnTo>
                  <a:lnTo>
                    <a:pt x="340" y="1925"/>
                  </a:lnTo>
                  <a:lnTo>
                    <a:pt x="330" y="1914"/>
                  </a:lnTo>
                  <a:lnTo>
                    <a:pt x="322" y="1904"/>
                  </a:lnTo>
                  <a:lnTo>
                    <a:pt x="312" y="1895"/>
                  </a:lnTo>
                  <a:lnTo>
                    <a:pt x="303" y="1887"/>
                  </a:lnTo>
                  <a:lnTo>
                    <a:pt x="295" y="1877"/>
                  </a:lnTo>
                  <a:lnTo>
                    <a:pt x="286" y="1869"/>
                  </a:lnTo>
                  <a:lnTo>
                    <a:pt x="277" y="1861"/>
                  </a:lnTo>
                  <a:lnTo>
                    <a:pt x="269" y="1853"/>
                  </a:lnTo>
                  <a:lnTo>
                    <a:pt x="260" y="1844"/>
                  </a:lnTo>
                  <a:lnTo>
                    <a:pt x="251" y="1836"/>
                  </a:lnTo>
                  <a:lnTo>
                    <a:pt x="243" y="1827"/>
                  </a:lnTo>
                  <a:lnTo>
                    <a:pt x="237" y="1818"/>
                  </a:lnTo>
                  <a:lnTo>
                    <a:pt x="230" y="1809"/>
                  </a:lnTo>
                  <a:lnTo>
                    <a:pt x="224" y="1799"/>
                  </a:lnTo>
                  <a:lnTo>
                    <a:pt x="219" y="1789"/>
                  </a:lnTo>
                  <a:lnTo>
                    <a:pt x="215" y="1780"/>
                  </a:lnTo>
                  <a:lnTo>
                    <a:pt x="211" y="1768"/>
                  </a:lnTo>
                  <a:lnTo>
                    <a:pt x="210" y="1758"/>
                  </a:lnTo>
                  <a:lnTo>
                    <a:pt x="207" y="1755"/>
                  </a:lnTo>
                  <a:lnTo>
                    <a:pt x="204" y="1752"/>
                  </a:lnTo>
                  <a:lnTo>
                    <a:pt x="202" y="1751"/>
                  </a:lnTo>
                  <a:lnTo>
                    <a:pt x="199" y="1749"/>
                  </a:lnTo>
                  <a:lnTo>
                    <a:pt x="196" y="1748"/>
                  </a:lnTo>
                  <a:lnTo>
                    <a:pt x="193" y="1746"/>
                  </a:lnTo>
                  <a:lnTo>
                    <a:pt x="189" y="1745"/>
                  </a:lnTo>
                  <a:lnTo>
                    <a:pt x="186" y="1744"/>
                  </a:lnTo>
                  <a:lnTo>
                    <a:pt x="183" y="1743"/>
                  </a:lnTo>
                  <a:lnTo>
                    <a:pt x="179" y="1743"/>
                  </a:lnTo>
                  <a:lnTo>
                    <a:pt x="176" y="1742"/>
                  </a:lnTo>
                  <a:lnTo>
                    <a:pt x="172" y="1742"/>
                  </a:lnTo>
                  <a:lnTo>
                    <a:pt x="168" y="1742"/>
                  </a:lnTo>
                  <a:lnTo>
                    <a:pt x="164" y="1742"/>
                  </a:lnTo>
                  <a:lnTo>
                    <a:pt x="160" y="1742"/>
                  </a:lnTo>
                  <a:lnTo>
                    <a:pt x="156" y="1743"/>
                  </a:lnTo>
                  <a:lnTo>
                    <a:pt x="151" y="1728"/>
                  </a:lnTo>
                  <a:lnTo>
                    <a:pt x="147" y="1713"/>
                  </a:lnTo>
                  <a:lnTo>
                    <a:pt x="141" y="1699"/>
                  </a:lnTo>
                  <a:lnTo>
                    <a:pt x="134" y="1684"/>
                  </a:lnTo>
                  <a:lnTo>
                    <a:pt x="127" y="1672"/>
                  </a:lnTo>
                  <a:lnTo>
                    <a:pt x="118" y="1658"/>
                  </a:lnTo>
                  <a:lnTo>
                    <a:pt x="110" y="1644"/>
                  </a:lnTo>
                  <a:lnTo>
                    <a:pt x="100" y="1632"/>
                  </a:lnTo>
                  <a:lnTo>
                    <a:pt x="89" y="1619"/>
                  </a:lnTo>
                  <a:lnTo>
                    <a:pt x="79" y="1606"/>
                  </a:lnTo>
                  <a:lnTo>
                    <a:pt x="68" y="1594"/>
                  </a:lnTo>
                  <a:lnTo>
                    <a:pt x="55" y="1582"/>
                  </a:lnTo>
                  <a:lnTo>
                    <a:pt x="42" y="1570"/>
                  </a:lnTo>
                  <a:lnTo>
                    <a:pt x="28" y="1558"/>
                  </a:lnTo>
                  <a:lnTo>
                    <a:pt x="13" y="1545"/>
                  </a:lnTo>
                  <a:lnTo>
                    <a:pt x="0" y="1534"/>
                  </a:lnTo>
                  <a:lnTo>
                    <a:pt x="1" y="1529"/>
                  </a:lnTo>
                  <a:lnTo>
                    <a:pt x="2" y="1525"/>
                  </a:lnTo>
                  <a:lnTo>
                    <a:pt x="2" y="1520"/>
                  </a:lnTo>
                  <a:lnTo>
                    <a:pt x="3" y="1516"/>
                  </a:lnTo>
                  <a:lnTo>
                    <a:pt x="3" y="1511"/>
                  </a:lnTo>
                  <a:lnTo>
                    <a:pt x="3" y="1508"/>
                  </a:lnTo>
                  <a:lnTo>
                    <a:pt x="3" y="1503"/>
                  </a:lnTo>
                  <a:lnTo>
                    <a:pt x="3" y="1498"/>
                  </a:lnTo>
                  <a:lnTo>
                    <a:pt x="3" y="1495"/>
                  </a:lnTo>
                  <a:lnTo>
                    <a:pt x="3" y="1491"/>
                  </a:lnTo>
                  <a:lnTo>
                    <a:pt x="4" y="1488"/>
                  </a:lnTo>
                  <a:lnTo>
                    <a:pt x="4" y="1485"/>
                  </a:lnTo>
                  <a:lnTo>
                    <a:pt x="7" y="1481"/>
                  </a:lnTo>
                  <a:lnTo>
                    <a:pt x="8" y="1478"/>
                  </a:lnTo>
                  <a:lnTo>
                    <a:pt x="11" y="1475"/>
                  </a:lnTo>
                  <a:lnTo>
                    <a:pt x="15" y="1474"/>
                  </a:lnTo>
                  <a:lnTo>
                    <a:pt x="78" y="1479"/>
                  </a:lnTo>
                  <a:lnTo>
                    <a:pt x="141" y="1485"/>
                  </a:lnTo>
                  <a:lnTo>
                    <a:pt x="203" y="1489"/>
                  </a:lnTo>
                  <a:lnTo>
                    <a:pt x="265" y="1494"/>
                  </a:lnTo>
                  <a:lnTo>
                    <a:pt x="326" y="1498"/>
                  </a:lnTo>
                  <a:lnTo>
                    <a:pt x="387" y="1503"/>
                  </a:lnTo>
                  <a:lnTo>
                    <a:pt x="447" y="1508"/>
                  </a:lnTo>
                  <a:lnTo>
                    <a:pt x="508" y="1511"/>
                  </a:lnTo>
                  <a:lnTo>
                    <a:pt x="568" y="1516"/>
                  </a:lnTo>
                  <a:lnTo>
                    <a:pt x="629" y="1519"/>
                  </a:lnTo>
                  <a:lnTo>
                    <a:pt x="688" y="1522"/>
                  </a:lnTo>
                  <a:lnTo>
                    <a:pt x="749" y="1527"/>
                  </a:lnTo>
                  <a:lnTo>
                    <a:pt x="811" y="1530"/>
                  </a:lnTo>
                  <a:lnTo>
                    <a:pt x="873" y="1535"/>
                  </a:lnTo>
                  <a:lnTo>
                    <a:pt x="937" y="1540"/>
                  </a:lnTo>
                  <a:lnTo>
                    <a:pt x="1001" y="1544"/>
                  </a:lnTo>
                  <a:lnTo>
                    <a:pt x="1001" y="1534"/>
                  </a:lnTo>
                  <a:lnTo>
                    <a:pt x="1002" y="1509"/>
                  </a:lnTo>
                  <a:lnTo>
                    <a:pt x="1003" y="1467"/>
                  </a:lnTo>
                  <a:lnTo>
                    <a:pt x="1006" y="1414"/>
                  </a:lnTo>
                  <a:lnTo>
                    <a:pt x="1008" y="1352"/>
                  </a:lnTo>
                  <a:lnTo>
                    <a:pt x="1010" y="1282"/>
                  </a:lnTo>
                  <a:lnTo>
                    <a:pt x="1013" y="1208"/>
                  </a:lnTo>
                  <a:lnTo>
                    <a:pt x="1016" y="1131"/>
                  </a:lnTo>
                  <a:lnTo>
                    <a:pt x="1018" y="1053"/>
                  </a:lnTo>
                  <a:lnTo>
                    <a:pt x="1021" y="978"/>
                  </a:lnTo>
                  <a:lnTo>
                    <a:pt x="1023" y="908"/>
                  </a:lnTo>
                  <a:lnTo>
                    <a:pt x="1025" y="846"/>
                  </a:lnTo>
                  <a:lnTo>
                    <a:pt x="1028" y="793"/>
                  </a:lnTo>
                  <a:lnTo>
                    <a:pt x="1029" y="752"/>
                  </a:lnTo>
                  <a:lnTo>
                    <a:pt x="1030" y="726"/>
                  </a:lnTo>
                  <a:lnTo>
                    <a:pt x="1031" y="717"/>
                  </a:lnTo>
                  <a:lnTo>
                    <a:pt x="1031" y="716"/>
                  </a:lnTo>
                  <a:lnTo>
                    <a:pt x="1032" y="716"/>
                  </a:lnTo>
                  <a:lnTo>
                    <a:pt x="1033" y="716"/>
                  </a:lnTo>
                  <a:lnTo>
                    <a:pt x="1033" y="715"/>
                  </a:lnTo>
                  <a:lnTo>
                    <a:pt x="1034" y="715"/>
                  </a:lnTo>
                  <a:lnTo>
                    <a:pt x="1036" y="715"/>
                  </a:lnTo>
                  <a:lnTo>
                    <a:pt x="1037" y="714"/>
                  </a:lnTo>
                  <a:lnTo>
                    <a:pt x="1038" y="714"/>
                  </a:lnTo>
                  <a:lnTo>
                    <a:pt x="1038" y="713"/>
                  </a:lnTo>
                  <a:lnTo>
                    <a:pt x="1039" y="713"/>
                  </a:lnTo>
                  <a:lnTo>
                    <a:pt x="1040" y="713"/>
                  </a:lnTo>
                  <a:lnTo>
                    <a:pt x="1041" y="713"/>
                  </a:lnTo>
                  <a:lnTo>
                    <a:pt x="1041" y="704"/>
                  </a:lnTo>
                  <a:lnTo>
                    <a:pt x="1041" y="681"/>
                  </a:lnTo>
                  <a:lnTo>
                    <a:pt x="1042" y="647"/>
                  </a:lnTo>
                  <a:lnTo>
                    <a:pt x="1044" y="602"/>
                  </a:lnTo>
                  <a:lnTo>
                    <a:pt x="1046" y="548"/>
                  </a:lnTo>
                  <a:lnTo>
                    <a:pt x="1047" y="488"/>
                  </a:lnTo>
                  <a:lnTo>
                    <a:pt x="1049" y="425"/>
                  </a:lnTo>
                  <a:lnTo>
                    <a:pt x="1052" y="360"/>
                  </a:lnTo>
                  <a:lnTo>
                    <a:pt x="1053" y="293"/>
                  </a:lnTo>
                  <a:lnTo>
                    <a:pt x="1055" y="230"/>
                  </a:lnTo>
                  <a:lnTo>
                    <a:pt x="1056" y="170"/>
                  </a:lnTo>
                  <a:lnTo>
                    <a:pt x="1059" y="116"/>
                  </a:lnTo>
                  <a:lnTo>
                    <a:pt x="1060" y="71"/>
                  </a:lnTo>
                  <a:lnTo>
                    <a:pt x="1061" y="37"/>
                  </a:lnTo>
                  <a:lnTo>
                    <a:pt x="1061" y="14"/>
                  </a:lnTo>
                  <a:lnTo>
                    <a:pt x="1062" y="7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65" name="Freeform 14"/>
            <p:cNvSpPr>
              <a:spLocks/>
            </p:cNvSpPr>
            <p:nvPr/>
          </p:nvSpPr>
          <p:spPr bwMode="auto">
            <a:xfrm>
              <a:off x="7463241" y="3121110"/>
              <a:ext cx="862013" cy="711200"/>
            </a:xfrm>
            <a:custGeom>
              <a:avLst/>
              <a:gdLst>
                <a:gd name="T0" fmla="*/ 390581206 w 1834"/>
                <a:gd name="T1" fmla="*/ 285900136 h 1554"/>
                <a:gd name="T2" fmla="*/ 383069850 w 1834"/>
                <a:gd name="T3" fmla="*/ 289041955 h 1554"/>
                <a:gd name="T4" fmla="*/ 386825763 w 1834"/>
                <a:gd name="T5" fmla="*/ 299723681 h 1554"/>
                <a:gd name="T6" fmla="*/ 379314408 w 1834"/>
                <a:gd name="T7" fmla="*/ 303284257 h 1554"/>
                <a:gd name="T8" fmla="*/ 379977133 w 1834"/>
                <a:gd name="T9" fmla="*/ 309777502 h 1554"/>
                <a:gd name="T10" fmla="*/ 380198041 w 1834"/>
                <a:gd name="T11" fmla="*/ 317527016 h 1554"/>
                <a:gd name="T12" fmla="*/ 380860766 w 1834"/>
                <a:gd name="T13" fmla="*/ 325486138 h 1554"/>
                <a:gd name="T14" fmla="*/ 365396709 w 1834"/>
                <a:gd name="T15" fmla="*/ 325486138 h 1554"/>
                <a:gd name="T16" fmla="*/ 344409471 w 1834"/>
                <a:gd name="T17" fmla="*/ 325486138 h 1554"/>
                <a:gd name="T18" fmla="*/ 346839463 w 1834"/>
                <a:gd name="T19" fmla="*/ 315013561 h 1554"/>
                <a:gd name="T20" fmla="*/ 351258101 w 1834"/>
                <a:gd name="T21" fmla="*/ 300770802 h 1554"/>
                <a:gd name="T22" fmla="*/ 294924109 w 1834"/>
                <a:gd name="T23" fmla="*/ 296791470 h 1554"/>
                <a:gd name="T24" fmla="*/ 181372904 w 1834"/>
                <a:gd name="T25" fmla="*/ 303912621 h 1554"/>
                <a:gd name="T26" fmla="*/ 83285786 w 1834"/>
                <a:gd name="T27" fmla="*/ 308101560 h 1554"/>
                <a:gd name="T28" fmla="*/ 81739427 w 1834"/>
                <a:gd name="T29" fmla="*/ 294278015 h 1554"/>
                <a:gd name="T30" fmla="*/ 78867148 w 1834"/>
                <a:gd name="T31" fmla="*/ 280454470 h 1554"/>
                <a:gd name="T32" fmla="*/ 75332613 w 1834"/>
                <a:gd name="T33" fmla="*/ 220970377 h 1554"/>
                <a:gd name="T34" fmla="*/ 66937624 w 1834"/>
                <a:gd name="T35" fmla="*/ 154155584 h 1554"/>
                <a:gd name="T36" fmla="*/ 54345361 w 1834"/>
                <a:gd name="T37" fmla="*/ 120015248 h 1554"/>
                <a:gd name="T38" fmla="*/ 41532204 w 1834"/>
                <a:gd name="T39" fmla="*/ 107867159 h 1554"/>
                <a:gd name="T40" fmla="*/ 37555852 w 1834"/>
                <a:gd name="T41" fmla="*/ 95090734 h 1554"/>
                <a:gd name="T42" fmla="*/ 42415837 w 1834"/>
                <a:gd name="T43" fmla="*/ 84198943 h 1554"/>
                <a:gd name="T44" fmla="*/ 45067208 w 1834"/>
                <a:gd name="T45" fmla="*/ 73517216 h 1554"/>
                <a:gd name="T46" fmla="*/ 32254051 w 1834"/>
                <a:gd name="T47" fmla="*/ 74773944 h 1554"/>
                <a:gd name="T48" fmla="*/ 22754512 w 1834"/>
                <a:gd name="T49" fmla="*/ 63044639 h 1554"/>
                <a:gd name="T50" fmla="*/ 14801336 w 1834"/>
                <a:gd name="T51" fmla="*/ 44612926 h 1554"/>
                <a:gd name="T52" fmla="*/ 5301803 w 1834"/>
                <a:gd name="T53" fmla="*/ 25762464 h 1554"/>
                <a:gd name="T54" fmla="*/ 43741758 w 1834"/>
                <a:gd name="T55" fmla="*/ 11729308 h 1554"/>
                <a:gd name="T56" fmla="*/ 140061153 w 1834"/>
                <a:gd name="T57" fmla="*/ 4607698 h 1554"/>
                <a:gd name="T58" fmla="*/ 223126001 w 1834"/>
                <a:gd name="T59" fmla="*/ 837971 h 1554"/>
                <a:gd name="T60" fmla="*/ 234171891 w 1834"/>
                <a:gd name="T61" fmla="*/ 8587489 h 1554"/>
                <a:gd name="T62" fmla="*/ 246101415 w 1834"/>
                <a:gd name="T63" fmla="*/ 14661520 h 1554"/>
                <a:gd name="T64" fmla="*/ 247206015 w 1834"/>
                <a:gd name="T65" fmla="*/ 25762464 h 1554"/>
                <a:gd name="T66" fmla="*/ 249415099 w 1834"/>
                <a:gd name="T67" fmla="*/ 34349957 h 1554"/>
                <a:gd name="T68" fmla="*/ 254717371 w 1834"/>
                <a:gd name="T69" fmla="*/ 54038383 h 1554"/>
                <a:gd name="T70" fmla="*/ 275704609 w 1834"/>
                <a:gd name="T71" fmla="*/ 74145580 h 1554"/>
                <a:gd name="T72" fmla="*/ 295586835 w 1834"/>
                <a:gd name="T73" fmla="*/ 90063824 h 1554"/>
                <a:gd name="T74" fmla="*/ 303540007 w 1834"/>
                <a:gd name="T75" fmla="*/ 101793128 h 1554"/>
                <a:gd name="T76" fmla="*/ 315027714 w 1834"/>
                <a:gd name="T77" fmla="*/ 111008978 h 1554"/>
                <a:gd name="T78" fmla="*/ 318120431 w 1834"/>
                <a:gd name="T79" fmla="*/ 107238795 h 1554"/>
                <a:gd name="T80" fmla="*/ 320992240 w 1834"/>
                <a:gd name="T81" fmla="*/ 103259005 h 1554"/>
                <a:gd name="T82" fmla="*/ 327619962 w 1834"/>
                <a:gd name="T83" fmla="*/ 107867159 h 1554"/>
                <a:gd name="T84" fmla="*/ 333805398 w 1834"/>
                <a:gd name="T85" fmla="*/ 114569553 h 1554"/>
                <a:gd name="T86" fmla="*/ 333584489 w 1834"/>
                <a:gd name="T87" fmla="*/ 123785431 h 1554"/>
                <a:gd name="T88" fmla="*/ 335572665 w 1834"/>
                <a:gd name="T89" fmla="*/ 131116189 h 1554"/>
                <a:gd name="T90" fmla="*/ 332038130 w 1834"/>
                <a:gd name="T91" fmla="*/ 140541188 h 1554"/>
                <a:gd name="T92" fmla="*/ 333805398 w 1834"/>
                <a:gd name="T93" fmla="*/ 155621918 h 1554"/>
                <a:gd name="T94" fmla="*/ 341095845 w 1834"/>
                <a:gd name="T95" fmla="*/ 167769979 h 1554"/>
                <a:gd name="T96" fmla="*/ 350595376 w 1834"/>
                <a:gd name="T97" fmla="*/ 178242556 h 1554"/>
                <a:gd name="T98" fmla="*/ 361198979 w 1834"/>
                <a:gd name="T99" fmla="*/ 184944950 h 1554"/>
                <a:gd name="T100" fmla="*/ 378430774 w 1834"/>
                <a:gd name="T101" fmla="*/ 192484858 h 1554"/>
                <a:gd name="T102" fmla="*/ 392127565 w 1834"/>
                <a:gd name="T103" fmla="*/ 210707407 h 1554"/>
                <a:gd name="T104" fmla="*/ 394557557 w 1834"/>
                <a:gd name="T105" fmla="*/ 229139106 h 1554"/>
                <a:gd name="T106" fmla="*/ 396987549 w 1834"/>
                <a:gd name="T107" fmla="*/ 235631893 h 1554"/>
                <a:gd name="T108" fmla="*/ 402952546 w 1834"/>
                <a:gd name="T109" fmla="*/ 237098228 h 1554"/>
                <a:gd name="T110" fmla="*/ 401627096 w 1834"/>
                <a:gd name="T111" fmla="*/ 243172315 h 1554"/>
                <a:gd name="T112" fmla="*/ 399859829 w 1834"/>
                <a:gd name="T113" fmla="*/ 254692013 h 1554"/>
                <a:gd name="T114" fmla="*/ 400743462 w 1834"/>
                <a:gd name="T115" fmla="*/ 264954983 h 1554"/>
                <a:gd name="T116" fmla="*/ 404057088 w 1834"/>
                <a:gd name="T117" fmla="*/ 272704497 h 1554"/>
                <a:gd name="T118" fmla="*/ 400301645 w 1834"/>
                <a:gd name="T119" fmla="*/ 275217952 h 1554"/>
                <a:gd name="T120" fmla="*/ 396987549 w 1834"/>
                <a:gd name="T121" fmla="*/ 279826106 h 15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4"/>
                <a:gd name="T184" fmla="*/ 0 h 1554"/>
                <a:gd name="T185" fmla="*/ 1834 w 1834"/>
                <a:gd name="T186" fmla="*/ 1554 h 155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4" h="1554">
                  <a:moveTo>
                    <a:pt x="1801" y="1348"/>
                  </a:moveTo>
                  <a:lnTo>
                    <a:pt x="1798" y="1354"/>
                  </a:lnTo>
                  <a:lnTo>
                    <a:pt x="1795" y="1358"/>
                  </a:lnTo>
                  <a:lnTo>
                    <a:pt x="1790" y="1362"/>
                  </a:lnTo>
                  <a:lnTo>
                    <a:pt x="1783" y="1364"/>
                  </a:lnTo>
                  <a:lnTo>
                    <a:pt x="1775" y="1364"/>
                  </a:lnTo>
                  <a:lnTo>
                    <a:pt x="1768" y="1365"/>
                  </a:lnTo>
                  <a:lnTo>
                    <a:pt x="1760" y="1365"/>
                  </a:lnTo>
                  <a:lnTo>
                    <a:pt x="1752" y="1365"/>
                  </a:lnTo>
                  <a:lnTo>
                    <a:pt x="1745" y="1366"/>
                  </a:lnTo>
                  <a:lnTo>
                    <a:pt x="1740" y="1368"/>
                  </a:lnTo>
                  <a:lnTo>
                    <a:pt x="1735" y="1371"/>
                  </a:lnTo>
                  <a:lnTo>
                    <a:pt x="1734" y="1374"/>
                  </a:lnTo>
                  <a:lnTo>
                    <a:pt x="1734" y="1380"/>
                  </a:lnTo>
                  <a:lnTo>
                    <a:pt x="1736" y="1388"/>
                  </a:lnTo>
                  <a:lnTo>
                    <a:pt x="1743" y="1397"/>
                  </a:lnTo>
                  <a:lnTo>
                    <a:pt x="1754" y="1411"/>
                  </a:lnTo>
                  <a:lnTo>
                    <a:pt x="1756" y="1417"/>
                  </a:lnTo>
                  <a:lnTo>
                    <a:pt x="1756" y="1423"/>
                  </a:lnTo>
                  <a:lnTo>
                    <a:pt x="1755" y="1427"/>
                  </a:lnTo>
                  <a:lnTo>
                    <a:pt x="1751" y="1431"/>
                  </a:lnTo>
                  <a:lnTo>
                    <a:pt x="1747" y="1434"/>
                  </a:lnTo>
                  <a:lnTo>
                    <a:pt x="1742" y="1436"/>
                  </a:lnTo>
                  <a:lnTo>
                    <a:pt x="1736" y="1439"/>
                  </a:lnTo>
                  <a:lnTo>
                    <a:pt x="1731" y="1441"/>
                  </a:lnTo>
                  <a:lnTo>
                    <a:pt x="1726" y="1443"/>
                  </a:lnTo>
                  <a:lnTo>
                    <a:pt x="1721" y="1446"/>
                  </a:lnTo>
                  <a:lnTo>
                    <a:pt x="1717" y="1448"/>
                  </a:lnTo>
                  <a:lnTo>
                    <a:pt x="1714" y="1451"/>
                  </a:lnTo>
                  <a:lnTo>
                    <a:pt x="1714" y="1455"/>
                  </a:lnTo>
                  <a:lnTo>
                    <a:pt x="1716" y="1459"/>
                  </a:lnTo>
                  <a:lnTo>
                    <a:pt x="1719" y="1465"/>
                  </a:lnTo>
                  <a:lnTo>
                    <a:pt x="1726" y="1472"/>
                  </a:lnTo>
                  <a:lnTo>
                    <a:pt x="1722" y="1475"/>
                  </a:lnTo>
                  <a:lnTo>
                    <a:pt x="1720" y="1479"/>
                  </a:lnTo>
                  <a:lnTo>
                    <a:pt x="1718" y="1484"/>
                  </a:lnTo>
                  <a:lnTo>
                    <a:pt x="1718" y="1488"/>
                  </a:lnTo>
                  <a:lnTo>
                    <a:pt x="1718" y="1494"/>
                  </a:lnTo>
                  <a:lnTo>
                    <a:pt x="1718" y="1498"/>
                  </a:lnTo>
                  <a:lnTo>
                    <a:pt x="1719" y="1504"/>
                  </a:lnTo>
                  <a:lnTo>
                    <a:pt x="1720" y="1510"/>
                  </a:lnTo>
                  <a:lnTo>
                    <a:pt x="1721" y="1516"/>
                  </a:lnTo>
                  <a:lnTo>
                    <a:pt x="1722" y="1521"/>
                  </a:lnTo>
                  <a:lnTo>
                    <a:pt x="1724" y="1527"/>
                  </a:lnTo>
                  <a:lnTo>
                    <a:pt x="1725" y="1533"/>
                  </a:lnTo>
                  <a:lnTo>
                    <a:pt x="1725" y="1539"/>
                  </a:lnTo>
                  <a:lnTo>
                    <a:pt x="1725" y="1543"/>
                  </a:lnTo>
                  <a:lnTo>
                    <a:pt x="1725" y="1549"/>
                  </a:lnTo>
                  <a:lnTo>
                    <a:pt x="1724" y="1554"/>
                  </a:lnTo>
                  <a:lnTo>
                    <a:pt x="1721" y="1554"/>
                  </a:lnTo>
                  <a:lnTo>
                    <a:pt x="1716" y="1554"/>
                  </a:lnTo>
                  <a:lnTo>
                    <a:pt x="1708" y="1554"/>
                  </a:lnTo>
                  <a:lnTo>
                    <a:pt x="1696" y="1554"/>
                  </a:lnTo>
                  <a:lnTo>
                    <a:pt x="1683" y="1554"/>
                  </a:lnTo>
                  <a:lnTo>
                    <a:pt x="1668" y="1554"/>
                  </a:lnTo>
                  <a:lnTo>
                    <a:pt x="1654" y="1554"/>
                  </a:lnTo>
                  <a:lnTo>
                    <a:pt x="1637" y="1554"/>
                  </a:lnTo>
                  <a:lnTo>
                    <a:pt x="1621" y="1554"/>
                  </a:lnTo>
                  <a:lnTo>
                    <a:pt x="1606" y="1554"/>
                  </a:lnTo>
                  <a:lnTo>
                    <a:pt x="1591" y="1554"/>
                  </a:lnTo>
                  <a:lnTo>
                    <a:pt x="1579" y="1554"/>
                  </a:lnTo>
                  <a:lnTo>
                    <a:pt x="1567" y="1554"/>
                  </a:lnTo>
                  <a:lnTo>
                    <a:pt x="1559" y="1554"/>
                  </a:lnTo>
                  <a:lnTo>
                    <a:pt x="1553" y="1554"/>
                  </a:lnTo>
                  <a:lnTo>
                    <a:pt x="1552" y="1554"/>
                  </a:lnTo>
                  <a:lnTo>
                    <a:pt x="1553" y="1543"/>
                  </a:lnTo>
                  <a:lnTo>
                    <a:pt x="1556" y="1534"/>
                  </a:lnTo>
                  <a:lnTo>
                    <a:pt x="1559" y="1524"/>
                  </a:lnTo>
                  <a:lnTo>
                    <a:pt x="1565" y="1515"/>
                  </a:lnTo>
                  <a:lnTo>
                    <a:pt x="1570" y="1504"/>
                  </a:lnTo>
                  <a:lnTo>
                    <a:pt x="1575" y="1494"/>
                  </a:lnTo>
                  <a:lnTo>
                    <a:pt x="1581" y="1485"/>
                  </a:lnTo>
                  <a:lnTo>
                    <a:pt x="1586" y="1474"/>
                  </a:lnTo>
                  <a:lnTo>
                    <a:pt x="1589" y="1465"/>
                  </a:lnTo>
                  <a:lnTo>
                    <a:pt x="1591" y="1455"/>
                  </a:lnTo>
                  <a:lnTo>
                    <a:pt x="1591" y="1446"/>
                  </a:lnTo>
                  <a:lnTo>
                    <a:pt x="1590" y="1436"/>
                  </a:lnTo>
                  <a:lnTo>
                    <a:pt x="1586" y="1427"/>
                  </a:lnTo>
                  <a:lnTo>
                    <a:pt x="1579" y="1419"/>
                  </a:lnTo>
                  <a:lnTo>
                    <a:pt x="1570" y="1410"/>
                  </a:lnTo>
                  <a:lnTo>
                    <a:pt x="1556" y="1403"/>
                  </a:lnTo>
                  <a:lnTo>
                    <a:pt x="1482" y="1408"/>
                  </a:lnTo>
                  <a:lnTo>
                    <a:pt x="1409" y="1412"/>
                  </a:lnTo>
                  <a:lnTo>
                    <a:pt x="1335" y="1417"/>
                  </a:lnTo>
                  <a:lnTo>
                    <a:pt x="1261" y="1422"/>
                  </a:lnTo>
                  <a:lnTo>
                    <a:pt x="1188" y="1426"/>
                  </a:lnTo>
                  <a:lnTo>
                    <a:pt x="1114" y="1432"/>
                  </a:lnTo>
                  <a:lnTo>
                    <a:pt x="1041" y="1436"/>
                  </a:lnTo>
                  <a:lnTo>
                    <a:pt x="967" y="1441"/>
                  </a:lnTo>
                  <a:lnTo>
                    <a:pt x="894" y="1446"/>
                  </a:lnTo>
                  <a:lnTo>
                    <a:pt x="821" y="1451"/>
                  </a:lnTo>
                  <a:lnTo>
                    <a:pt x="748" y="1456"/>
                  </a:lnTo>
                  <a:lnTo>
                    <a:pt x="674" y="1461"/>
                  </a:lnTo>
                  <a:lnTo>
                    <a:pt x="600" y="1466"/>
                  </a:lnTo>
                  <a:lnTo>
                    <a:pt x="527" y="1471"/>
                  </a:lnTo>
                  <a:lnTo>
                    <a:pt x="453" y="1475"/>
                  </a:lnTo>
                  <a:lnTo>
                    <a:pt x="380" y="1481"/>
                  </a:lnTo>
                  <a:lnTo>
                    <a:pt x="377" y="1471"/>
                  </a:lnTo>
                  <a:lnTo>
                    <a:pt x="375" y="1462"/>
                  </a:lnTo>
                  <a:lnTo>
                    <a:pt x="374" y="1451"/>
                  </a:lnTo>
                  <a:lnTo>
                    <a:pt x="373" y="1442"/>
                  </a:lnTo>
                  <a:lnTo>
                    <a:pt x="373" y="1433"/>
                  </a:lnTo>
                  <a:lnTo>
                    <a:pt x="372" y="1424"/>
                  </a:lnTo>
                  <a:lnTo>
                    <a:pt x="370" y="1415"/>
                  </a:lnTo>
                  <a:lnTo>
                    <a:pt x="370" y="1405"/>
                  </a:lnTo>
                  <a:lnTo>
                    <a:pt x="369" y="1396"/>
                  </a:lnTo>
                  <a:lnTo>
                    <a:pt x="368" y="1387"/>
                  </a:lnTo>
                  <a:lnTo>
                    <a:pt x="367" y="1378"/>
                  </a:lnTo>
                  <a:lnTo>
                    <a:pt x="365" y="1368"/>
                  </a:lnTo>
                  <a:lnTo>
                    <a:pt x="362" y="1358"/>
                  </a:lnTo>
                  <a:lnTo>
                    <a:pt x="360" y="1348"/>
                  </a:lnTo>
                  <a:lnTo>
                    <a:pt x="357" y="1339"/>
                  </a:lnTo>
                  <a:lnTo>
                    <a:pt x="353" y="1328"/>
                  </a:lnTo>
                  <a:lnTo>
                    <a:pt x="352" y="1282"/>
                  </a:lnTo>
                  <a:lnTo>
                    <a:pt x="352" y="1237"/>
                  </a:lnTo>
                  <a:lnTo>
                    <a:pt x="350" y="1191"/>
                  </a:lnTo>
                  <a:lnTo>
                    <a:pt x="347" y="1146"/>
                  </a:lnTo>
                  <a:lnTo>
                    <a:pt x="344" y="1100"/>
                  </a:lnTo>
                  <a:lnTo>
                    <a:pt x="341" y="1055"/>
                  </a:lnTo>
                  <a:lnTo>
                    <a:pt x="336" y="1009"/>
                  </a:lnTo>
                  <a:lnTo>
                    <a:pt x="331" y="964"/>
                  </a:lnTo>
                  <a:lnTo>
                    <a:pt x="326" y="918"/>
                  </a:lnTo>
                  <a:lnTo>
                    <a:pt x="321" y="874"/>
                  </a:lnTo>
                  <a:lnTo>
                    <a:pt x="315" y="828"/>
                  </a:lnTo>
                  <a:lnTo>
                    <a:pt x="308" y="782"/>
                  </a:lnTo>
                  <a:lnTo>
                    <a:pt x="303" y="736"/>
                  </a:lnTo>
                  <a:lnTo>
                    <a:pt x="297" y="690"/>
                  </a:lnTo>
                  <a:lnTo>
                    <a:pt x="291" y="643"/>
                  </a:lnTo>
                  <a:lnTo>
                    <a:pt x="285" y="597"/>
                  </a:lnTo>
                  <a:lnTo>
                    <a:pt x="275" y="591"/>
                  </a:lnTo>
                  <a:lnTo>
                    <a:pt x="265" y="585"/>
                  </a:lnTo>
                  <a:lnTo>
                    <a:pt x="255" y="579"/>
                  </a:lnTo>
                  <a:lnTo>
                    <a:pt x="246" y="573"/>
                  </a:lnTo>
                  <a:lnTo>
                    <a:pt x="237" y="566"/>
                  </a:lnTo>
                  <a:lnTo>
                    <a:pt x="228" y="558"/>
                  </a:lnTo>
                  <a:lnTo>
                    <a:pt x="219" y="551"/>
                  </a:lnTo>
                  <a:lnTo>
                    <a:pt x="211" y="541"/>
                  </a:lnTo>
                  <a:lnTo>
                    <a:pt x="203" y="533"/>
                  </a:lnTo>
                  <a:lnTo>
                    <a:pt x="195" y="524"/>
                  </a:lnTo>
                  <a:lnTo>
                    <a:pt x="188" y="515"/>
                  </a:lnTo>
                  <a:lnTo>
                    <a:pt x="181" y="506"/>
                  </a:lnTo>
                  <a:lnTo>
                    <a:pt x="175" y="496"/>
                  </a:lnTo>
                  <a:lnTo>
                    <a:pt x="168" y="486"/>
                  </a:lnTo>
                  <a:lnTo>
                    <a:pt x="163" y="476"/>
                  </a:lnTo>
                  <a:lnTo>
                    <a:pt x="159" y="467"/>
                  </a:lnTo>
                  <a:lnTo>
                    <a:pt x="165" y="461"/>
                  </a:lnTo>
                  <a:lnTo>
                    <a:pt x="170" y="454"/>
                  </a:lnTo>
                  <a:lnTo>
                    <a:pt x="175" y="447"/>
                  </a:lnTo>
                  <a:lnTo>
                    <a:pt x="180" y="440"/>
                  </a:lnTo>
                  <a:lnTo>
                    <a:pt x="183" y="433"/>
                  </a:lnTo>
                  <a:lnTo>
                    <a:pt x="186" y="425"/>
                  </a:lnTo>
                  <a:lnTo>
                    <a:pt x="189" y="419"/>
                  </a:lnTo>
                  <a:lnTo>
                    <a:pt x="191" y="411"/>
                  </a:lnTo>
                  <a:lnTo>
                    <a:pt x="192" y="402"/>
                  </a:lnTo>
                  <a:lnTo>
                    <a:pt x="193" y="394"/>
                  </a:lnTo>
                  <a:lnTo>
                    <a:pt x="196" y="386"/>
                  </a:lnTo>
                  <a:lnTo>
                    <a:pt x="197" y="378"/>
                  </a:lnTo>
                  <a:lnTo>
                    <a:pt x="198" y="371"/>
                  </a:lnTo>
                  <a:lnTo>
                    <a:pt x="199" y="363"/>
                  </a:lnTo>
                  <a:lnTo>
                    <a:pt x="201" y="357"/>
                  </a:lnTo>
                  <a:lnTo>
                    <a:pt x="204" y="351"/>
                  </a:lnTo>
                  <a:lnTo>
                    <a:pt x="192" y="360"/>
                  </a:lnTo>
                  <a:lnTo>
                    <a:pt x="182" y="367"/>
                  </a:lnTo>
                  <a:lnTo>
                    <a:pt x="174" y="369"/>
                  </a:lnTo>
                  <a:lnTo>
                    <a:pt x="166" y="369"/>
                  </a:lnTo>
                  <a:lnTo>
                    <a:pt x="159" y="367"/>
                  </a:lnTo>
                  <a:lnTo>
                    <a:pt x="152" y="363"/>
                  </a:lnTo>
                  <a:lnTo>
                    <a:pt x="146" y="357"/>
                  </a:lnTo>
                  <a:lnTo>
                    <a:pt x="141" y="350"/>
                  </a:lnTo>
                  <a:lnTo>
                    <a:pt x="135" y="342"/>
                  </a:lnTo>
                  <a:lnTo>
                    <a:pt x="129" y="332"/>
                  </a:lnTo>
                  <a:lnTo>
                    <a:pt x="123" y="324"/>
                  </a:lnTo>
                  <a:lnTo>
                    <a:pt x="116" y="316"/>
                  </a:lnTo>
                  <a:lnTo>
                    <a:pt x="111" y="308"/>
                  </a:lnTo>
                  <a:lnTo>
                    <a:pt x="103" y="301"/>
                  </a:lnTo>
                  <a:lnTo>
                    <a:pt x="95" y="297"/>
                  </a:lnTo>
                  <a:lnTo>
                    <a:pt x="86" y="294"/>
                  </a:lnTo>
                  <a:lnTo>
                    <a:pt x="83" y="276"/>
                  </a:lnTo>
                  <a:lnTo>
                    <a:pt x="81" y="259"/>
                  </a:lnTo>
                  <a:lnTo>
                    <a:pt x="76" y="243"/>
                  </a:lnTo>
                  <a:lnTo>
                    <a:pt x="73" y="228"/>
                  </a:lnTo>
                  <a:lnTo>
                    <a:pt x="67" y="213"/>
                  </a:lnTo>
                  <a:lnTo>
                    <a:pt x="61" y="199"/>
                  </a:lnTo>
                  <a:lnTo>
                    <a:pt x="55" y="186"/>
                  </a:lnTo>
                  <a:lnTo>
                    <a:pt x="50" y="174"/>
                  </a:lnTo>
                  <a:lnTo>
                    <a:pt x="43" y="161"/>
                  </a:lnTo>
                  <a:lnTo>
                    <a:pt x="37" y="149"/>
                  </a:lnTo>
                  <a:lnTo>
                    <a:pt x="30" y="136"/>
                  </a:lnTo>
                  <a:lnTo>
                    <a:pt x="24" y="123"/>
                  </a:lnTo>
                  <a:lnTo>
                    <a:pt x="17" y="111"/>
                  </a:lnTo>
                  <a:lnTo>
                    <a:pt x="12" y="98"/>
                  </a:lnTo>
                  <a:lnTo>
                    <a:pt x="5" y="84"/>
                  </a:lnTo>
                  <a:lnTo>
                    <a:pt x="0" y="70"/>
                  </a:lnTo>
                  <a:lnTo>
                    <a:pt x="67" y="66"/>
                  </a:lnTo>
                  <a:lnTo>
                    <a:pt x="134" y="60"/>
                  </a:lnTo>
                  <a:lnTo>
                    <a:pt x="198" y="56"/>
                  </a:lnTo>
                  <a:lnTo>
                    <a:pt x="262" y="51"/>
                  </a:lnTo>
                  <a:lnTo>
                    <a:pt x="326" y="46"/>
                  </a:lnTo>
                  <a:lnTo>
                    <a:pt x="388" y="42"/>
                  </a:lnTo>
                  <a:lnTo>
                    <a:pt x="450" y="36"/>
                  </a:lnTo>
                  <a:lnTo>
                    <a:pt x="512" y="31"/>
                  </a:lnTo>
                  <a:lnTo>
                    <a:pt x="573" y="27"/>
                  </a:lnTo>
                  <a:lnTo>
                    <a:pt x="634" y="22"/>
                  </a:lnTo>
                  <a:lnTo>
                    <a:pt x="695" y="19"/>
                  </a:lnTo>
                  <a:lnTo>
                    <a:pt x="756" y="14"/>
                  </a:lnTo>
                  <a:lnTo>
                    <a:pt x="817" y="11"/>
                  </a:lnTo>
                  <a:lnTo>
                    <a:pt x="879" y="6"/>
                  </a:lnTo>
                  <a:lnTo>
                    <a:pt x="940" y="3"/>
                  </a:lnTo>
                  <a:lnTo>
                    <a:pt x="1003" y="0"/>
                  </a:lnTo>
                  <a:lnTo>
                    <a:pt x="1010" y="4"/>
                  </a:lnTo>
                  <a:lnTo>
                    <a:pt x="1017" y="8"/>
                  </a:lnTo>
                  <a:lnTo>
                    <a:pt x="1023" y="14"/>
                  </a:lnTo>
                  <a:lnTo>
                    <a:pt x="1030" y="19"/>
                  </a:lnTo>
                  <a:lnTo>
                    <a:pt x="1038" y="25"/>
                  </a:lnTo>
                  <a:lnTo>
                    <a:pt x="1045" y="29"/>
                  </a:lnTo>
                  <a:lnTo>
                    <a:pt x="1053" y="35"/>
                  </a:lnTo>
                  <a:lnTo>
                    <a:pt x="1060" y="41"/>
                  </a:lnTo>
                  <a:lnTo>
                    <a:pt x="1067" y="45"/>
                  </a:lnTo>
                  <a:lnTo>
                    <a:pt x="1075" y="51"/>
                  </a:lnTo>
                  <a:lnTo>
                    <a:pt x="1083" y="56"/>
                  </a:lnTo>
                  <a:lnTo>
                    <a:pt x="1090" y="60"/>
                  </a:lnTo>
                  <a:lnTo>
                    <a:pt x="1098" y="65"/>
                  </a:lnTo>
                  <a:lnTo>
                    <a:pt x="1106" y="68"/>
                  </a:lnTo>
                  <a:lnTo>
                    <a:pt x="1114" y="70"/>
                  </a:lnTo>
                  <a:lnTo>
                    <a:pt x="1122" y="74"/>
                  </a:lnTo>
                  <a:lnTo>
                    <a:pt x="1121" y="82"/>
                  </a:lnTo>
                  <a:lnTo>
                    <a:pt x="1120" y="91"/>
                  </a:lnTo>
                  <a:lnTo>
                    <a:pt x="1119" y="99"/>
                  </a:lnTo>
                  <a:lnTo>
                    <a:pt x="1119" y="107"/>
                  </a:lnTo>
                  <a:lnTo>
                    <a:pt x="1119" y="115"/>
                  </a:lnTo>
                  <a:lnTo>
                    <a:pt x="1119" y="123"/>
                  </a:lnTo>
                  <a:lnTo>
                    <a:pt x="1119" y="130"/>
                  </a:lnTo>
                  <a:lnTo>
                    <a:pt x="1120" y="137"/>
                  </a:lnTo>
                  <a:lnTo>
                    <a:pt x="1120" y="143"/>
                  </a:lnTo>
                  <a:lnTo>
                    <a:pt x="1122" y="149"/>
                  </a:lnTo>
                  <a:lnTo>
                    <a:pt x="1123" y="154"/>
                  </a:lnTo>
                  <a:lnTo>
                    <a:pt x="1126" y="159"/>
                  </a:lnTo>
                  <a:lnTo>
                    <a:pt x="1129" y="164"/>
                  </a:lnTo>
                  <a:lnTo>
                    <a:pt x="1133" y="168"/>
                  </a:lnTo>
                  <a:lnTo>
                    <a:pt x="1136" y="173"/>
                  </a:lnTo>
                  <a:lnTo>
                    <a:pt x="1142" y="176"/>
                  </a:lnTo>
                  <a:lnTo>
                    <a:pt x="1140" y="199"/>
                  </a:lnTo>
                  <a:lnTo>
                    <a:pt x="1142" y="220"/>
                  </a:lnTo>
                  <a:lnTo>
                    <a:pt x="1146" y="239"/>
                  </a:lnTo>
                  <a:lnTo>
                    <a:pt x="1153" y="258"/>
                  </a:lnTo>
                  <a:lnTo>
                    <a:pt x="1161" y="274"/>
                  </a:lnTo>
                  <a:lnTo>
                    <a:pt x="1173" y="290"/>
                  </a:lnTo>
                  <a:lnTo>
                    <a:pt x="1186" y="304"/>
                  </a:lnTo>
                  <a:lnTo>
                    <a:pt x="1199" y="317"/>
                  </a:lnTo>
                  <a:lnTo>
                    <a:pt x="1214" y="330"/>
                  </a:lnTo>
                  <a:lnTo>
                    <a:pt x="1230" y="343"/>
                  </a:lnTo>
                  <a:lnTo>
                    <a:pt x="1248" y="354"/>
                  </a:lnTo>
                  <a:lnTo>
                    <a:pt x="1265" y="366"/>
                  </a:lnTo>
                  <a:lnTo>
                    <a:pt x="1282" y="377"/>
                  </a:lnTo>
                  <a:lnTo>
                    <a:pt x="1299" y="389"/>
                  </a:lnTo>
                  <a:lnTo>
                    <a:pt x="1315" y="400"/>
                  </a:lnTo>
                  <a:lnTo>
                    <a:pt x="1333" y="413"/>
                  </a:lnTo>
                  <a:lnTo>
                    <a:pt x="1335" y="421"/>
                  </a:lnTo>
                  <a:lnTo>
                    <a:pt x="1338" y="430"/>
                  </a:lnTo>
                  <a:lnTo>
                    <a:pt x="1342" y="439"/>
                  </a:lnTo>
                  <a:lnTo>
                    <a:pt x="1347" y="447"/>
                  </a:lnTo>
                  <a:lnTo>
                    <a:pt x="1351" y="455"/>
                  </a:lnTo>
                  <a:lnTo>
                    <a:pt x="1356" y="463"/>
                  </a:lnTo>
                  <a:lnTo>
                    <a:pt x="1361" y="471"/>
                  </a:lnTo>
                  <a:lnTo>
                    <a:pt x="1367" y="479"/>
                  </a:lnTo>
                  <a:lnTo>
                    <a:pt x="1374" y="486"/>
                  </a:lnTo>
                  <a:lnTo>
                    <a:pt x="1380" y="494"/>
                  </a:lnTo>
                  <a:lnTo>
                    <a:pt x="1387" y="501"/>
                  </a:lnTo>
                  <a:lnTo>
                    <a:pt x="1395" y="507"/>
                  </a:lnTo>
                  <a:lnTo>
                    <a:pt x="1402" y="514"/>
                  </a:lnTo>
                  <a:lnTo>
                    <a:pt x="1410" y="520"/>
                  </a:lnTo>
                  <a:lnTo>
                    <a:pt x="1417" y="524"/>
                  </a:lnTo>
                  <a:lnTo>
                    <a:pt x="1426" y="530"/>
                  </a:lnTo>
                  <a:lnTo>
                    <a:pt x="1428" y="528"/>
                  </a:lnTo>
                  <a:lnTo>
                    <a:pt x="1432" y="527"/>
                  </a:lnTo>
                  <a:lnTo>
                    <a:pt x="1434" y="524"/>
                  </a:lnTo>
                  <a:lnTo>
                    <a:pt x="1435" y="521"/>
                  </a:lnTo>
                  <a:lnTo>
                    <a:pt x="1436" y="519"/>
                  </a:lnTo>
                  <a:lnTo>
                    <a:pt x="1439" y="515"/>
                  </a:lnTo>
                  <a:lnTo>
                    <a:pt x="1440" y="512"/>
                  </a:lnTo>
                  <a:lnTo>
                    <a:pt x="1441" y="508"/>
                  </a:lnTo>
                  <a:lnTo>
                    <a:pt x="1442" y="505"/>
                  </a:lnTo>
                  <a:lnTo>
                    <a:pt x="1443" y="501"/>
                  </a:lnTo>
                  <a:lnTo>
                    <a:pt x="1444" y="498"/>
                  </a:lnTo>
                  <a:lnTo>
                    <a:pt x="1447" y="496"/>
                  </a:lnTo>
                  <a:lnTo>
                    <a:pt x="1450" y="494"/>
                  </a:lnTo>
                  <a:lnTo>
                    <a:pt x="1453" y="493"/>
                  </a:lnTo>
                  <a:lnTo>
                    <a:pt x="1457" y="492"/>
                  </a:lnTo>
                  <a:lnTo>
                    <a:pt x="1463" y="493"/>
                  </a:lnTo>
                  <a:lnTo>
                    <a:pt x="1466" y="498"/>
                  </a:lnTo>
                  <a:lnTo>
                    <a:pt x="1471" y="502"/>
                  </a:lnTo>
                  <a:lnTo>
                    <a:pt x="1475" y="507"/>
                  </a:lnTo>
                  <a:lnTo>
                    <a:pt x="1480" y="512"/>
                  </a:lnTo>
                  <a:lnTo>
                    <a:pt x="1483" y="515"/>
                  </a:lnTo>
                  <a:lnTo>
                    <a:pt x="1488" y="520"/>
                  </a:lnTo>
                  <a:lnTo>
                    <a:pt x="1493" y="523"/>
                  </a:lnTo>
                  <a:lnTo>
                    <a:pt x="1496" y="528"/>
                  </a:lnTo>
                  <a:lnTo>
                    <a:pt x="1499" y="532"/>
                  </a:lnTo>
                  <a:lnTo>
                    <a:pt x="1504" y="537"/>
                  </a:lnTo>
                  <a:lnTo>
                    <a:pt x="1507" y="541"/>
                  </a:lnTo>
                  <a:lnTo>
                    <a:pt x="1511" y="547"/>
                  </a:lnTo>
                  <a:lnTo>
                    <a:pt x="1514" y="553"/>
                  </a:lnTo>
                  <a:lnTo>
                    <a:pt x="1517" y="559"/>
                  </a:lnTo>
                  <a:lnTo>
                    <a:pt x="1520" y="566"/>
                  </a:lnTo>
                  <a:lnTo>
                    <a:pt x="1524" y="574"/>
                  </a:lnTo>
                  <a:lnTo>
                    <a:pt x="1517" y="579"/>
                  </a:lnTo>
                  <a:lnTo>
                    <a:pt x="1512" y="585"/>
                  </a:lnTo>
                  <a:lnTo>
                    <a:pt x="1510" y="591"/>
                  </a:lnTo>
                  <a:lnTo>
                    <a:pt x="1509" y="597"/>
                  </a:lnTo>
                  <a:lnTo>
                    <a:pt x="1510" y="602"/>
                  </a:lnTo>
                  <a:lnTo>
                    <a:pt x="1511" y="607"/>
                  </a:lnTo>
                  <a:lnTo>
                    <a:pt x="1513" y="612"/>
                  </a:lnTo>
                  <a:lnTo>
                    <a:pt x="1516" y="616"/>
                  </a:lnTo>
                  <a:lnTo>
                    <a:pt x="1517" y="622"/>
                  </a:lnTo>
                  <a:lnTo>
                    <a:pt x="1519" y="626"/>
                  </a:lnTo>
                  <a:lnTo>
                    <a:pt x="1520" y="631"/>
                  </a:lnTo>
                  <a:lnTo>
                    <a:pt x="1520" y="636"/>
                  </a:lnTo>
                  <a:lnTo>
                    <a:pt x="1519" y="641"/>
                  </a:lnTo>
                  <a:lnTo>
                    <a:pt x="1516" y="647"/>
                  </a:lnTo>
                  <a:lnTo>
                    <a:pt x="1511" y="653"/>
                  </a:lnTo>
                  <a:lnTo>
                    <a:pt x="1504" y="660"/>
                  </a:lnTo>
                  <a:lnTo>
                    <a:pt x="1503" y="671"/>
                  </a:lnTo>
                  <a:lnTo>
                    <a:pt x="1502" y="683"/>
                  </a:lnTo>
                  <a:lnTo>
                    <a:pt x="1502" y="693"/>
                  </a:lnTo>
                  <a:lnTo>
                    <a:pt x="1503" y="705"/>
                  </a:lnTo>
                  <a:lnTo>
                    <a:pt x="1504" y="714"/>
                  </a:lnTo>
                  <a:lnTo>
                    <a:pt x="1505" y="724"/>
                  </a:lnTo>
                  <a:lnTo>
                    <a:pt x="1507" y="733"/>
                  </a:lnTo>
                  <a:lnTo>
                    <a:pt x="1511" y="743"/>
                  </a:lnTo>
                  <a:lnTo>
                    <a:pt x="1513" y="751"/>
                  </a:lnTo>
                  <a:lnTo>
                    <a:pt x="1518" y="760"/>
                  </a:lnTo>
                  <a:lnTo>
                    <a:pt x="1521" y="768"/>
                  </a:lnTo>
                  <a:lnTo>
                    <a:pt x="1527" y="777"/>
                  </a:lnTo>
                  <a:lnTo>
                    <a:pt x="1532" y="785"/>
                  </a:lnTo>
                  <a:lnTo>
                    <a:pt x="1539" y="793"/>
                  </a:lnTo>
                  <a:lnTo>
                    <a:pt x="1544" y="801"/>
                  </a:lnTo>
                  <a:lnTo>
                    <a:pt x="1552" y="810"/>
                  </a:lnTo>
                  <a:lnTo>
                    <a:pt x="1558" y="816"/>
                  </a:lnTo>
                  <a:lnTo>
                    <a:pt x="1564" y="823"/>
                  </a:lnTo>
                  <a:lnTo>
                    <a:pt x="1570" y="830"/>
                  </a:lnTo>
                  <a:lnTo>
                    <a:pt x="1575" y="837"/>
                  </a:lnTo>
                  <a:lnTo>
                    <a:pt x="1581" y="844"/>
                  </a:lnTo>
                  <a:lnTo>
                    <a:pt x="1587" y="851"/>
                  </a:lnTo>
                  <a:lnTo>
                    <a:pt x="1594" y="857"/>
                  </a:lnTo>
                  <a:lnTo>
                    <a:pt x="1599" y="864"/>
                  </a:lnTo>
                  <a:lnTo>
                    <a:pt x="1606" y="870"/>
                  </a:lnTo>
                  <a:lnTo>
                    <a:pt x="1613" y="875"/>
                  </a:lnTo>
                  <a:lnTo>
                    <a:pt x="1620" y="878"/>
                  </a:lnTo>
                  <a:lnTo>
                    <a:pt x="1627" y="882"/>
                  </a:lnTo>
                  <a:lnTo>
                    <a:pt x="1635" y="883"/>
                  </a:lnTo>
                  <a:lnTo>
                    <a:pt x="1643" y="883"/>
                  </a:lnTo>
                  <a:lnTo>
                    <a:pt x="1651" y="880"/>
                  </a:lnTo>
                  <a:lnTo>
                    <a:pt x="1660" y="878"/>
                  </a:lnTo>
                  <a:lnTo>
                    <a:pt x="1674" y="888"/>
                  </a:lnTo>
                  <a:lnTo>
                    <a:pt x="1688" y="899"/>
                  </a:lnTo>
                  <a:lnTo>
                    <a:pt x="1701" y="909"/>
                  </a:lnTo>
                  <a:lnTo>
                    <a:pt x="1713" y="919"/>
                  </a:lnTo>
                  <a:lnTo>
                    <a:pt x="1725" y="931"/>
                  </a:lnTo>
                  <a:lnTo>
                    <a:pt x="1736" y="942"/>
                  </a:lnTo>
                  <a:lnTo>
                    <a:pt x="1745" y="954"/>
                  </a:lnTo>
                  <a:lnTo>
                    <a:pt x="1755" y="967"/>
                  </a:lnTo>
                  <a:lnTo>
                    <a:pt x="1763" y="979"/>
                  </a:lnTo>
                  <a:lnTo>
                    <a:pt x="1770" y="992"/>
                  </a:lnTo>
                  <a:lnTo>
                    <a:pt x="1775" y="1006"/>
                  </a:lnTo>
                  <a:lnTo>
                    <a:pt x="1779" y="1021"/>
                  </a:lnTo>
                  <a:lnTo>
                    <a:pt x="1781" y="1034"/>
                  </a:lnTo>
                  <a:lnTo>
                    <a:pt x="1782" y="1050"/>
                  </a:lnTo>
                  <a:lnTo>
                    <a:pt x="1782" y="1067"/>
                  </a:lnTo>
                  <a:lnTo>
                    <a:pt x="1780" y="1084"/>
                  </a:lnTo>
                  <a:lnTo>
                    <a:pt x="1783" y="1088"/>
                  </a:lnTo>
                  <a:lnTo>
                    <a:pt x="1786" y="1094"/>
                  </a:lnTo>
                  <a:lnTo>
                    <a:pt x="1788" y="1099"/>
                  </a:lnTo>
                  <a:lnTo>
                    <a:pt x="1790" y="1104"/>
                  </a:lnTo>
                  <a:lnTo>
                    <a:pt x="1791" y="1109"/>
                  </a:lnTo>
                  <a:lnTo>
                    <a:pt x="1793" y="1114"/>
                  </a:lnTo>
                  <a:lnTo>
                    <a:pt x="1794" y="1118"/>
                  </a:lnTo>
                  <a:lnTo>
                    <a:pt x="1796" y="1122"/>
                  </a:lnTo>
                  <a:lnTo>
                    <a:pt x="1797" y="1125"/>
                  </a:lnTo>
                  <a:lnTo>
                    <a:pt x="1800" y="1127"/>
                  </a:lnTo>
                  <a:lnTo>
                    <a:pt x="1802" y="1130"/>
                  </a:lnTo>
                  <a:lnTo>
                    <a:pt x="1804" y="1132"/>
                  </a:lnTo>
                  <a:lnTo>
                    <a:pt x="1808" y="1133"/>
                  </a:lnTo>
                  <a:lnTo>
                    <a:pt x="1812" y="1133"/>
                  </a:lnTo>
                  <a:lnTo>
                    <a:pt x="1817" y="1133"/>
                  </a:lnTo>
                  <a:lnTo>
                    <a:pt x="1824" y="1132"/>
                  </a:lnTo>
                  <a:lnTo>
                    <a:pt x="1823" y="1132"/>
                  </a:lnTo>
                  <a:lnTo>
                    <a:pt x="1823" y="1134"/>
                  </a:lnTo>
                  <a:lnTo>
                    <a:pt x="1821" y="1138"/>
                  </a:lnTo>
                  <a:lnTo>
                    <a:pt x="1821" y="1142"/>
                  </a:lnTo>
                  <a:lnTo>
                    <a:pt x="1820" y="1148"/>
                  </a:lnTo>
                  <a:lnTo>
                    <a:pt x="1819" y="1154"/>
                  </a:lnTo>
                  <a:lnTo>
                    <a:pt x="1818" y="1161"/>
                  </a:lnTo>
                  <a:lnTo>
                    <a:pt x="1817" y="1169"/>
                  </a:lnTo>
                  <a:lnTo>
                    <a:pt x="1814" y="1177"/>
                  </a:lnTo>
                  <a:lnTo>
                    <a:pt x="1813" y="1185"/>
                  </a:lnTo>
                  <a:lnTo>
                    <a:pt x="1812" y="1193"/>
                  </a:lnTo>
                  <a:lnTo>
                    <a:pt x="1811" y="1201"/>
                  </a:lnTo>
                  <a:lnTo>
                    <a:pt x="1811" y="1209"/>
                  </a:lnTo>
                  <a:lnTo>
                    <a:pt x="1810" y="1216"/>
                  </a:lnTo>
                  <a:lnTo>
                    <a:pt x="1810" y="1223"/>
                  </a:lnTo>
                  <a:lnTo>
                    <a:pt x="1810" y="1230"/>
                  </a:lnTo>
                  <a:lnTo>
                    <a:pt x="1810" y="1237"/>
                  </a:lnTo>
                  <a:lnTo>
                    <a:pt x="1810" y="1245"/>
                  </a:lnTo>
                  <a:lnTo>
                    <a:pt x="1811" y="1251"/>
                  </a:lnTo>
                  <a:lnTo>
                    <a:pt x="1812" y="1258"/>
                  </a:lnTo>
                  <a:lnTo>
                    <a:pt x="1814" y="1265"/>
                  </a:lnTo>
                  <a:lnTo>
                    <a:pt x="1817" y="1272"/>
                  </a:lnTo>
                  <a:lnTo>
                    <a:pt x="1819" y="1279"/>
                  </a:lnTo>
                  <a:lnTo>
                    <a:pt x="1821" y="1285"/>
                  </a:lnTo>
                  <a:lnTo>
                    <a:pt x="1824" y="1289"/>
                  </a:lnTo>
                  <a:lnTo>
                    <a:pt x="1826" y="1294"/>
                  </a:lnTo>
                  <a:lnTo>
                    <a:pt x="1827" y="1299"/>
                  </a:lnTo>
                  <a:lnTo>
                    <a:pt x="1829" y="1302"/>
                  </a:lnTo>
                  <a:lnTo>
                    <a:pt x="1831" y="1304"/>
                  </a:lnTo>
                  <a:lnTo>
                    <a:pt x="1833" y="1307"/>
                  </a:lnTo>
                  <a:lnTo>
                    <a:pt x="1833" y="1308"/>
                  </a:lnTo>
                  <a:lnTo>
                    <a:pt x="1834" y="1309"/>
                  </a:lnTo>
                  <a:lnTo>
                    <a:pt x="1825" y="1310"/>
                  </a:lnTo>
                  <a:lnTo>
                    <a:pt x="1818" y="1311"/>
                  </a:lnTo>
                  <a:lnTo>
                    <a:pt x="1812" y="1314"/>
                  </a:lnTo>
                  <a:lnTo>
                    <a:pt x="1808" y="1317"/>
                  </a:lnTo>
                  <a:lnTo>
                    <a:pt x="1804" y="1320"/>
                  </a:lnTo>
                  <a:lnTo>
                    <a:pt x="1801" y="1323"/>
                  </a:lnTo>
                  <a:lnTo>
                    <a:pt x="1800" y="1326"/>
                  </a:lnTo>
                  <a:lnTo>
                    <a:pt x="1798" y="1330"/>
                  </a:lnTo>
                  <a:lnTo>
                    <a:pt x="1797" y="1333"/>
                  </a:lnTo>
                  <a:lnTo>
                    <a:pt x="1797" y="1336"/>
                  </a:lnTo>
                  <a:lnTo>
                    <a:pt x="1798" y="1340"/>
                  </a:lnTo>
                  <a:lnTo>
                    <a:pt x="1798" y="1342"/>
                  </a:lnTo>
                  <a:lnTo>
                    <a:pt x="1798" y="1345"/>
                  </a:lnTo>
                  <a:lnTo>
                    <a:pt x="1800" y="1346"/>
                  </a:lnTo>
                  <a:lnTo>
                    <a:pt x="1800" y="1347"/>
                  </a:lnTo>
                  <a:lnTo>
                    <a:pt x="1801" y="1348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66" name="Freeform 25"/>
            <p:cNvSpPr>
              <a:spLocks/>
            </p:cNvSpPr>
            <p:nvPr/>
          </p:nvSpPr>
          <p:spPr bwMode="auto">
            <a:xfrm>
              <a:off x="6566304" y="3729122"/>
              <a:ext cx="1112837" cy="528638"/>
            </a:xfrm>
            <a:custGeom>
              <a:avLst/>
              <a:gdLst>
                <a:gd name="T0" fmla="*/ 503473565 w 2364"/>
                <a:gd name="T1" fmla="*/ 8422874 h 1152"/>
                <a:gd name="T2" fmla="*/ 504802944 w 2364"/>
                <a:gd name="T3" fmla="*/ 18320151 h 1152"/>
                <a:gd name="T4" fmla="*/ 505467633 w 2364"/>
                <a:gd name="T5" fmla="*/ 28217425 h 1152"/>
                <a:gd name="T6" fmla="*/ 509013269 w 2364"/>
                <a:gd name="T7" fmla="*/ 69490657 h 1152"/>
                <a:gd name="T8" fmla="*/ 514996413 w 2364"/>
                <a:gd name="T9" fmla="*/ 134559021 h 1152"/>
                <a:gd name="T10" fmla="*/ 520758308 w 2364"/>
                <a:gd name="T11" fmla="*/ 201522560 h 1152"/>
                <a:gd name="T12" fmla="*/ 519206739 w 2364"/>
                <a:gd name="T13" fmla="*/ 242585199 h 1152"/>
                <a:gd name="T14" fmla="*/ 509899679 w 2364"/>
                <a:gd name="T15" fmla="*/ 238794735 h 1152"/>
                <a:gd name="T16" fmla="*/ 501035587 w 2364"/>
                <a:gd name="T17" fmla="*/ 232898496 h 1152"/>
                <a:gd name="T18" fmla="*/ 492171849 w 2364"/>
                <a:gd name="T19" fmla="*/ 230371865 h 1152"/>
                <a:gd name="T20" fmla="*/ 489512621 w 2364"/>
                <a:gd name="T21" fmla="*/ 227423516 h 1152"/>
                <a:gd name="T22" fmla="*/ 485302296 w 2364"/>
                <a:gd name="T23" fmla="*/ 223422481 h 1152"/>
                <a:gd name="T24" fmla="*/ 480426810 w 2364"/>
                <a:gd name="T25" fmla="*/ 224686255 h 1152"/>
                <a:gd name="T26" fmla="*/ 466466455 w 2364"/>
                <a:gd name="T27" fmla="*/ 228266033 h 1152"/>
                <a:gd name="T28" fmla="*/ 451175779 w 2364"/>
                <a:gd name="T29" fmla="*/ 223843739 h 1152"/>
                <a:gd name="T30" fmla="*/ 436771984 w 2364"/>
                <a:gd name="T31" fmla="*/ 231424551 h 1152"/>
                <a:gd name="T32" fmla="*/ 425248665 w 2364"/>
                <a:gd name="T33" fmla="*/ 230582035 h 1152"/>
                <a:gd name="T34" fmla="*/ 413060657 w 2364"/>
                <a:gd name="T35" fmla="*/ 236267644 h 1152"/>
                <a:gd name="T36" fmla="*/ 400207960 w 2364"/>
                <a:gd name="T37" fmla="*/ 236267644 h 1152"/>
                <a:gd name="T38" fmla="*/ 396441074 w 2364"/>
                <a:gd name="T39" fmla="*/ 233530384 h 1152"/>
                <a:gd name="T40" fmla="*/ 392895437 w 2364"/>
                <a:gd name="T41" fmla="*/ 231213922 h 1152"/>
                <a:gd name="T42" fmla="*/ 389792770 w 2364"/>
                <a:gd name="T43" fmla="*/ 228897461 h 1152"/>
                <a:gd name="T44" fmla="*/ 382701497 w 2364"/>
                <a:gd name="T45" fmla="*/ 235636216 h 1152"/>
                <a:gd name="T46" fmla="*/ 372508027 w 2364"/>
                <a:gd name="T47" fmla="*/ 232056439 h 1152"/>
                <a:gd name="T48" fmla="*/ 362314558 w 2364"/>
                <a:gd name="T49" fmla="*/ 232267068 h 1152"/>
                <a:gd name="T50" fmla="*/ 350569989 w 2364"/>
                <a:gd name="T51" fmla="*/ 237320790 h 1152"/>
                <a:gd name="T52" fmla="*/ 338160262 w 2364"/>
                <a:gd name="T53" fmla="*/ 230161236 h 1152"/>
                <a:gd name="T54" fmla="*/ 326193974 w 2364"/>
                <a:gd name="T55" fmla="*/ 226581459 h 1152"/>
                <a:gd name="T56" fmla="*/ 312011427 w 2364"/>
                <a:gd name="T57" fmla="*/ 229950607 h 1152"/>
                <a:gd name="T58" fmla="*/ 299380450 w 2364"/>
                <a:gd name="T59" fmla="*/ 219421445 h 1152"/>
                <a:gd name="T60" fmla="*/ 287192442 w 2364"/>
                <a:gd name="T61" fmla="*/ 211840633 h 1152"/>
                <a:gd name="T62" fmla="*/ 273453336 w 2364"/>
                <a:gd name="T63" fmla="*/ 216052297 h 1152"/>
                <a:gd name="T64" fmla="*/ 268134881 w 2364"/>
                <a:gd name="T65" fmla="*/ 212472520 h 1152"/>
                <a:gd name="T66" fmla="*/ 262595177 w 2364"/>
                <a:gd name="T67" fmla="*/ 212472520 h 1152"/>
                <a:gd name="T68" fmla="*/ 257276722 w 2364"/>
                <a:gd name="T69" fmla="*/ 215631039 h 1152"/>
                <a:gd name="T70" fmla="*/ 243759277 w 2364"/>
                <a:gd name="T71" fmla="*/ 210998575 h 1152"/>
                <a:gd name="T72" fmla="*/ 230020171 w 2364"/>
                <a:gd name="T73" fmla="*/ 206997540 h 1152"/>
                <a:gd name="T74" fmla="*/ 220490919 w 2364"/>
                <a:gd name="T75" fmla="*/ 197942782 h 1152"/>
                <a:gd name="T76" fmla="*/ 214507775 w 2364"/>
                <a:gd name="T77" fmla="*/ 198995469 h 1152"/>
                <a:gd name="T78" fmla="*/ 206973533 w 2364"/>
                <a:gd name="T79" fmla="*/ 198784840 h 1152"/>
                <a:gd name="T80" fmla="*/ 198774602 w 2364"/>
                <a:gd name="T81" fmla="*/ 197732153 h 1152"/>
                <a:gd name="T82" fmla="*/ 193234427 w 2364"/>
                <a:gd name="T83" fmla="*/ 194994434 h 1152"/>
                <a:gd name="T84" fmla="*/ 187694252 w 2364"/>
                <a:gd name="T85" fmla="*/ 189308824 h 1152"/>
                <a:gd name="T86" fmla="*/ 181711108 w 2364"/>
                <a:gd name="T87" fmla="*/ 184886990 h 1152"/>
                <a:gd name="T88" fmla="*/ 177500782 w 2364"/>
                <a:gd name="T89" fmla="*/ 178358864 h 1152"/>
                <a:gd name="T90" fmla="*/ 178165942 w 2364"/>
                <a:gd name="T91" fmla="*/ 129715469 h 1152"/>
                <a:gd name="T92" fmla="*/ 178830631 w 2364"/>
                <a:gd name="T93" fmla="*/ 71807119 h 1152"/>
                <a:gd name="T94" fmla="*/ 168193722 w 2364"/>
                <a:gd name="T95" fmla="*/ 50117353 h 1152"/>
                <a:gd name="T96" fmla="*/ 112350858 w 2364"/>
                <a:gd name="T97" fmla="*/ 48432779 h 1152"/>
                <a:gd name="T98" fmla="*/ 55842849 w 2364"/>
                <a:gd name="T99" fmla="*/ 48643409 h 1152"/>
                <a:gd name="T100" fmla="*/ 0 w 2364"/>
                <a:gd name="T101" fmla="*/ 49906724 h 1152"/>
                <a:gd name="T102" fmla="*/ 0 w 2364"/>
                <a:gd name="T103" fmla="*/ 40430709 h 1152"/>
                <a:gd name="T104" fmla="*/ 0 w 2364"/>
                <a:gd name="T105" fmla="*/ 22531816 h 1152"/>
                <a:gd name="T106" fmla="*/ 0 w 2364"/>
                <a:gd name="T107" fmla="*/ 10528706 h 1152"/>
                <a:gd name="T108" fmla="*/ 15955372 w 2364"/>
                <a:gd name="T109" fmla="*/ 8844132 h 1152"/>
                <a:gd name="T110" fmla="*/ 34126060 w 2364"/>
                <a:gd name="T111" fmla="*/ 9686648 h 1152"/>
                <a:gd name="T112" fmla="*/ 50524394 w 2364"/>
                <a:gd name="T113" fmla="*/ 9476019 h 1152"/>
                <a:gd name="T114" fmla="*/ 137169872 w 2364"/>
                <a:gd name="T115" fmla="*/ 9265390 h 1152"/>
                <a:gd name="T116" fmla="*/ 276334283 w 2364"/>
                <a:gd name="T117" fmla="*/ 9265390 h 1152"/>
                <a:gd name="T118" fmla="*/ 417492703 w 2364"/>
                <a:gd name="T119" fmla="*/ 5264353 h 11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64"/>
                <a:gd name="T181" fmla="*/ 0 h 1152"/>
                <a:gd name="T182" fmla="*/ 2364 w 2364"/>
                <a:gd name="T183" fmla="*/ 1152 h 11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64" h="1152">
                  <a:moveTo>
                    <a:pt x="2259" y="0"/>
                  </a:moveTo>
                  <a:lnTo>
                    <a:pt x="2263" y="11"/>
                  </a:lnTo>
                  <a:lnTo>
                    <a:pt x="2267" y="20"/>
                  </a:lnTo>
                  <a:lnTo>
                    <a:pt x="2270" y="30"/>
                  </a:lnTo>
                  <a:lnTo>
                    <a:pt x="2272" y="40"/>
                  </a:lnTo>
                  <a:lnTo>
                    <a:pt x="2274" y="50"/>
                  </a:lnTo>
                  <a:lnTo>
                    <a:pt x="2275" y="59"/>
                  </a:lnTo>
                  <a:lnTo>
                    <a:pt x="2276" y="68"/>
                  </a:lnTo>
                  <a:lnTo>
                    <a:pt x="2278" y="77"/>
                  </a:lnTo>
                  <a:lnTo>
                    <a:pt x="2278" y="87"/>
                  </a:lnTo>
                  <a:lnTo>
                    <a:pt x="2278" y="96"/>
                  </a:lnTo>
                  <a:lnTo>
                    <a:pt x="2279" y="105"/>
                  </a:lnTo>
                  <a:lnTo>
                    <a:pt x="2280" y="114"/>
                  </a:lnTo>
                  <a:lnTo>
                    <a:pt x="2280" y="123"/>
                  </a:lnTo>
                  <a:lnTo>
                    <a:pt x="2281" y="134"/>
                  </a:lnTo>
                  <a:lnTo>
                    <a:pt x="2283" y="143"/>
                  </a:lnTo>
                  <a:lnTo>
                    <a:pt x="2286" y="153"/>
                  </a:lnTo>
                  <a:lnTo>
                    <a:pt x="2289" y="211"/>
                  </a:lnTo>
                  <a:lnTo>
                    <a:pt x="2294" y="270"/>
                  </a:lnTo>
                  <a:lnTo>
                    <a:pt x="2297" y="330"/>
                  </a:lnTo>
                  <a:lnTo>
                    <a:pt x="2303" y="391"/>
                  </a:lnTo>
                  <a:lnTo>
                    <a:pt x="2307" y="452"/>
                  </a:lnTo>
                  <a:lnTo>
                    <a:pt x="2312" y="514"/>
                  </a:lnTo>
                  <a:lnTo>
                    <a:pt x="2318" y="576"/>
                  </a:lnTo>
                  <a:lnTo>
                    <a:pt x="2324" y="639"/>
                  </a:lnTo>
                  <a:lnTo>
                    <a:pt x="2328" y="702"/>
                  </a:lnTo>
                  <a:lnTo>
                    <a:pt x="2334" y="766"/>
                  </a:lnTo>
                  <a:lnTo>
                    <a:pt x="2340" y="830"/>
                  </a:lnTo>
                  <a:lnTo>
                    <a:pt x="2344" y="893"/>
                  </a:lnTo>
                  <a:lnTo>
                    <a:pt x="2350" y="957"/>
                  </a:lnTo>
                  <a:lnTo>
                    <a:pt x="2355" y="1022"/>
                  </a:lnTo>
                  <a:lnTo>
                    <a:pt x="2359" y="1086"/>
                  </a:lnTo>
                  <a:lnTo>
                    <a:pt x="2364" y="1150"/>
                  </a:lnTo>
                  <a:lnTo>
                    <a:pt x="2352" y="1152"/>
                  </a:lnTo>
                  <a:lnTo>
                    <a:pt x="2343" y="1152"/>
                  </a:lnTo>
                  <a:lnTo>
                    <a:pt x="2334" y="1150"/>
                  </a:lnTo>
                  <a:lnTo>
                    <a:pt x="2325" y="1148"/>
                  </a:lnTo>
                  <a:lnTo>
                    <a:pt x="2317" y="1145"/>
                  </a:lnTo>
                  <a:lnTo>
                    <a:pt x="2309" y="1139"/>
                  </a:lnTo>
                  <a:lnTo>
                    <a:pt x="2301" y="1134"/>
                  </a:lnTo>
                  <a:lnTo>
                    <a:pt x="2294" y="1129"/>
                  </a:lnTo>
                  <a:lnTo>
                    <a:pt x="2286" y="1123"/>
                  </a:lnTo>
                  <a:lnTo>
                    <a:pt x="2278" y="1116"/>
                  </a:lnTo>
                  <a:lnTo>
                    <a:pt x="2270" y="1110"/>
                  </a:lnTo>
                  <a:lnTo>
                    <a:pt x="2261" y="1106"/>
                  </a:lnTo>
                  <a:lnTo>
                    <a:pt x="2252" y="1101"/>
                  </a:lnTo>
                  <a:lnTo>
                    <a:pt x="2243" y="1098"/>
                  </a:lnTo>
                  <a:lnTo>
                    <a:pt x="2233" y="1095"/>
                  </a:lnTo>
                  <a:lnTo>
                    <a:pt x="2222" y="1095"/>
                  </a:lnTo>
                  <a:lnTo>
                    <a:pt x="2221" y="1094"/>
                  </a:lnTo>
                  <a:lnTo>
                    <a:pt x="2220" y="1093"/>
                  </a:lnTo>
                  <a:lnTo>
                    <a:pt x="2218" y="1091"/>
                  </a:lnTo>
                  <a:lnTo>
                    <a:pt x="2216" y="1087"/>
                  </a:lnTo>
                  <a:lnTo>
                    <a:pt x="2212" y="1084"/>
                  </a:lnTo>
                  <a:lnTo>
                    <a:pt x="2209" y="1080"/>
                  </a:lnTo>
                  <a:lnTo>
                    <a:pt x="2205" y="1077"/>
                  </a:lnTo>
                  <a:lnTo>
                    <a:pt x="2202" y="1072"/>
                  </a:lnTo>
                  <a:lnTo>
                    <a:pt x="2197" y="1068"/>
                  </a:lnTo>
                  <a:lnTo>
                    <a:pt x="2194" y="1064"/>
                  </a:lnTo>
                  <a:lnTo>
                    <a:pt x="2190" y="1061"/>
                  </a:lnTo>
                  <a:lnTo>
                    <a:pt x="2187" y="1057"/>
                  </a:lnTo>
                  <a:lnTo>
                    <a:pt x="2184" y="1054"/>
                  </a:lnTo>
                  <a:lnTo>
                    <a:pt x="2182" y="1052"/>
                  </a:lnTo>
                  <a:lnTo>
                    <a:pt x="2181" y="1050"/>
                  </a:lnTo>
                  <a:lnTo>
                    <a:pt x="2168" y="1067"/>
                  </a:lnTo>
                  <a:lnTo>
                    <a:pt x="2157" y="1077"/>
                  </a:lnTo>
                  <a:lnTo>
                    <a:pt x="2144" y="1084"/>
                  </a:lnTo>
                  <a:lnTo>
                    <a:pt x="2132" y="1086"/>
                  </a:lnTo>
                  <a:lnTo>
                    <a:pt x="2118" y="1086"/>
                  </a:lnTo>
                  <a:lnTo>
                    <a:pt x="2105" y="1084"/>
                  </a:lnTo>
                  <a:lnTo>
                    <a:pt x="2091" y="1079"/>
                  </a:lnTo>
                  <a:lnTo>
                    <a:pt x="2078" y="1075"/>
                  </a:lnTo>
                  <a:lnTo>
                    <a:pt x="2064" y="1070"/>
                  </a:lnTo>
                  <a:lnTo>
                    <a:pt x="2050" y="1065"/>
                  </a:lnTo>
                  <a:lnTo>
                    <a:pt x="2036" y="1063"/>
                  </a:lnTo>
                  <a:lnTo>
                    <a:pt x="2024" y="1063"/>
                  </a:lnTo>
                  <a:lnTo>
                    <a:pt x="2010" y="1065"/>
                  </a:lnTo>
                  <a:lnTo>
                    <a:pt x="1996" y="1071"/>
                  </a:lnTo>
                  <a:lnTo>
                    <a:pt x="1983" y="1083"/>
                  </a:lnTo>
                  <a:lnTo>
                    <a:pt x="1971" y="1099"/>
                  </a:lnTo>
                  <a:lnTo>
                    <a:pt x="1960" y="1093"/>
                  </a:lnTo>
                  <a:lnTo>
                    <a:pt x="1950" y="1090"/>
                  </a:lnTo>
                  <a:lnTo>
                    <a:pt x="1940" y="1090"/>
                  </a:lnTo>
                  <a:lnTo>
                    <a:pt x="1929" y="1092"/>
                  </a:lnTo>
                  <a:lnTo>
                    <a:pt x="1919" y="1095"/>
                  </a:lnTo>
                  <a:lnTo>
                    <a:pt x="1909" y="1100"/>
                  </a:lnTo>
                  <a:lnTo>
                    <a:pt x="1897" y="1106"/>
                  </a:lnTo>
                  <a:lnTo>
                    <a:pt x="1887" y="1111"/>
                  </a:lnTo>
                  <a:lnTo>
                    <a:pt x="1875" y="1116"/>
                  </a:lnTo>
                  <a:lnTo>
                    <a:pt x="1864" y="1122"/>
                  </a:lnTo>
                  <a:lnTo>
                    <a:pt x="1852" y="1125"/>
                  </a:lnTo>
                  <a:lnTo>
                    <a:pt x="1841" y="1127"/>
                  </a:lnTo>
                  <a:lnTo>
                    <a:pt x="1829" y="1127"/>
                  </a:lnTo>
                  <a:lnTo>
                    <a:pt x="1818" y="1126"/>
                  </a:lnTo>
                  <a:lnTo>
                    <a:pt x="1806" y="1122"/>
                  </a:lnTo>
                  <a:lnTo>
                    <a:pt x="1795" y="1114"/>
                  </a:lnTo>
                  <a:lnTo>
                    <a:pt x="1794" y="1113"/>
                  </a:lnTo>
                  <a:lnTo>
                    <a:pt x="1792" y="1113"/>
                  </a:lnTo>
                  <a:lnTo>
                    <a:pt x="1791" y="1110"/>
                  </a:lnTo>
                  <a:lnTo>
                    <a:pt x="1789" y="1109"/>
                  </a:lnTo>
                  <a:lnTo>
                    <a:pt x="1786" y="1107"/>
                  </a:lnTo>
                  <a:lnTo>
                    <a:pt x="1782" y="1104"/>
                  </a:lnTo>
                  <a:lnTo>
                    <a:pt x="1779" y="1102"/>
                  </a:lnTo>
                  <a:lnTo>
                    <a:pt x="1776" y="1100"/>
                  </a:lnTo>
                  <a:lnTo>
                    <a:pt x="1773" y="1098"/>
                  </a:lnTo>
                  <a:lnTo>
                    <a:pt x="1769" y="1095"/>
                  </a:lnTo>
                  <a:lnTo>
                    <a:pt x="1766" y="1093"/>
                  </a:lnTo>
                  <a:lnTo>
                    <a:pt x="1764" y="1091"/>
                  </a:lnTo>
                  <a:lnTo>
                    <a:pt x="1760" y="1090"/>
                  </a:lnTo>
                  <a:lnTo>
                    <a:pt x="1759" y="1087"/>
                  </a:lnTo>
                  <a:lnTo>
                    <a:pt x="1758" y="1087"/>
                  </a:lnTo>
                  <a:lnTo>
                    <a:pt x="1751" y="1102"/>
                  </a:lnTo>
                  <a:lnTo>
                    <a:pt x="1743" y="1111"/>
                  </a:lnTo>
                  <a:lnTo>
                    <a:pt x="1735" y="1117"/>
                  </a:lnTo>
                  <a:lnTo>
                    <a:pt x="1727" y="1119"/>
                  </a:lnTo>
                  <a:lnTo>
                    <a:pt x="1718" y="1119"/>
                  </a:lnTo>
                  <a:lnTo>
                    <a:pt x="1710" y="1116"/>
                  </a:lnTo>
                  <a:lnTo>
                    <a:pt x="1700" y="1113"/>
                  </a:lnTo>
                  <a:lnTo>
                    <a:pt x="1690" y="1107"/>
                  </a:lnTo>
                  <a:lnTo>
                    <a:pt x="1681" y="1102"/>
                  </a:lnTo>
                  <a:lnTo>
                    <a:pt x="1672" y="1098"/>
                  </a:lnTo>
                  <a:lnTo>
                    <a:pt x="1663" y="1095"/>
                  </a:lnTo>
                  <a:lnTo>
                    <a:pt x="1653" y="1095"/>
                  </a:lnTo>
                  <a:lnTo>
                    <a:pt x="1644" y="1098"/>
                  </a:lnTo>
                  <a:lnTo>
                    <a:pt x="1635" y="1103"/>
                  </a:lnTo>
                  <a:lnTo>
                    <a:pt x="1627" y="1114"/>
                  </a:lnTo>
                  <a:lnTo>
                    <a:pt x="1620" y="1130"/>
                  </a:lnTo>
                  <a:lnTo>
                    <a:pt x="1606" y="1131"/>
                  </a:lnTo>
                  <a:lnTo>
                    <a:pt x="1594" y="1130"/>
                  </a:lnTo>
                  <a:lnTo>
                    <a:pt x="1582" y="1127"/>
                  </a:lnTo>
                  <a:lnTo>
                    <a:pt x="1569" y="1122"/>
                  </a:lnTo>
                  <a:lnTo>
                    <a:pt x="1558" y="1116"/>
                  </a:lnTo>
                  <a:lnTo>
                    <a:pt x="1548" y="1108"/>
                  </a:lnTo>
                  <a:lnTo>
                    <a:pt x="1536" y="1101"/>
                  </a:lnTo>
                  <a:lnTo>
                    <a:pt x="1526" y="1093"/>
                  </a:lnTo>
                  <a:lnTo>
                    <a:pt x="1514" y="1086"/>
                  </a:lnTo>
                  <a:lnTo>
                    <a:pt x="1504" y="1082"/>
                  </a:lnTo>
                  <a:lnTo>
                    <a:pt x="1493" y="1077"/>
                  </a:lnTo>
                  <a:lnTo>
                    <a:pt x="1482" y="1075"/>
                  </a:lnTo>
                  <a:lnTo>
                    <a:pt x="1472" y="1076"/>
                  </a:lnTo>
                  <a:lnTo>
                    <a:pt x="1460" y="1079"/>
                  </a:lnTo>
                  <a:lnTo>
                    <a:pt x="1449" y="1087"/>
                  </a:lnTo>
                  <a:lnTo>
                    <a:pt x="1437" y="1099"/>
                  </a:lnTo>
                  <a:lnTo>
                    <a:pt x="1422" y="1096"/>
                  </a:lnTo>
                  <a:lnTo>
                    <a:pt x="1408" y="1092"/>
                  </a:lnTo>
                  <a:lnTo>
                    <a:pt x="1396" y="1085"/>
                  </a:lnTo>
                  <a:lnTo>
                    <a:pt x="1384" y="1076"/>
                  </a:lnTo>
                  <a:lnTo>
                    <a:pt x="1373" y="1065"/>
                  </a:lnTo>
                  <a:lnTo>
                    <a:pt x="1362" y="1054"/>
                  </a:lnTo>
                  <a:lnTo>
                    <a:pt x="1351" y="1042"/>
                  </a:lnTo>
                  <a:lnTo>
                    <a:pt x="1341" y="1032"/>
                  </a:lnTo>
                  <a:lnTo>
                    <a:pt x="1330" y="1023"/>
                  </a:lnTo>
                  <a:lnTo>
                    <a:pt x="1319" y="1014"/>
                  </a:lnTo>
                  <a:lnTo>
                    <a:pt x="1307" y="1008"/>
                  </a:lnTo>
                  <a:lnTo>
                    <a:pt x="1296" y="1006"/>
                  </a:lnTo>
                  <a:lnTo>
                    <a:pt x="1283" y="1006"/>
                  </a:lnTo>
                  <a:lnTo>
                    <a:pt x="1269" y="1009"/>
                  </a:lnTo>
                  <a:lnTo>
                    <a:pt x="1254" y="1018"/>
                  </a:lnTo>
                  <a:lnTo>
                    <a:pt x="1239" y="1032"/>
                  </a:lnTo>
                  <a:lnTo>
                    <a:pt x="1234" y="1026"/>
                  </a:lnTo>
                  <a:lnTo>
                    <a:pt x="1229" y="1022"/>
                  </a:lnTo>
                  <a:lnTo>
                    <a:pt x="1224" y="1017"/>
                  </a:lnTo>
                  <a:lnTo>
                    <a:pt x="1220" y="1014"/>
                  </a:lnTo>
                  <a:lnTo>
                    <a:pt x="1214" y="1011"/>
                  </a:lnTo>
                  <a:lnTo>
                    <a:pt x="1210" y="1009"/>
                  </a:lnTo>
                  <a:lnTo>
                    <a:pt x="1205" y="1008"/>
                  </a:lnTo>
                  <a:lnTo>
                    <a:pt x="1200" y="1007"/>
                  </a:lnTo>
                  <a:lnTo>
                    <a:pt x="1196" y="1007"/>
                  </a:lnTo>
                  <a:lnTo>
                    <a:pt x="1190" y="1008"/>
                  </a:lnTo>
                  <a:lnTo>
                    <a:pt x="1185" y="1009"/>
                  </a:lnTo>
                  <a:lnTo>
                    <a:pt x="1181" y="1010"/>
                  </a:lnTo>
                  <a:lnTo>
                    <a:pt x="1176" y="1013"/>
                  </a:lnTo>
                  <a:lnTo>
                    <a:pt x="1170" y="1016"/>
                  </a:lnTo>
                  <a:lnTo>
                    <a:pt x="1166" y="1019"/>
                  </a:lnTo>
                  <a:lnTo>
                    <a:pt x="1161" y="1024"/>
                  </a:lnTo>
                  <a:lnTo>
                    <a:pt x="1150" y="1018"/>
                  </a:lnTo>
                  <a:lnTo>
                    <a:pt x="1138" y="1014"/>
                  </a:lnTo>
                  <a:lnTo>
                    <a:pt x="1126" y="1009"/>
                  </a:lnTo>
                  <a:lnTo>
                    <a:pt x="1113" y="1006"/>
                  </a:lnTo>
                  <a:lnTo>
                    <a:pt x="1100" y="1002"/>
                  </a:lnTo>
                  <a:lnTo>
                    <a:pt x="1088" y="999"/>
                  </a:lnTo>
                  <a:lnTo>
                    <a:pt x="1075" y="997"/>
                  </a:lnTo>
                  <a:lnTo>
                    <a:pt x="1062" y="992"/>
                  </a:lnTo>
                  <a:lnTo>
                    <a:pt x="1050" y="988"/>
                  </a:lnTo>
                  <a:lnTo>
                    <a:pt x="1038" y="983"/>
                  </a:lnTo>
                  <a:lnTo>
                    <a:pt x="1028" y="977"/>
                  </a:lnTo>
                  <a:lnTo>
                    <a:pt x="1018" y="970"/>
                  </a:lnTo>
                  <a:lnTo>
                    <a:pt x="1008" y="962"/>
                  </a:lnTo>
                  <a:lnTo>
                    <a:pt x="1001" y="952"/>
                  </a:lnTo>
                  <a:lnTo>
                    <a:pt x="995" y="940"/>
                  </a:lnTo>
                  <a:lnTo>
                    <a:pt x="990" y="926"/>
                  </a:lnTo>
                  <a:lnTo>
                    <a:pt x="985" y="933"/>
                  </a:lnTo>
                  <a:lnTo>
                    <a:pt x="981" y="939"/>
                  </a:lnTo>
                  <a:lnTo>
                    <a:pt x="975" y="943"/>
                  </a:lnTo>
                  <a:lnTo>
                    <a:pt x="968" y="945"/>
                  </a:lnTo>
                  <a:lnTo>
                    <a:pt x="962" y="947"/>
                  </a:lnTo>
                  <a:lnTo>
                    <a:pt x="955" y="947"/>
                  </a:lnTo>
                  <a:lnTo>
                    <a:pt x="949" y="947"/>
                  </a:lnTo>
                  <a:lnTo>
                    <a:pt x="940" y="946"/>
                  </a:lnTo>
                  <a:lnTo>
                    <a:pt x="934" y="944"/>
                  </a:lnTo>
                  <a:lnTo>
                    <a:pt x="926" y="943"/>
                  </a:lnTo>
                  <a:lnTo>
                    <a:pt x="919" y="941"/>
                  </a:lnTo>
                  <a:lnTo>
                    <a:pt x="911" y="940"/>
                  </a:lnTo>
                  <a:lnTo>
                    <a:pt x="904" y="939"/>
                  </a:lnTo>
                  <a:lnTo>
                    <a:pt x="897" y="939"/>
                  </a:lnTo>
                  <a:lnTo>
                    <a:pt x="890" y="940"/>
                  </a:lnTo>
                  <a:lnTo>
                    <a:pt x="884" y="943"/>
                  </a:lnTo>
                  <a:lnTo>
                    <a:pt x="880" y="937"/>
                  </a:lnTo>
                  <a:lnTo>
                    <a:pt x="875" y="932"/>
                  </a:lnTo>
                  <a:lnTo>
                    <a:pt x="872" y="926"/>
                  </a:lnTo>
                  <a:lnTo>
                    <a:pt x="867" y="921"/>
                  </a:lnTo>
                  <a:lnTo>
                    <a:pt x="862" y="916"/>
                  </a:lnTo>
                  <a:lnTo>
                    <a:pt x="858" y="910"/>
                  </a:lnTo>
                  <a:lnTo>
                    <a:pt x="853" y="905"/>
                  </a:lnTo>
                  <a:lnTo>
                    <a:pt x="847" y="899"/>
                  </a:lnTo>
                  <a:lnTo>
                    <a:pt x="843" y="894"/>
                  </a:lnTo>
                  <a:lnTo>
                    <a:pt x="837" y="890"/>
                  </a:lnTo>
                  <a:lnTo>
                    <a:pt x="832" y="885"/>
                  </a:lnTo>
                  <a:lnTo>
                    <a:pt x="827" y="882"/>
                  </a:lnTo>
                  <a:lnTo>
                    <a:pt x="820" y="878"/>
                  </a:lnTo>
                  <a:lnTo>
                    <a:pt x="814" y="876"/>
                  </a:lnTo>
                  <a:lnTo>
                    <a:pt x="807" y="875"/>
                  </a:lnTo>
                  <a:lnTo>
                    <a:pt x="801" y="875"/>
                  </a:lnTo>
                  <a:lnTo>
                    <a:pt x="801" y="867"/>
                  </a:lnTo>
                  <a:lnTo>
                    <a:pt x="801" y="847"/>
                  </a:lnTo>
                  <a:lnTo>
                    <a:pt x="801" y="816"/>
                  </a:lnTo>
                  <a:lnTo>
                    <a:pt x="803" y="775"/>
                  </a:lnTo>
                  <a:lnTo>
                    <a:pt x="803" y="728"/>
                  </a:lnTo>
                  <a:lnTo>
                    <a:pt x="804" y="674"/>
                  </a:lnTo>
                  <a:lnTo>
                    <a:pt x="804" y="616"/>
                  </a:lnTo>
                  <a:lnTo>
                    <a:pt x="805" y="558"/>
                  </a:lnTo>
                  <a:lnTo>
                    <a:pt x="806" y="499"/>
                  </a:lnTo>
                  <a:lnTo>
                    <a:pt x="806" y="442"/>
                  </a:lnTo>
                  <a:lnTo>
                    <a:pt x="807" y="388"/>
                  </a:lnTo>
                  <a:lnTo>
                    <a:pt x="807" y="341"/>
                  </a:lnTo>
                  <a:lnTo>
                    <a:pt x="808" y="299"/>
                  </a:lnTo>
                  <a:lnTo>
                    <a:pt x="808" y="268"/>
                  </a:lnTo>
                  <a:lnTo>
                    <a:pt x="808" y="249"/>
                  </a:lnTo>
                  <a:lnTo>
                    <a:pt x="809" y="242"/>
                  </a:lnTo>
                  <a:lnTo>
                    <a:pt x="759" y="238"/>
                  </a:lnTo>
                  <a:lnTo>
                    <a:pt x="709" y="236"/>
                  </a:lnTo>
                  <a:lnTo>
                    <a:pt x="659" y="234"/>
                  </a:lnTo>
                  <a:lnTo>
                    <a:pt x="609" y="231"/>
                  </a:lnTo>
                  <a:lnTo>
                    <a:pt x="558" y="230"/>
                  </a:lnTo>
                  <a:lnTo>
                    <a:pt x="507" y="230"/>
                  </a:lnTo>
                  <a:lnTo>
                    <a:pt x="456" y="230"/>
                  </a:lnTo>
                  <a:lnTo>
                    <a:pt x="406" y="230"/>
                  </a:lnTo>
                  <a:lnTo>
                    <a:pt x="354" y="230"/>
                  </a:lnTo>
                  <a:lnTo>
                    <a:pt x="304" y="230"/>
                  </a:lnTo>
                  <a:lnTo>
                    <a:pt x="252" y="231"/>
                  </a:lnTo>
                  <a:lnTo>
                    <a:pt x="201" y="233"/>
                  </a:lnTo>
                  <a:lnTo>
                    <a:pt x="151" y="234"/>
                  </a:lnTo>
                  <a:lnTo>
                    <a:pt x="100" y="235"/>
                  </a:lnTo>
                  <a:lnTo>
                    <a:pt x="49" y="236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0" y="207"/>
                  </a:lnTo>
                  <a:lnTo>
                    <a:pt x="0" y="192"/>
                  </a:lnTo>
                  <a:lnTo>
                    <a:pt x="0" y="177"/>
                  </a:lnTo>
                  <a:lnTo>
                    <a:pt x="0" y="160"/>
                  </a:lnTo>
                  <a:lnTo>
                    <a:pt x="0" y="143"/>
                  </a:lnTo>
                  <a:lnTo>
                    <a:pt x="0" y="125"/>
                  </a:lnTo>
                  <a:lnTo>
                    <a:pt x="0" y="107"/>
                  </a:lnTo>
                  <a:lnTo>
                    <a:pt x="0" y="92"/>
                  </a:lnTo>
                  <a:lnTo>
                    <a:pt x="0" y="77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18" y="45"/>
                  </a:lnTo>
                  <a:lnTo>
                    <a:pt x="37" y="43"/>
                  </a:lnTo>
                  <a:lnTo>
                    <a:pt x="55" y="42"/>
                  </a:lnTo>
                  <a:lnTo>
                    <a:pt x="72" y="42"/>
                  </a:lnTo>
                  <a:lnTo>
                    <a:pt x="90" y="42"/>
                  </a:lnTo>
                  <a:lnTo>
                    <a:pt x="106" y="43"/>
                  </a:lnTo>
                  <a:lnTo>
                    <a:pt x="123" y="44"/>
                  </a:lnTo>
                  <a:lnTo>
                    <a:pt x="138" y="45"/>
                  </a:lnTo>
                  <a:lnTo>
                    <a:pt x="154" y="46"/>
                  </a:lnTo>
                  <a:lnTo>
                    <a:pt x="169" y="48"/>
                  </a:lnTo>
                  <a:lnTo>
                    <a:pt x="184" y="48"/>
                  </a:lnTo>
                  <a:lnTo>
                    <a:pt x="199" y="48"/>
                  </a:lnTo>
                  <a:lnTo>
                    <a:pt x="213" y="46"/>
                  </a:lnTo>
                  <a:lnTo>
                    <a:pt x="228" y="45"/>
                  </a:lnTo>
                  <a:lnTo>
                    <a:pt x="241" y="42"/>
                  </a:lnTo>
                  <a:lnTo>
                    <a:pt x="256" y="38"/>
                  </a:lnTo>
                  <a:lnTo>
                    <a:pt x="375" y="40"/>
                  </a:lnTo>
                  <a:lnTo>
                    <a:pt x="496" y="42"/>
                  </a:lnTo>
                  <a:lnTo>
                    <a:pt x="619" y="44"/>
                  </a:lnTo>
                  <a:lnTo>
                    <a:pt x="743" y="45"/>
                  </a:lnTo>
                  <a:lnTo>
                    <a:pt x="868" y="45"/>
                  </a:lnTo>
                  <a:lnTo>
                    <a:pt x="993" y="46"/>
                  </a:lnTo>
                  <a:lnTo>
                    <a:pt x="1121" y="45"/>
                  </a:lnTo>
                  <a:lnTo>
                    <a:pt x="1247" y="44"/>
                  </a:lnTo>
                  <a:lnTo>
                    <a:pt x="1375" y="42"/>
                  </a:lnTo>
                  <a:lnTo>
                    <a:pt x="1503" y="40"/>
                  </a:lnTo>
                  <a:lnTo>
                    <a:pt x="1630" y="36"/>
                  </a:lnTo>
                  <a:lnTo>
                    <a:pt x="1758" y="30"/>
                  </a:lnTo>
                  <a:lnTo>
                    <a:pt x="1884" y="25"/>
                  </a:lnTo>
                  <a:lnTo>
                    <a:pt x="2010" y="18"/>
                  </a:lnTo>
                  <a:lnTo>
                    <a:pt x="2135" y="10"/>
                  </a:lnTo>
                  <a:lnTo>
                    <a:pt x="2259" y="0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67" name="Freeform 27"/>
            <p:cNvSpPr>
              <a:spLocks/>
            </p:cNvSpPr>
            <p:nvPr/>
          </p:nvSpPr>
          <p:spPr bwMode="auto">
            <a:xfrm>
              <a:off x="7744229" y="4327610"/>
              <a:ext cx="728662" cy="609600"/>
            </a:xfrm>
            <a:custGeom>
              <a:avLst/>
              <a:gdLst>
                <a:gd name="T0" fmla="*/ 280826458 w 1552"/>
                <a:gd name="T1" fmla="*/ 205249094 h 1330"/>
                <a:gd name="T2" fmla="*/ 310804880 w 1552"/>
                <a:gd name="T3" fmla="*/ 212391953 h 1330"/>
                <a:gd name="T4" fmla="*/ 324471514 w 1552"/>
                <a:gd name="T5" fmla="*/ 218904129 h 1330"/>
                <a:gd name="T6" fmla="*/ 320062922 w 1552"/>
                <a:gd name="T7" fmla="*/ 226046988 h 1330"/>
                <a:gd name="T8" fmla="*/ 311025544 w 1552"/>
                <a:gd name="T9" fmla="*/ 225837066 h 1330"/>
                <a:gd name="T10" fmla="*/ 306616953 w 1552"/>
                <a:gd name="T11" fmla="*/ 232979925 h 1330"/>
                <a:gd name="T12" fmla="*/ 303530939 w 1552"/>
                <a:gd name="T13" fmla="*/ 240332764 h 1330"/>
                <a:gd name="T14" fmla="*/ 327116669 w 1552"/>
                <a:gd name="T15" fmla="*/ 248736074 h 1330"/>
                <a:gd name="T16" fmla="*/ 337256429 w 1552"/>
                <a:gd name="T17" fmla="*/ 252937270 h 1330"/>
                <a:gd name="T18" fmla="*/ 338579007 w 1552"/>
                <a:gd name="T19" fmla="*/ 262181186 h 1330"/>
                <a:gd name="T20" fmla="*/ 331305065 w 1552"/>
                <a:gd name="T21" fmla="*/ 267432911 h 1330"/>
                <a:gd name="T22" fmla="*/ 323589795 w 1552"/>
                <a:gd name="T23" fmla="*/ 264281785 h 1330"/>
                <a:gd name="T24" fmla="*/ 314552418 w 1552"/>
                <a:gd name="T25" fmla="*/ 261340580 h 1330"/>
                <a:gd name="T26" fmla="*/ 304191993 w 1552"/>
                <a:gd name="T27" fmla="*/ 257138925 h 1330"/>
                <a:gd name="T28" fmla="*/ 292950319 w 1552"/>
                <a:gd name="T29" fmla="*/ 252307045 h 1330"/>
                <a:gd name="T30" fmla="*/ 283692277 w 1552"/>
                <a:gd name="T31" fmla="*/ 253567496 h 1330"/>
                <a:gd name="T32" fmla="*/ 287439345 w 1552"/>
                <a:gd name="T33" fmla="*/ 272685095 h 1330"/>
                <a:gd name="T34" fmla="*/ 281928840 w 1552"/>
                <a:gd name="T35" fmla="*/ 278357123 h 1330"/>
                <a:gd name="T36" fmla="*/ 268923261 w 1552"/>
                <a:gd name="T37" fmla="*/ 276046144 h 1330"/>
                <a:gd name="T38" fmla="*/ 265617052 w 1552"/>
                <a:gd name="T39" fmla="*/ 266802686 h 1330"/>
                <a:gd name="T40" fmla="*/ 250627841 w 1552"/>
                <a:gd name="T41" fmla="*/ 264281785 h 1330"/>
                <a:gd name="T42" fmla="*/ 240488021 w 1552"/>
                <a:gd name="T43" fmla="*/ 273315320 h 1330"/>
                <a:gd name="T44" fmla="*/ 228143965 w 1552"/>
                <a:gd name="T45" fmla="*/ 278357123 h 1330"/>
                <a:gd name="T46" fmla="*/ 222192601 w 1552"/>
                <a:gd name="T47" fmla="*/ 271214722 h 1330"/>
                <a:gd name="T48" fmla="*/ 203676517 w 1552"/>
                <a:gd name="T49" fmla="*/ 271214722 h 1330"/>
                <a:gd name="T50" fmla="*/ 187805588 w 1552"/>
                <a:gd name="T51" fmla="*/ 263651559 h 1330"/>
                <a:gd name="T52" fmla="*/ 177004304 w 1552"/>
                <a:gd name="T53" fmla="*/ 254828405 h 1330"/>
                <a:gd name="T54" fmla="*/ 171493799 w 1552"/>
                <a:gd name="T55" fmla="*/ 252097123 h 1330"/>
                <a:gd name="T56" fmla="*/ 149891701 w 1552"/>
                <a:gd name="T57" fmla="*/ 245584489 h 1330"/>
                <a:gd name="T58" fmla="*/ 150773419 w 1552"/>
                <a:gd name="T59" fmla="*/ 259239982 h 1330"/>
                <a:gd name="T60" fmla="*/ 128069407 w 1552"/>
                <a:gd name="T61" fmla="*/ 257979531 h 1330"/>
                <a:gd name="T62" fmla="*/ 94784277 w 1552"/>
                <a:gd name="T63" fmla="*/ 249155918 h 1330"/>
                <a:gd name="T64" fmla="*/ 65247184 w 1552"/>
                <a:gd name="T65" fmla="*/ 247055320 h 1330"/>
                <a:gd name="T66" fmla="*/ 30419289 w 1552"/>
                <a:gd name="T67" fmla="*/ 253777876 h 1330"/>
                <a:gd name="T68" fmla="*/ 19177146 w 1552"/>
                <a:gd name="T69" fmla="*/ 243273968 h 1330"/>
                <a:gd name="T70" fmla="*/ 34387028 w 1552"/>
                <a:gd name="T71" fmla="*/ 226257369 h 1330"/>
                <a:gd name="T72" fmla="*/ 36811519 w 1552"/>
                <a:gd name="T73" fmla="*/ 200627136 h 1330"/>
                <a:gd name="T74" fmla="*/ 38574956 w 1552"/>
                <a:gd name="T75" fmla="*/ 174997361 h 1330"/>
                <a:gd name="T76" fmla="*/ 42763352 w 1552"/>
                <a:gd name="T77" fmla="*/ 148737361 h 1330"/>
                <a:gd name="T78" fmla="*/ 30419289 w 1552"/>
                <a:gd name="T79" fmla="*/ 126048791 h 1330"/>
                <a:gd name="T80" fmla="*/ 25569838 w 1552"/>
                <a:gd name="T81" fmla="*/ 115124551 h 1330"/>
                <a:gd name="T82" fmla="*/ 11241677 w 1552"/>
                <a:gd name="T83" fmla="*/ 90124543 h 1330"/>
                <a:gd name="T84" fmla="*/ 3747069 w 1552"/>
                <a:gd name="T85" fmla="*/ 48949043 h 1330"/>
                <a:gd name="T86" fmla="*/ 32623592 w 1552"/>
                <a:gd name="T87" fmla="*/ 10714293 h 1330"/>
                <a:gd name="T88" fmla="*/ 162676616 w 1552"/>
                <a:gd name="T89" fmla="*/ 840148 h 1330"/>
                <a:gd name="T90" fmla="*/ 180531177 w 1552"/>
                <a:gd name="T91" fmla="*/ 8823617 h 1330"/>
                <a:gd name="T92" fmla="*/ 181412895 w 1552"/>
                <a:gd name="T93" fmla="*/ 16596246 h 1330"/>
                <a:gd name="T94" fmla="*/ 182735473 w 1552"/>
                <a:gd name="T95" fmla="*/ 24999556 h 1330"/>
                <a:gd name="T96" fmla="*/ 191111797 w 1552"/>
                <a:gd name="T97" fmla="*/ 38864979 h 1330"/>
                <a:gd name="T98" fmla="*/ 197504489 w 1552"/>
                <a:gd name="T99" fmla="*/ 48949043 h 1330"/>
                <a:gd name="T100" fmla="*/ 189348360 w 1552"/>
                <a:gd name="T101" fmla="*/ 57772198 h 1330"/>
                <a:gd name="T102" fmla="*/ 187584923 w 1552"/>
                <a:gd name="T103" fmla="*/ 77729959 h 1330"/>
                <a:gd name="T104" fmla="*/ 175240867 w 1552"/>
                <a:gd name="T105" fmla="*/ 103569656 h 1330"/>
                <a:gd name="T106" fmla="*/ 172154853 w 1552"/>
                <a:gd name="T107" fmla="*/ 123317509 h 1330"/>
                <a:gd name="T108" fmla="*/ 164660717 w 1552"/>
                <a:gd name="T109" fmla="*/ 136973002 h 1330"/>
                <a:gd name="T110" fmla="*/ 177445163 w 1552"/>
                <a:gd name="T111" fmla="*/ 144325784 h 1330"/>
                <a:gd name="T112" fmla="*/ 285896573 w 1552"/>
                <a:gd name="T113" fmla="*/ 136342318 h 1330"/>
                <a:gd name="T114" fmla="*/ 284794190 w 1552"/>
                <a:gd name="T115" fmla="*/ 150837959 h 1330"/>
                <a:gd name="T116" fmla="*/ 289864305 w 1552"/>
                <a:gd name="T117" fmla="*/ 174367136 h 13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2"/>
                <a:gd name="T178" fmla="*/ 0 h 1330"/>
                <a:gd name="T179" fmla="*/ 1552 w 1552"/>
                <a:gd name="T180" fmla="*/ 1330 h 13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2" h="1330">
                  <a:moveTo>
                    <a:pt x="1389" y="921"/>
                  </a:moveTo>
                  <a:lnTo>
                    <a:pt x="1364" y="918"/>
                  </a:lnTo>
                  <a:lnTo>
                    <a:pt x="1342" y="918"/>
                  </a:lnTo>
                  <a:lnTo>
                    <a:pt x="1321" y="919"/>
                  </a:lnTo>
                  <a:lnTo>
                    <a:pt x="1305" y="921"/>
                  </a:lnTo>
                  <a:lnTo>
                    <a:pt x="1290" y="926"/>
                  </a:lnTo>
                  <a:lnTo>
                    <a:pt x="1280" y="931"/>
                  </a:lnTo>
                  <a:lnTo>
                    <a:pt x="1272" y="938"/>
                  </a:lnTo>
                  <a:lnTo>
                    <a:pt x="1267" y="946"/>
                  </a:lnTo>
                  <a:lnTo>
                    <a:pt x="1265" y="955"/>
                  </a:lnTo>
                  <a:lnTo>
                    <a:pt x="1267" y="966"/>
                  </a:lnTo>
                  <a:lnTo>
                    <a:pt x="1274" y="977"/>
                  </a:lnTo>
                  <a:lnTo>
                    <a:pt x="1283" y="989"/>
                  </a:lnTo>
                  <a:lnTo>
                    <a:pt x="1298" y="1001"/>
                  </a:lnTo>
                  <a:lnTo>
                    <a:pt x="1315" y="1015"/>
                  </a:lnTo>
                  <a:lnTo>
                    <a:pt x="1338" y="1029"/>
                  </a:lnTo>
                  <a:lnTo>
                    <a:pt x="1366" y="1044"/>
                  </a:lnTo>
                  <a:lnTo>
                    <a:pt x="1377" y="1045"/>
                  </a:lnTo>
                  <a:lnTo>
                    <a:pt x="1387" y="1043"/>
                  </a:lnTo>
                  <a:lnTo>
                    <a:pt x="1394" y="1039"/>
                  </a:lnTo>
                  <a:lnTo>
                    <a:pt x="1399" y="1034"/>
                  </a:lnTo>
                  <a:lnTo>
                    <a:pt x="1404" y="1027"/>
                  </a:lnTo>
                  <a:lnTo>
                    <a:pt x="1407" y="1019"/>
                  </a:lnTo>
                  <a:lnTo>
                    <a:pt x="1410" y="1011"/>
                  </a:lnTo>
                  <a:lnTo>
                    <a:pt x="1413" y="1003"/>
                  </a:lnTo>
                  <a:lnTo>
                    <a:pt x="1415" y="996"/>
                  </a:lnTo>
                  <a:lnTo>
                    <a:pt x="1419" y="991"/>
                  </a:lnTo>
                  <a:lnTo>
                    <a:pt x="1422" y="988"/>
                  </a:lnTo>
                  <a:lnTo>
                    <a:pt x="1428" y="988"/>
                  </a:lnTo>
                  <a:lnTo>
                    <a:pt x="1435" y="990"/>
                  </a:lnTo>
                  <a:lnTo>
                    <a:pt x="1443" y="997"/>
                  </a:lnTo>
                  <a:lnTo>
                    <a:pt x="1454" y="1007"/>
                  </a:lnTo>
                  <a:lnTo>
                    <a:pt x="1468" y="1023"/>
                  </a:lnTo>
                  <a:lnTo>
                    <a:pt x="1469" y="1030"/>
                  </a:lnTo>
                  <a:lnTo>
                    <a:pt x="1471" y="1036"/>
                  </a:lnTo>
                  <a:lnTo>
                    <a:pt x="1472" y="1042"/>
                  </a:lnTo>
                  <a:lnTo>
                    <a:pt x="1472" y="1046"/>
                  </a:lnTo>
                  <a:lnTo>
                    <a:pt x="1472" y="1050"/>
                  </a:lnTo>
                  <a:lnTo>
                    <a:pt x="1472" y="1054"/>
                  </a:lnTo>
                  <a:lnTo>
                    <a:pt x="1471" y="1058"/>
                  </a:lnTo>
                  <a:lnTo>
                    <a:pt x="1469" y="1060"/>
                  </a:lnTo>
                  <a:lnTo>
                    <a:pt x="1468" y="1062"/>
                  </a:lnTo>
                  <a:lnTo>
                    <a:pt x="1466" y="1065"/>
                  </a:lnTo>
                  <a:lnTo>
                    <a:pt x="1464" y="1067"/>
                  </a:lnTo>
                  <a:lnTo>
                    <a:pt x="1461" y="1069"/>
                  </a:lnTo>
                  <a:lnTo>
                    <a:pt x="1459" y="1072"/>
                  </a:lnTo>
                  <a:lnTo>
                    <a:pt x="1456" y="1074"/>
                  </a:lnTo>
                  <a:lnTo>
                    <a:pt x="1452" y="1076"/>
                  </a:lnTo>
                  <a:lnTo>
                    <a:pt x="1450" y="1078"/>
                  </a:lnTo>
                  <a:lnTo>
                    <a:pt x="1452" y="1077"/>
                  </a:lnTo>
                  <a:lnTo>
                    <a:pt x="1451" y="1077"/>
                  </a:lnTo>
                  <a:lnTo>
                    <a:pt x="1449" y="1077"/>
                  </a:lnTo>
                  <a:lnTo>
                    <a:pt x="1445" y="1076"/>
                  </a:lnTo>
                  <a:lnTo>
                    <a:pt x="1442" y="1076"/>
                  </a:lnTo>
                  <a:lnTo>
                    <a:pt x="1436" y="1075"/>
                  </a:lnTo>
                  <a:lnTo>
                    <a:pt x="1431" y="1075"/>
                  </a:lnTo>
                  <a:lnTo>
                    <a:pt x="1426" y="1075"/>
                  </a:lnTo>
                  <a:lnTo>
                    <a:pt x="1420" y="1075"/>
                  </a:lnTo>
                  <a:lnTo>
                    <a:pt x="1415" y="1075"/>
                  </a:lnTo>
                  <a:lnTo>
                    <a:pt x="1411" y="1075"/>
                  </a:lnTo>
                  <a:lnTo>
                    <a:pt x="1407" y="1076"/>
                  </a:lnTo>
                  <a:lnTo>
                    <a:pt x="1404" y="1077"/>
                  </a:lnTo>
                  <a:lnTo>
                    <a:pt x="1403" y="1078"/>
                  </a:lnTo>
                  <a:lnTo>
                    <a:pt x="1403" y="1081"/>
                  </a:lnTo>
                  <a:lnTo>
                    <a:pt x="1399" y="1083"/>
                  </a:lnTo>
                  <a:lnTo>
                    <a:pt x="1396" y="1086"/>
                  </a:lnTo>
                  <a:lnTo>
                    <a:pt x="1395" y="1090"/>
                  </a:lnTo>
                  <a:lnTo>
                    <a:pt x="1394" y="1093"/>
                  </a:lnTo>
                  <a:lnTo>
                    <a:pt x="1392" y="1098"/>
                  </a:lnTo>
                  <a:lnTo>
                    <a:pt x="1391" y="1101"/>
                  </a:lnTo>
                  <a:lnTo>
                    <a:pt x="1391" y="1106"/>
                  </a:lnTo>
                  <a:lnTo>
                    <a:pt x="1391" y="1109"/>
                  </a:lnTo>
                  <a:lnTo>
                    <a:pt x="1391" y="1114"/>
                  </a:lnTo>
                  <a:lnTo>
                    <a:pt x="1391" y="1116"/>
                  </a:lnTo>
                  <a:lnTo>
                    <a:pt x="1391" y="1120"/>
                  </a:lnTo>
                  <a:lnTo>
                    <a:pt x="1390" y="1122"/>
                  </a:lnTo>
                  <a:lnTo>
                    <a:pt x="1389" y="1123"/>
                  </a:lnTo>
                  <a:lnTo>
                    <a:pt x="1388" y="1123"/>
                  </a:lnTo>
                  <a:lnTo>
                    <a:pt x="1387" y="1123"/>
                  </a:lnTo>
                  <a:lnTo>
                    <a:pt x="1384" y="1122"/>
                  </a:lnTo>
                  <a:lnTo>
                    <a:pt x="1377" y="1129"/>
                  </a:lnTo>
                  <a:lnTo>
                    <a:pt x="1374" y="1135"/>
                  </a:lnTo>
                  <a:lnTo>
                    <a:pt x="1374" y="1139"/>
                  </a:lnTo>
                  <a:lnTo>
                    <a:pt x="1377" y="1144"/>
                  </a:lnTo>
                  <a:lnTo>
                    <a:pt x="1383" y="1147"/>
                  </a:lnTo>
                  <a:lnTo>
                    <a:pt x="1390" y="1150"/>
                  </a:lnTo>
                  <a:lnTo>
                    <a:pt x="1399" y="1153"/>
                  </a:lnTo>
                  <a:lnTo>
                    <a:pt x="1410" y="1155"/>
                  </a:lnTo>
                  <a:lnTo>
                    <a:pt x="1420" y="1158"/>
                  </a:lnTo>
                  <a:lnTo>
                    <a:pt x="1431" y="1160"/>
                  </a:lnTo>
                  <a:lnTo>
                    <a:pt x="1443" y="1162"/>
                  </a:lnTo>
                  <a:lnTo>
                    <a:pt x="1453" y="1165"/>
                  </a:lnTo>
                  <a:lnTo>
                    <a:pt x="1464" y="1168"/>
                  </a:lnTo>
                  <a:lnTo>
                    <a:pt x="1472" y="1173"/>
                  </a:lnTo>
                  <a:lnTo>
                    <a:pt x="1479" y="1177"/>
                  </a:lnTo>
                  <a:lnTo>
                    <a:pt x="1484" y="1184"/>
                  </a:lnTo>
                  <a:lnTo>
                    <a:pt x="1490" y="1182"/>
                  </a:lnTo>
                  <a:lnTo>
                    <a:pt x="1496" y="1181"/>
                  </a:lnTo>
                  <a:lnTo>
                    <a:pt x="1502" y="1181"/>
                  </a:lnTo>
                  <a:lnTo>
                    <a:pt x="1505" y="1182"/>
                  </a:lnTo>
                  <a:lnTo>
                    <a:pt x="1508" y="1184"/>
                  </a:lnTo>
                  <a:lnTo>
                    <a:pt x="1512" y="1186"/>
                  </a:lnTo>
                  <a:lnTo>
                    <a:pt x="1515" y="1189"/>
                  </a:lnTo>
                  <a:lnTo>
                    <a:pt x="1518" y="1192"/>
                  </a:lnTo>
                  <a:lnTo>
                    <a:pt x="1520" y="1194"/>
                  </a:lnTo>
                  <a:lnTo>
                    <a:pt x="1523" y="1198"/>
                  </a:lnTo>
                  <a:lnTo>
                    <a:pt x="1527" y="1201"/>
                  </a:lnTo>
                  <a:lnTo>
                    <a:pt x="1530" y="1204"/>
                  </a:lnTo>
                  <a:lnTo>
                    <a:pt x="1534" y="1207"/>
                  </a:lnTo>
                  <a:lnTo>
                    <a:pt x="1540" y="1208"/>
                  </a:lnTo>
                  <a:lnTo>
                    <a:pt x="1545" y="1211"/>
                  </a:lnTo>
                  <a:lnTo>
                    <a:pt x="1552" y="1212"/>
                  </a:lnTo>
                  <a:lnTo>
                    <a:pt x="1552" y="1216"/>
                  </a:lnTo>
                  <a:lnTo>
                    <a:pt x="1551" y="1221"/>
                  </a:lnTo>
                  <a:lnTo>
                    <a:pt x="1550" y="1225"/>
                  </a:lnTo>
                  <a:lnTo>
                    <a:pt x="1548" y="1231"/>
                  </a:lnTo>
                  <a:lnTo>
                    <a:pt x="1545" y="1236"/>
                  </a:lnTo>
                  <a:lnTo>
                    <a:pt x="1542" y="1240"/>
                  </a:lnTo>
                  <a:lnTo>
                    <a:pt x="1540" y="1245"/>
                  </a:lnTo>
                  <a:lnTo>
                    <a:pt x="1536" y="1248"/>
                  </a:lnTo>
                  <a:lnTo>
                    <a:pt x="1531" y="1252"/>
                  </a:lnTo>
                  <a:lnTo>
                    <a:pt x="1528" y="1255"/>
                  </a:lnTo>
                  <a:lnTo>
                    <a:pt x="1525" y="1259"/>
                  </a:lnTo>
                  <a:lnTo>
                    <a:pt x="1522" y="1261"/>
                  </a:lnTo>
                  <a:lnTo>
                    <a:pt x="1520" y="1263"/>
                  </a:lnTo>
                  <a:lnTo>
                    <a:pt x="1518" y="1265"/>
                  </a:lnTo>
                  <a:lnTo>
                    <a:pt x="1517" y="1266"/>
                  </a:lnTo>
                  <a:lnTo>
                    <a:pt x="1517" y="1267"/>
                  </a:lnTo>
                  <a:lnTo>
                    <a:pt x="1512" y="1268"/>
                  </a:lnTo>
                  <a:lnTo>
                    <a:pt x="1508" y="1270"/>
                  </a:lnTo>
                  <a:lnTo>
                    <a:pt x="1505" y="1271"/>
                  </a:lnTo>
                  <a:lnTo>
                    <a:pt x="1503" y="1273"/>
                  </a:lnTo>
                  <a:lnTo>
                    <a:pt x="1500" y="1273"/>
                  </a:lnTo>
                  <a:lnTo>
                    <a:pt x="1499" y="1273"/>
                  </a:lnTo>
                  <a:lnTo>
                    <a:pt x="1497" y="1273"/>
                  </a:lnTo>
                  <a:lnTo>
                    <a:pt x="1496" y="1273"/>
                  </a:lnTo>
                  <a:lnTo>
                    <a:pt x="1494" y="1271"/>
                  </a:lnTo>
                  <a:lnTo>
                    <a:pt x="1491" y="1270"/>
                  </a:lnTo>
                  <a:lnTo>
                    <a:pt x="1489" y="1269"/>
                  </a:lnTo>
                  <a:lnTo>
                    <a:pt x="1487" y="1267"/>
                  </a:lnTo>
                  <a:lnTo>
                    <a:pt x="1483" y="1265"/>
                  </a:lnTo>
                  <a:lnTo>
                    <a:pt x="1479" y="1262"/>
                  </a:lnTo>
                  <a:lnTo>
                    <a:pt x="1474" y="1260"/>
                  </a:lnTo>
                  <a:lnTo>
                    <a:pt x="1468" y="1258"/>
                  </a:lnTo>
                  <a:lnTo>
                    <a:pt x="1463" y="1253"/>
                  </a:lnTo>
                  <a:lnTo>
                    <a:pt x="1458" y="1251"/>
                  </a:lnTo>
                  <a:lnTo>
                    <a:pt x="1454" y="1248"/>
                  </a:lnTo>
                  <a:lnTo>
                    <a:pt x="1451" y="1247"/>
                  </a:lnTo>
                  <a:lnTo>
                    <a:pt x="1446" y="1246"/>
                  </a:lnTo>
                  <a:lnTo>
                    <a:pt x="1444" y="1246"/>
                  </a:lnTo>
                  <a:lnTo>
                    <a:pt x="1441" y="1246"/>
                  </a:lnTo>
                  <a:lnTo>
                    <a:pt x="1437" y="1246"/>
                  </a:lnTo>
                  <a:lnTo>
                    <a:pt x="1435" y="1246"/>
                  </a:lnTo>
                  <a:lnTo>
                    <a:pt x="1431" y="1246"/>
                  </a:lnTo>
                  <a:lnTo>
                    <a:pt x="1429" y="1245"/>
                  </a:lnTo>
                  <a:lnTo>
                    <a:pt x="1427" y="1244"/>
                  </a:lnTo>
                  <a:lnTo>
                    <a:pt x="1425" y="1242"/>
                  </a:lnTo>
                  <a:lnTo>
                    <a:pt x="1421" y="1239"/>
                  </a:lnTo>
                  <a:lnTo>
                    <a:pt x="1419" y="1236"/>
                  </a:lnTo>
                  <a:lnTo>
                    <a:pt x="1417" y="1231"/>
                  </a:lnTo>
                  <a:lnTo>
                    <a:pt x="1415" y="1230"/>
                  </a:lnTo>
                  <a:lnTo>
                    <a:pt x="1413" y="1230"/>
                  </a:lnTo>
                  <a:lnTo>
                    <a:pt x="1410" y="1229"/>
                  </a:lnTo>
                  <a:lnTo>
                    <a:pt x="1405" y="1229"/>
                  </a:lnTo>
                  <a:lnTo>
                    <a:pt x="1399" y="1228"/>
                  </a:lnTo>
                  <a:lnTo>
                    <a:pt x="1392" y="1227"/>
                  </a:lnTo>
                  <a:lnTo>
                    <a:pt x="1385" y="1225"/>
                  </a:lnTo>
                  <a:lnTo>
                    <a:pt x="1380" y="1224"/>
                  </a:lnTo>
                  <a:lnTo>
                    <a:pt x="1373" y="1222"/>
                  </a:lnTo>
                  <a:lnTo>
                    <a:pt x="1366" y="1221"/>
                  </a:lnTo>
                  <a:lnTo>
                    <a:pt x="1359" y="1220"/>
                  </a:lnTo>
                  <a:lnTo>
                    <a:pt x="1354" y="1219"/>
                  </a:lnTo>
                  <a:lnTo>
                    <a:pt x="1349" y="1219"/>
                  </a:lnTo>
                  <a:lnTo>
                    <a:pt x="1345" y="1217"/>
                  </a:lnTo>
                  <a:lnTo>
                    <a:pt x="1343" y="1217"/>
                  </a:lnTo>
                  <a:lnTo>
                    <a:pt x="1341" y="1213"/>
                  </a:lnTo>
                  <a:lnTo>
                    <a:pt x="1338" y="1209"/>
                  </a:lnTo>
                  <a:lnTo>
                    <a:pt x="1336" y="1206"/>
                  </a:lnTo>
                  <a:lnTo>
                    <a:pt x="1333" y="1204"/>
                  </a:lnTo>
                  <a:lnTo>
                    <a:pt x="1329" y="1201"/>
                  </a:lnTo>
                  <a:lnTo>
                    <a:pt x="1326" y="1200"/>
                  </a:lnTo>
                  <a:lnTo>
                    <a:pt x="1322" y="1198"/>
                  </a:lnTo>
                  <a:lnTo>
                    <a:pt x="1318" y="1198"/>
                  </a:lnTo>
                  <a:lnTo>
                    <a:pt x="1314" y="1197"/>
                  </a:lnTo>
                  <a:lnTo>
                    <a:pt x="1310" y="1197"/>
                  </a:lnTo>
                  <a:lnTo>
                    <a:pt x="1305" y="1197"/>
                  </a:lnTo>
                  <a:lnTo>
                    <a:pt x="1302" y="1197"/>
                  </a:lnTo>
                  <a:lnTo>
                    <a:pt x="1297" y="1198"/>
                  </a:lnTo>
                  <a:lnTo>
                    <a:pt x="1292" y="1199"/>
                  </a:lnTo>
                  <a:lnTo>
                    <a:pt x="1289" y="1200"/>
                  </a:lnTo>
                  <a:lnTo>
                    <a:pt x="1285" y="1202"/>
                  </a:lnTo>
                  <a:lnTo>
                    <a:pt x="1287" y="1207"/>
                  </a:lnTo>
                  <a:lnTo>
                    <a:pt x="1288" y="1213"/>
                  </a:lnTo>
                  <a:lnTo>
                    <a:pt x="1290" y="1220"/>
                  </a:lnTo>
                  <a:lnTo>
                    <a:pt x="1292" y="1227"/>
                  </a:lnTo>
                  <a:lnTo>
                    <a:pt x="1294" y="1235"/>
                  </a:lnTo>
                  <a:lnTo>
                    <a:pt x="1296" y="1243"/>
                  </a:lnTo>
                  <a:lnTo>
                    <a:pt x="1298" y="1251"/>
                  </a:lnTo>
                  <a:lnTo>
                    <a:pt x="1300" y="1259"/>
                  </a:lnTo>
                  <a:lnTo>
                    <a:pt x="1302" y="1267"/>
                  </a:lnTo>
                  <a:lnTo>
                    <a:pt x="1303" y="1275"/>
                  </a:lnTo>
                  <a:lnTo>
                    <a:pt x="1304" y="1283"/>
                  </a:lnTo>
                  <a:lnTo>
                    <a:pt x="1304" y="1291"/>
                  </a:lnTo>
                  <a:lnTo>
                    <a:pt x="1304" y="1298"/>
                  </a:lnTo>
                  <a:lnTo>
                    <a:pt x="1303" y="1305"/>
                  </a:lnTo>
                  <a:lnTo>
                    <a:pt x="1300" y="1310"/>
                  </a:lnTo>
                  <a:lnTo>
                    <a:pt x="1298" y="1316"/>
                  </a:lnTo>
                  <a:lnTo>
                    <a:pt x="1298" y="1321"/>
                  </a:lnTo>
                  <a:lnTo>
                    <a:pt x="1298" y="1325"/>
                  </a:lnTo>
                  <a:lnTo>
                    <a:pt x="1298" y="1328"/>
                  </a:lnTo>
                  <a:lnTo>
                    <a:pt x="1296" y="1330"/>
                  </a:lnTo>
                  <a:lnTo>
                    <a:pt x="1294" y="1330"/>
                  </a:lnTo>
                  <a:lnTo>
                    <a:pt x="1291" y="1330"/>
                  </a:lnTo>
                  <a:lnTo>
                    <a:pt x="1288" y="1329"/>
                  </a:lnTo>
                  <a:lnTo>
                    <a:pt x="1283" y="1328"/>
                  </a:lnTo>
                  <a:lnTo>
                    <a:pt x="1279" y="1325"/>
                  </a:lnTo>
                  <a:lnTo>
                    <a:pt x="1274" y="1324"/>
                  </a:lnTo>
                  <a:lnTo>
                    <a:pt x="1268" y="1322"/>
                  </a:lnTo>
                  <a:lnTo>
                    <a:pt x="1262" y="1321"/>
                  </a:lnTo>
                  <a:lnTo>
                    <a:pt x="1257" y="1320"/>
                  </a:lnTo>
                  <a:lnTo>
                    <a:pt x="1251" y="1319"/>
                  </a:lnTo>
                  <a:lnTo>
                    <a:pt x="1245" y="1319"/>
                  </a:lnTo>
                  <a:lnTo>
                    <a:pt x="1239" y="1321"/>
                  </a:lnTo>
                  <a:lnTo>
                    <a:pt x="1235" y="1320"/>
                  </a:lnTo>
                  <a:lnTo>
                    <a:pt x="1230" y="1320"/>
                  </a:lnTo>
                  <a:lnTo>
                    <a:pt x="1227" y="1317"/>
                  </a:lnTo>
                  <a:lnTo>
                    <a:pt x="1223" y="1316"/>
                  </a:lnTo>
                  <a:lnTo>
                    <a:pt x="1220" y="1314"/>
                  </a:lnTo>
                  <a:lnTo>
                    <a:pt x="1218" y="1310"/>
                  </a:lnTo>
                  <a:lnTo>
                    <a:pt x="1214" y="1308"/>
                  </a:lnTo>
                  <a:lnTo>
                    <a:pt x="1212" y="1305"/>
                  </a:lnTo>
                  <a:lnTo>
                    <a:pt x="1211" y="1301"/>
                  </a:lnTo>
                  <a:lnTo>
                    <a:pt x="1208" y="1297"/>
                  </a:lnTo>
                  <a:lnTo>
                    <a:pt x="1207" y="1293"/>
                  </a:lnTo>
                  <a:lnTo>
                    <a:pt x="1206" y="1289"/>
                  </a:lnTo>
                  <a:lnTo>
                    <a:pt x="1205" y="1284"/>
                  </a:lnTo>
                  <a:lnTo>
                    <a:pt x="1205" y="1279"/>
                  </a:lnTo>
                  <a:lnTo>
                    <a:pt x="1205" y="1275"/>
                  </a:lnTo>
                  <a:lnTo>
                    <a:pt x="1206" y="1271"/>
                  </a:lnTo>
                  <a:lnTo>
                    <a:pt x="1205" y="1270"/>
                  </a:lnTo>
                  <a:lnTo>
                    <a:pt x="1203" y="1270"/>
                  </a:lnTo>
                  <a:lnTo>
                    <a:pt x="1199" y="1269"/>
                  </a:lnTo>
                  <a:lnTo>
                    <a:pt x="1195" y="1269"/>
                  </a:lnTo>
                  <a:lnTo>
                    <a:pt x="1190" y="1268"/>
                  </a:lnTo>
                  <a:lnTo>
                    <a:pt x="1183" y="1267"/>
                  </a:lnTo>
                  <a:lnTo>
                    <a:pt x="1177" y="1266"/>
                  </a:lnTo>
                  <a:lnTo>
                    <a:pt x="1170" y="1263"/>
                  </a:lnTo>
                  <a:lnTo>
                    <a:pt x="1164" y="1262"/>
                  </a:lnTo>
                  <a:lnTo>
                    <a:pt x="1157" y="1261"/>
                  </a:lnTo>
                  <a:lnTo>
                    <a:pt x="1150" y="1260"/>
                  </a:lnTo>
                  <a:lnTo>
                    <a:pt x="1143" y="1259"/>
                  </a:lnTo>
                  <a:lnTo>
                    <a:pt x="1137" y="1258"/>
                  </a:lnTo>
                  <a:lnTo>
                    <a:pt x="1131" y="1256"/>
                  </a:lnTo>
                  <a:lnTo>
                    <a:pt x="1127" y="1256"/>
                  </a:lnTo>
                  <a:lnTo>
                    <a:pt x="1124" y="1256"/>
                  </a:lnTo>
                  <a:lnTo>
                    <a:pt x="1124" y="1266"/>
                  </a:lnTo>
                  <a:lnTo>
                    <a:pt x="1123" y="1275"/>
                  </a:lnTo>
                  <a:lnTo>
                    <a:pt x="1122" y="1282"/>
                  </a:lnTo>
                  <a:lnTo>
                    <a:pt x="1119" y="1286"/>
                  </a:lnTo>
                  <a:lnTo>
                    <a:pt x="1114" y="1291"/>
                  </a:lnTo>
                  <a:lnTo>
                    <a:pt x="1110" y="1294"/>
                  </a:lnTo>
                  <a:lnTo>
                    <a:pt x="1104" y="1297"/>
                  </a:lnTo>
                  <a:lnTo>
                    <a:pt x="1098" y="1299"/>
                  </a:lnTo>
                  <a:lnTo>
                    <a:pt x="1091" y="1301"/>
                  </a:lnTo>
                  <a:lnTo>
                    <a:pt x="1085" y="1302"/>
                  </a:lnTo>
                  <a:lnTo>
                    <a:pt x="1079" y="1305"/>
                  </a:lnTo>
                  <a:lnTo>
                    <a:pt x="1073" y="1308"/>
                  </a:lnTo>
                  <a:lnTo>
                    <a:pt x="1067" y="1312"/>
                  </a:lnTo>
                  <a:lnTo>
                    <a:pt x="1061" y="1316"/>
                  </a:lnTo>
                  <a:lnTo>
                    <a:pt x="1058" y="1321"/>
                  </a:lnTo>
                  <a:lnTo>
                    <a:pt x="1054" y="1329"/>
                  </a:lnTo>
                  <a:lnTo>
                    <a:pt x="1049" y="1330"/>
                  </a:lnTo>
                  <a:lnTo>
                    <a:pt x="1044" y="1330"/>
                  </a:lnTo>
                  <a:lnTo>
                    <a:pt x="1041" y="1329"/>
                  </a:lnTo>
                  <a:lnTo>
                    <a:pt x="1037" y="1328"/>
                  </a:lnTo>
                  <a:lnTo>
                    <a:pt x="1035" y="1325"/>
                  </a:lnTo>
                  <a:lnTo>
                    <a:pt x="1033" y="1323"/>
                  </a:lnTo>
                  <a:lnTo>
                    <a:pt x="1031" y="1320"/>
                  </a:lnTo>
                  <a:lnTo>
                    <a:pt x="1030" y="1316"/>
                  </a:lnTo>
                  <a:lnTo>
                    <a:pt x="1029" y="1313"/>
                  </a:lnTo>
                  <a:lnTo>
                    <a:pt x="1028" y="1309"/>
                  </a:lnTo>
                  <a:lnTo>
                    <a:pt x="1027" y="1306"/>
                  </a:lnTo>
                  <a:lnTo>
                    <a:pt x="1026" y="1302"/>
                  </a:lnTo>
                  <a:lnTo>
                    <a:pt x="1023" y="1299"/>
                  </a:lnTo>
                  <a:lnTo>
                    <a:pt x="1022" y="1296"/>
                  </a:lnTo>
                  <a:lnTo>
                    <a:pt x="1020" y="1293"/>
                  </a:lnTo>
                  <a:lnTo>
                    <a:pt x="1018" y="1292"/>
                  </a:lnTo>
                  <a:lnTo>
                    <a:pt x="1008" y="1291"/>
                  </a:lnTo>
                  <a:lnTo>
                    <a:pt x="1000" y="1291"/>
                  </a:lnTo>
                  <a:lnTo>
                    <a:pt x="992" y="1291"/>
                  </a:lnTo>
                  <a:lnTo>
                    <a:pt x="984" y="1291"/>
                  </a:lnTo>
                  <a:lnTo>
                    <a:pt x="977" y="1292"/>
                  </a:lnTo>
                  <a:lnTo>
                    <a:pt x="970" y="1293"/>
                  </a:lnTo>
                  <a:lnTo>
                    <a:pt x="964" y="1294"/>
                  </a:lnTo>
                  <a:lnTo>
                    <a:pt x="957" y="1296"/>
                  </a:lnTo>
                  <a:lnTo>
                    <a:pt x="951" y="1296"/>
                  </a:lnTo>
                  <a:lnTo>
                    <a:pt x="944" y="1296"/>
                  </a:lnTo>
                  <a:lnTo>
                    <a:pt x="937" y="1294"/>
                  </a:lnTo>
                  <a:lnTo>
                    <a:pt x="931" y="1293"/>
                  </a:lnTo>
                  <a:lnTo>
                    <a:pt x="924" y="1291"/>
                  </a:lnTo>
                  <a:lnTo>
                    <a:pt x="919" y="1288"/>
                  </a:lnTo>
                  <a:lnTo>
                    <a:pt x="912" y="1283"/>
                  </a:lnTo>
                  <a:lnTo>
                    <a:pt x="906" y="1277"/>
                  </a:lnTo>
                  <a:lnTo>
                    <a:pt x="903" y="1271"/>
                  </a:lnTo>
                  <a:lnTo>
                    <a:pt x="899" y="1267"/>
                  </a:lnTo>
                  <a:lnTo>
                    <a:pt x="895" y="1263"/>
                  </a:lnTo>
                  <a:lnTo>
                    <a:pt x="889" y="1261"/>
                  </a:lnTo>
                  <a:lnTo>
                    <a:pt x="882" y="1260"/>
                  </a:lnTo>
                  <a:lnTo>
                    <a:pt x="875" y="1259"/>
                  </a:lnTo>
                  <a:lnTo>
                    <a:pt x="868" y="1258"/>
                  </a:lnTo>
                  <a:lnTo>
                    <a:pt x="860" y="1256"/>
                  </a:lnTo>
                  <a:lnTo>
                    <a:pt x="852" y="1255"/>
                  </a:lnTo>
                  <a:lnTo>
                    <a:pt x="844" y="1254"/>
                  </a:lnTo>
                  <a:lnTo>
                    <a:pt x="836" y="1252"/>
                  </a:lnTo>
                  <a:lnTo>
                    <a:pt x="828" y="1248"/>
                  </a:lnTo>
                  <a:lnTo>
                    <a:pt x="820" y="1244"/>
                  </a:lnTo>
                  <a:lnTo>
                    <a:pt x="813" y="1238"/>
                  </a:lnTo>
                  <a:lnTo>
                    <a:pt x="807" y="1231"/>
                  </a:lnTo>
                  <a:lnTo>
                    <a:pt x="801" y="1222"/>
                  </a:lnTo>
                  <a:lnTo>
                    <a:pt x="801" y="1221"/>
                  </a:lnTo>
                  <a:lnTo>
                    <a:pt x="801" y="1219"/>
                  </a:lnTo>
                  <a:lnTo>
                    <a:pt x="801" y="1217"/>
                  </a:lnTo>
                  <a:lnTo>
                    <a:pt x="803" y="1215"/>
                  </a:lnTo>
                  <a:lnTo>
                    <a:pt x="803" y="1213"/>
                  </a:lnTo>
                  <a:lnTo>
                    <a:pt x="804" y="1211"/>
                  </a:lnTo>
                  <a:lnTo>
                    <a:pt x="804" y="1208"/>
                  </a:lnTo>
                  <a:lnTo>
                    <a:pt x="804" y="1206"/>
                  </a:lnTo>
                  <a:lnTo>
                    <a:pt x="805" y="1204"/>
                  </a:lnTo>
                  <a:lnTo>
                    <a:pt x="805" y="1201"/>
                  </a:lnTo>
                  <a:lnTo>
                    <a:pt x="806" y="1199"/>
                  </a:lnTo>
                  <a:lnTo>
                    <a:pt x="806" y="1198"/>
                  </a:lnTo>
                  <a:lnTo>
                    <a:pt x="806" y="1196"/>
                  </a:lnTo>
                  <a:lnTo>
                    <a:pt x="807" y="1196"/>
                  </a:lnTo>
                  <a:lnTo>
                    <a:pt x="797" y="1199"/>
                  </a:lnTo>
                  <a:lnTo>
                    <a:pt x="786" y="1201"/>
                  </a:lnTo>
                  <a:lnTo>
                    <a:pt x="778" y="1200"/>
                  </a:lnTo>
                  <a:lnTo>
                    <a:pt x="769" y="1197"/>
                  </a:lnTo>
                  <a:lnTo>
                    <a:pt x="761" y="1191"/>
                  </a:lnTo>
                  <a:lnTo>
                    <a:pt x="753" y="1185"/>
                  </a:lnTo>
                  <a:lnTo>
                    <a:pt x="745" y="1180"/>
                  </a:lnTo>
                  <a:lnTo>
                    <a:pt x="737" y="1173"/>
                  </a:lnTo>
                  <a:lnTo>
                    <a:pt x="729" y="1167"/>
                  </a:lnTo>
                  <a:lnTo>
                    <a:pt x="721" y="1161"/>
                  </a:lnTo>
                  <a:lnTo>
                    <a:pt x="713" y="1158"/>
                  </a:lnTo>
                  <a:lnTo>
                    <a:pt x="705" y="1157"/>
                  </a:lnTo>
                  <a:lnTo>
                    <a:pt x="697" y="1158"/>
                  </a:lnTo>
                  <a:lnTo>
                    <a:pt x="689" y="1162"/>
                  </a:lnTo>
                  <a:lnTo>
                    <a:pt x="680" y="1169"/>
                  </a:lnTo>
                  <a:lnTo>
                    <a:pt x="670" y="1182"/>
                  </a:lnTo>
                  <a:lnTo>
                    <a:pt x="674" y="1184"/>
                  </a:lnTo>
                  <a:lnTo>
                    <a:pt x="678" y="1186"/>
                  </a:lnTo>
                  <a:lnTo>
                    <a:pt x="682" y="1191"/>
                  </a:lnTo>
                  <a:lnTo>
                    <a:pt x="684" y="1196"/>
                  </a:lnTo>
                  <a:lnTo>
                    <a:pt x="686" y="1201"/>
                  </a:lnTo>
                  <a:lnTo>
                    <a:pt x="688" y="1206"/>
                  </a:lnTo>
                  <a:lnTo>
                    <a:pt x="689" y="1212"/>
                  </a:lnTo>
                  <a:lnTo>
                    <a:pt x="689" y="1217"/>
                  </a:lnTo>
                  <a:lnTo>
                    <a:pt x="689" y="1223"/>
                  </a:lnTo>
                  <a:lnTo>
                    <a:pt x="686" y="1229"/>
                  </a:lnTo>
                  <a:lnTo>
                    <a:pt x="684" y="1234"/>
                  </a:lnTo>
                  <a:lnTo>
                    <a:pt x="681" y="1238"/>
                  </a:lnTo>
                  <a:lnTo>
                    <a:pt x="677" y="1242"/>
                  </a:lnTo>
                  <a:lnTo>
                    <a:pt x="672" y="1245"/>
                  </a:lnTo>
                  <a:lnTo>
                    <a:pt x="666" y="1247"/>
                  </a:lnTo>
                  <a:lnTo>
                    <a:pt x="659" y="1248"/>
                  </a:lnTo>
                  <a:lnTo>
                    <a:pt x="657" y="1247"/>
                  </a:lnTo>
                  <a:lnTo>
                    <a:pt x="650" y="1246"/>
                  </a:lnTo>
                  <a:lnTo>
                    <a:pt x="640" y="1243"/>
                  </a:lnTo>
                  <a:lnTo>
                    <a:pt x="629" y="1240"/>
                  </a:lnTo>
                  <a:lnTo>
                    <a:pt x="614" y="1236"/>
                  </a:lnTo>
                  <a:lnTo>
                    <a:pt x="598" y="1232"/>
                  </a:lnTo>
                  <a:lnTo>
                    <a:pt x="581" y="1228"/>
                  </a:lnTo>
                  <a:lnTo>
                    <a:pt x="563" y="1223"/>
                  </a:lnTo>
                  <a:lnTo>
                    <a:pt x="545" y="1217"/>
                  </a:lnTo>
                  <a:lnTo>
                    <a:pt x="528" y="1213"/>
                  </a:lnTo>
                  <a:lnTo>
                    <a:pt x="512" y="1209"/>
                  </a:lnTo>
                  <a:lnTo>
                    <a:pt x="497" y="1205"/>
                  </a:lnTo>
                  <a:lnTo>
                    <a:pt x="485" y="1202"/>
                  </a:lnTo>
                  <a:lnTo>
                    <a:pt x="476" y="1199"/>
                  </a:lnTo>
                  <a:lnTo>
                    <a:pt x="469" y="1198"/>
                  </a:lnTo>
                  <a:lnTo>
                    <a:pt x="468" y="1198"/>
                  </a:lnTo>
                  <a:lnTo>
                    <a:pt x="454" y="1194"/>
                  </a:lnTo>
                  <a:lnTo>
                    <a:pt x="442" y="1191"/>
                  </a:lnTo>
                  <a:lnTo>
                    <a:pt x="430" y="1186"/>
                  </a:lnTo>
                  <a:lnTo>
                    <a:pt x="419" y="1183"/>
                  </a:lnTo>
                  <a:lnTo>
                    <a:pt x="408" y="1180"/>
                  </a:lnTo>
                  <a:lnTo>
                    <a:pt x="397" y="1176"/>
                  </a:lnTo>
                  <a:lnTo>
                    <a:pt x="386" y="1173"/>
                  </a:lnTo>
                  <a:lnTo>
                    <a:pt x="376" y="1170"/>
                  </a:lnTo>
                  <a:lnTo>
                    <a:pt x="366" y="1168"/>
                  </a:lnTo>
                  <a:lnTo>
                    <a:pt x="354" y="1167"/>
                  </a:lnTo>
                  <a:lnTo>
                    <a:pt x="344" y="1167"/>
                  </a:lnTo>
                  <a:lnTo>
                    <a:pt x="332" y="1167"/>
                  </a:lnTo>
                  <a:lnTo>
                    <a:pt x="321" y="1169"/>
                  </a:lnTo>
                  <a:lnTo>
                    <a:pt x="308" y="1173"/>
                  </a:lnTo>
                  <a:lnTo>
                    <a:pt x="296" y="1176"/>
                  </a:lnTo>
                  <a:lnTo>
                    <a:pt x="283" y="1183"/>
                  </a:lnTo>
                  <a:lnTo>
                    <a:pt x="273" y="1176"/>
                  </a:lnTo>
                  <a:lnTo>
                    <a:pt x="261" y="1171"/>
                  </a:lnTo>
                  <a:lnTo>
                    <a:pt x="250" y="1170"/>
                  </a:lnTo>
                  <a:lnTo>
                    <a:pt x="237" y="1171"/>
                  </a:lnTo>
                  <a:lnTo>
                    <a:pt x="223" y="1175"/>
                  </a:lnTo>
                  <a:lnTo>
                    <a:pt x="209" y="1180"/>
                  </a:lnTo>
                  <a:lnTo>
                    <a:pt x="194" y="1184"/>
                  </a:lnTo>
                  <a:lnTo>
                    <a:pt x="181" y="1191"/>
                  </a:lnTo>
                  <a:lnTo>
                    <a:pt x="166" y="1197"/>
                  </a:lnTo>
                  <a:lnTo>
                    <a:pt x="152" y="1204"/>
                  </a:lnTo>
                  <a:lnTo>
                    <a:pt x="138" y="1208"/>
                  </a:lnTo>
                  <a:lnTo>
                    <a:pt x="124" y="1214"/>
                  </a:lnTo>
                  <a:lnTo>
                    <a:pt x="112" y="1216"/>
                  </a:lnTo>
                  <a:lnTo>
                    <a:pt x="99" y="1219"/>
                  </a:lnTo>
                  <a:lnTo>
                    <a:pt x="87" y="1217"/>
                  </a:lnTo>
                  <a:lnTo>
                    <a:pt x="78" y="1215"/>
                  </a:lnTo>
                  <a:lnTo>
                    <a:pt x="73" y="1204"/>
                  </a:lnTo>
                  <a:lnTo>
                    <a:pt x="69" y="1194"/>
                  </a:lnTo>
                  <a:lnTo>
                    <a:pt x="69" y="1185"/>
                  </a:lnTo>
                  <a:lnTo>
                    <a:pt x="71" y="1177"/>
                  </a:lnTo>
                  <a:lnTo>
                    <a:pt x="75" y="1170"/>
                  </a:lnTo>
                  <a:lnTo>
                    <a:pt x="81" y="1163"/>
                  </a:lnTo>
                  <a:lnTo>
                    <a:pt x="87" y="1158"/>
                  </a:lnTo>
                  <a:lnTo>
                    <a:pt x="96" y="1152"/>
                  </a:lnTo>
                  <a:lnTo>
                    <a:pt x="104" y="1146"/>
                  </a:lnTo>
                  <a:lnTo>
                    <a:pt x="113" y="1142"/>
                  </a:lnTo>
                  <a:lnTo>
                    <a:pt x="121" y="1136"/>
                  </a:lnTo>
                  <a:lnTo>
                    <a:pt x="130" y="1131"/>
                  </a:lnTo>
                  <a:lnTo>
                    <a:pt x="137" y="1127"/>
                  </a:lnTo>
                  <a:lnTo>
                    <a:pt x="144" y="1121"/>
                  </a:lnTo>
                  <a:lnTo>
                    <a:pt x="150" y="1116"/>
                  </a:lnTo>
                  <a:lnTo>
                    <a:pt x="154" y="1111"/>
                  </a:lnTo>
                  <a:lnTo>
                    <a:pt x="153" y="1099"/>
                  </a:lnTo>
                  <a:lnTo>
                    <a:pt x="154" y="1089"/>
                  </a:lnTo>
                  <a:lnTo>
                    <a:pt x="156" y="1077"/>
                  </a:lnTo>
                  <a:lnTo>
                    <a:pt x="159" y="1067"/>
                  </a:lnTo>
                  <a:lnTo>
                    <a:pt x="162" y="1057"/>
                  </a:lnTo>
                  <a:lnTo>
                    <a:pt x="167" y="1045"/>
                  </a:lnTo>
                  <a:lnTo>
                    <a:pt x="170" y="1035"/>
                  </a:lnTo>
                  <a:lnTo>
                    <a:pt x="174" y="1024"/>
                  </a:lnTo>
                  <a:lnTo>
                    <a:pt x="176" y="1014"/>
                  </a:lnTo>
                  <a:lnTo>
                    <a:pt x="178" y="1005"/>
                  </a:lnTo>
                  <a:lnTo>
                    <a:pt x="179" y="995"/>
                  </a:lnTo>
                  <a:lnTo>
                    <a:pt x="179" y="984"/>
                  </a:lnTo>
                  <a:lnTo>
                    <a:pt x="177" y="975"/>
                  </a:lnTo>
                  <a:lnTo>
                    <a:pt x="173" y="965"/>
                  </a:lnTo>
                  <a:lnTo>
                    <a:pt x="167" y="955"/>
                  </a:lnTo>
                  <a:lnTo>
                    <a:pt x="159" y="946"/>
                  </a:lnTo>
                  <a:lnTo>
                    <a:pt x="154" y="934"/>
                  </a:lnTo>
                  <a:lnTo>
                    <a:pt x="152" y="922"/>
                  </a:lnTo>
                  <a:lnTo>
                    <a:pt x="151" y="912"/>
                  </a:lnTo>
                  <a:lnTo>
                    <a:pt x="151" y="901"/>
                  </a:lnTo>
                  <a:lnTo>
                    <a:pt x="152" y="890"/>
                  </a:lnTo>
                  <a:lnTo>
                    <a:pt x="154" y="881"/>
                  </a:lnTo>
                  <a:lnTo>
                    <a:pt x="158" y="870"/>
                  </a:lnTo>
                  <a:lnTo>
                    <a:pt x="161" y="860"/>
                  </a:lnTo>
                  <a:lnTo>
                    <a:pt x="164" y="851"/>
                  </a:lnTo>
                  <a:lnTo>
                    <a:pt x="170" y="842"/>
                  </a:lnTo>
                  <a:lnTo>
                    <a:pt x="175" y="833"/>
                  </a:lnTo>
                  <a:lnTo>
                    <a:pt x="179" y="823"/>
                  </a:lnTo>
                  <a:lnTo>
                    <a:pt x="185" y="814"/>
                  </a:lnTo>
                  <a:lnTo>
                    <a:pt x="190" y="806"/>
                  </a:lnTo>
                  <a:lnTo>
                    <a:pt x="196" y="797"/>
                  </a:lnTo>
                  <a:lnTo>
                    <a:pt x="200" y="789"/>
                  </a:lnTo>
                  <a:lnTo>
                    <a:pt x="204" y="775"/>
                  </a:lnTo>
                  <a:lnTo>
                    <a:pt x="206" y="764"/>
                  </a:lnTo>
                  <a:lnTo>
                    <a:pt x="206" y="752"/>
                  </a:lnTo>
                  <a:lnTo>
                    <a:pt x="205" y="741"/>
                  </a:lnTo>
                  <a:lnTo>
                    <a:pt x="202" y="729"/>
                  </a:lnTo>
                  <a:lnTo>
                    <a:pt x="199" y="719"/>
                  </a:lnTo>
                  <a:lnTo>
                    <a:pt x="194" y="708"/>
                  </a:lnTo>
                  <a:lnTo>
                    <a:pt x="189" y="698"/>
                  </a:lnTo>
                  <a:lnTo>
                    <a:pt x="183" y="688"/>
                  </a:lnTo>
                  <a:lnTo>
                    <a:pt x="176" y="677"/>
                  </a:lnTo>
                  <a:lnTo>
                    <a:pt x="170" y="667"/>
                  </a:lnTo>
                  <a:lnTo>
                    <a:pt x="163" y="657"/>
                  </a:lnTo>
                  <a:lnTo>
                    <a:pt x="158" y="646"/>
                  </a:lnTo>
                  <a:lnTo>
                    <a:pt x="152" y="636"/>
                  </a:lnTo>
                  <a:lnTo>
                    <a:pt x="146" y="625"/>
                  </a:lnTo>
                  <a:lnTo>
                    <a:pt x="143" y="614"/>
                  </a:lnTo>
                  <a:lnTo>
                    <a:pt x="140" y="610"/>
                  </a:lnTo>
                  <a:lnTo>
                    <a:pt x="139" y="605"/>
                  </a:lnTo>
                  <a:lnTo>
                    <a:pt x="138" y="600"/>
                  </a:lnTo>
                  <a:lnTo>
                    <a:pt x="138" y="596"/>
                  </a:lnTo>
                  <a:lnTo>
                    <a:pt x="137" y="590"/>
                  </a:lnTo>
                  <a:lnTo>
                    <a:pt x="137" y="586"/>
                  </a:lnTo>
                  <a:lnTo>
                    <a:pt x="137" y="580"/>
                  </a:lnTo>
                  <a:lnTo>
                    <a:pt x="136" y="575"/>
                  </a:lnTo>
                  <a:lnTo>
                    <a:pt x="135" y="571"/>
                  </a:lnTo>
                  <a:lnTo>
                    <a:pt x="133" y="565"/>
                  </a:lnTo>
                  <a:lnTo>
                    <a:pt x="132" y="561"/>
                  </a:lnTo>
                  <a:lnTo>
                    <a:pt x="129" y="557"/>
                  </a:lnTo>
                  <a:lnTo>
                    <a:pt x="125" y="553"/>
                  </a:lnTo>
                  <a:lnTo>
                    <a:pt x="122" y="550"/>
                  </a:lnTo>
                  <a:lnTo>
                    <a:pt x="116" y="548"/>
                  </a:lnTo>
                  <a:lnTo>
                    <a:pt x="110" y="547"/>
                  </a:lnTo>
                  <a:lnTo>
                    <a:pt x="110" y="533"/>
                  </a:lnTo>
                  <a:lnTo>
                    <a:pt x="109" y="519"/>
                  </a:lnTo>
                  <a:lnTo>
                    <a:pt x="106" y="507"/>
                  </a:lnTo>
                  <a:lnTo>
                    <a:pt x="102" y="496"/>
                  </a:lnTo>
                  <a:lnTo>
                    <a:pt x="97" y="486"/>
                  </a:lnTo>
                  <a:lnTo>
                    <a:pt x="91" y="475"/>
                  </a:lnTo>
                  <a:lnTo>
                    <a:pt x="84" y="466"/>
                  </a:lnTo>
                  <a:lnTo>
                    <a:pt x="76" y="457"/>
                  </a:lnTo>
                  <a:lnTo>
                    <a:pt x="68" y="448"/>
                  </a:lnTo>
                  <a:lnTo>
                    <a:pt x="60" y="439"/>
                  </a:lnTo>
                  <a:lnTo>
                    <a:pt x="51" y="429"/>
                  </a:lnTo>
                  <a:lnTo>
                    <a:pt x="43" y="419"/>
                  </a:lnTo>
                  <a:lnTo>
                    <a:pt x="33" y="410"/>
                  </a:lnTo>
                  <a:lnTo>
                    <a:pt x="25" y="399"/>
                  </a:lnTo>
                  <a:lnTo>
                    <a:pt x="18" y="389"/>
                  </a:lnTo>
                  <a:lnTo>
                    <a:pt x="12" y="379"/>
                  </a:lnTo>
                  <a:lnTo>
                    <a:pt x="16" y="356"/>
                  </a:lnTo>
                  <a:lnTo>
                    <a:pt x="20" y="334"/>
                  </a:lnTo>
                  <a:lnTo>
                    <a:pt x="22" y="313"/>
                  </a:lnTo>
                  <a:lnTo>
                    <a:pt x="22" y="293"/>
                  </a:lnTo>
                  <a:lnTo>
                    <a:pt x="22" y="272"/>
                  </a:lnTo>
                  <a:lnTo>
                    <a:pt x="20" y="252"/>
                  </a:lnTo>
                  <a:lnTo>
                    <a:pt x="17" y="233"/>
                  </a:lnTo>
                  <a:lnTo>
                    <a:pt x="15" y="213"/>
                  </a:lnTo>
                  <a:lnTo>
                    <a:pt x="12" y="194"/>
                  </a:lnTo>
                  <a:lnTo>
                    <a:pt x="8" y="175"/>
                  </a:lnTo>
                  <a:lnTo>
                    <a:pt x="6" y="156"/>
                  </a:lnTo>
                  <a:lnTo>
                    <a:pt x="4" y="138"/>
                  </a:lnTo>
                  <a:lnTo>
                    <a:pt x="1" y="118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1" y="62"/>
                  </a:lnTo>
                  <a:lnTo>
                    <a:pt x="51" y="58"/>
                  </a:lnTo>
                  <a:lnTo>
                    <a:pt x="99" y="55"/>
                  </a:lnTo>
                  <a:lnTo>
                    <a:pt x="148" y="51"/>
                  </a:lnTo>
                  <a:lnTo>
                    <a:pt x="197" y="48"/>
                  </a:lnTo>
                  <a:lnTo>
                    <a:pt x="246" y="46"/>
                  </a:lnTo>
                  <a:lnTo>
                    <a:pt x="294" y="42"/>
                  </a:lnTo>
                  <a:lnTo>
                    <a:pt x="343" y="39"/>
                  </a:lnTo>
                  <a:lnTo>
                    <a:pt x="391" y="35"/>
                  </a:lnTo>
                  <a:lnTo>
                    <a:pt x="439" y="31"/>
                  </a:lnTo>
                  <a:lnTo>
                    <a:pt x="489" y="27"/>
                  </a:lnTo>
                  <a:lnTo>
                    <a:pt x="538" y="24"/>
                  </a:lnTo>
                  <a:lnTo>
                    <a:pt x="588" y="19"/>
                  </a:lnTo>
                  <a:lnTo>
                    <a:pt x="637" y="15"/>
                  </a:lnTo>
                  <a:lnTo>
                    <a:pt x="688" y="10"/>
                  </a:lnTo>
                  <a:lnTo>
                    <a:pt x="738" y="4"/>
                  </a:lnTo>
                  <a:lnTo>
                    <a:pt x="790" y="0"/>
                  </a:lnTo>
                  <a:lnTo>
                    <a:pt x="791" y="4"/>
                  </a:lnTo>
                  <a:lnTo>
                    <a:pt x="792" y="10"/>
                  </a:lnTo>
                  <a:lnTo>
                    <a:pt x="795" y="15"/>
                  </a:lnTo>
                  <a:lnTo>
                    <a:pt x="797" y="18"/>
                  </a:lnTo>
                  <a:lnTo>
                    <a:pt x="800" y="23"/>
                  </a:lnTo>
                  <a:lnTo>
                    <a:pt x="804" y="26"/>
                  </a:lnTo>
                  <a:lnTo>
                    <a:pt x="806" y="28"/>
                  </a:lnTo>
                  <a:lnTo>
                    <a:pt x="809" y="32"/>
                  </a:lnTo>
                  <a:lnTo>
                    <a:pt x="813" y="35"/>
                  </a:lnTo>
                  <a:lnTo>
                    <a:pt x="816" y="39"/>
                  </a:lnTo>
                  <a:lnTo>
                    <a:pt x="819" y="42"/>
                  </a:lnTo>
                  <a:lnTo>
                    <a:pt x="821" y="46"/>
                  </a:lnTo>
                  <a:lnTo>
                    <a:pt x="823" y="50"/>
                  </a:lnTo>
                  <a:lnTo>
                    <a:pt x="824" y="55"/>
                  </a:lnTo>
                  <a:lnTo>
                    <a:pt x="826" y="59"/>
                  </a:lnTo>
                  <a:lnTo>
                    <a:pt x="826" y="66"/>
                  </a:lnTo>
                  <a:lnTo>
                    <a:pt x="824" y="66"/>
                  </a:lnTo>
                  <a:lnTo>
                    <a:pt x="824" y="67"/>
                  </a:lnTo>
                  <a:lnTo>
                    <a:pt x="824" y="69"/>
                  </a:lnTo>
                  <a:lnTo>
                    <a:pt x="824" y="71"/>
                  </a:lnTo>
                  <a:lnTo>
                    <a:pt x="824" y="73"/>
                  </a:lnTo>
                  <a:lnTo>
                    <a:pt x="824" y="75"/>
                  </a:lnTo>
                  <a:lnTo>
                    <a:pt x="823" y="79"/>
                  </a:lnTo>
                  <a:lnTo>
                    <a:pt x="823" y="82"/>
                  </a:lnTo>
                  <a:lnTo>
                    <a:pt x="823" y="85"/>
                  </a:lnTo>
                  <a:lnTo>
                    <a:pt x="822" y="88"/>
                  </a:lnTo>
                  <a:lnTo>
                    <a:pt x="822" y="90"/>
                  </a:lnTo>
                  <a:lnTo>
                    <a:pt x="822" y="93"/>
                  </a:lnTo>
                  <a:lnTo>
                    <a:pt x="822" y="95"/>
                  </a:lnTo>
                  <a:lnTo>
                    <a:pt x="822" y="96"/>
                  </a:lnTo>
                  <a:lnTo>
                    <a:pt x="822" y="97"/>
                  </a:lnTo>
                  <a:lnTo>
                    <a:pt x="822" y="98"/>
                  </a:lnTo>
                  <a:lnTo>
                    <a:pt x="823" y="105"/>
                  </a:lnTo>
                  <a:lnTo>
                    <a:pt x="827" y="112"/>
                  </a:lnTo>
                  <a:lnTo>
                    <a:pt x="829" y="119"/>
                  </a:lnTo>
                  <a:lnTo>
                    <a:pt x="832" y="125"/>
                  </a:lnTo>
                  <a:lnTo>
                    <a:pt x="835" y="131"/>
                  </a:lnTo>
                  <a:lnTo>
                    <a:pt x="838" y="136"/>
                  </a:lnTo>
                  <a:lnTo>
                    <a:pt x="842" y="141"/>
                  </a:lnTo>
                  <a:lnTo>
                    <a:pt x="845" y="146"/>
                  </a:lnTo>
                  <a:lnTo>
                    <a:pt x="849" y="150"/>
                  </a:lnTo>
                  <a:lnTo>
                    <a:pt x="852" y="156"/>
                  </a:lnTo>
                  <a:lnTo>
                    <a:pt x="855" y="160"/>
                  </a:lnTo>
                  <a:lnTo>
                    <a:pt x="859" y="166"/>
                  </a:lnTo>
                  <a:lnTo>
                    <a:pt x="862" y="172"/>
                  </a:lnTo>
                  <a:lnTo>
                    <a:pt x="865" y="178"/>
                  </a:lnTo>
                  <a:lnTo>
                    <a:pt x="867" y="185"/>
                  </a:lnTo>
                  <a:lnTo>
                    <a:pt x="869" y="193"/>
                  </a:lnTo>
                  <a:lnTo>
                    <a:pt x="877" y="195"/>
                  </a:lnTo>
                  <a:lnTo>
                    <a:pt x="883" y="197"/>
                  </a:lnTo>
                  <a:lnTo>
                    <a:pt x="889" y="201"/>
                  </a:lnTo>
                  <a:lnTo>
                    <a:pt x="892" y="204"/>
                  </a:lnTo>
                  <a:lnTo>
                    <a:pt x="895" y="208"/>
                  </a:lnTo>
                  <a:lnTo>
                    <a:pt x="896" y="211"/>
                  </a:lnTo>
                  <a:lnTo>
                    <a:pt x="897" y="214"/>
                  </a:lnTo>
                  <a:lnTo>
                    <a:pt x="897" y="219"/>
                  </a:lnTo>
                  <a:lnTo>
                    <a:pt x="897" y="224"/>
                  </a:lnTo>
                  <a:lnTo>
                    <a:pt x="897" y="228"/>
                  </a:lnTo>
                  <a:lnTo>
                    <a:pt x="896" y="233"/>
                  </a:lnTo>
                  <a:lnTo>
                    <a:pt x="896" y="239"/>
                  </a:lnTo>
                  <a:lnTo>
                    <a:pt x="895" y="244"/>
                  </a:lnTo>
                  <a:lnTo>
                    <a:pt x="896" y="249"/>
                  </a:lnTo>
                  <a:lnTo>
                    <a:pt x="896" y="255"/>
                  </a:lnTo>
                  <a:lnTo>
                    <a:pt x="898" y="262"/>
                  </a:lnTo>
                  <a:lnTo>
                    <a:pt x="883" y="259"/>
                  </a:lnTo>
                  <a:lnTo>
                    <a:pt x="872" y="258"/>
                  </a:lnTo>
                  <a:lnTo>
                    <a:pt x="865" y="259"/>
                  </a:lnTo>
                  <a:lnTo>
                    <a:pt x="860" y="262"/>
                  </a:lnTo>
                  <a:lnTo>
                    <a:pt x="858" y="265"/>
                  </a:lnTo>
                  <a:lnTo>
                    <a:pt x="858" y="271"/>
                  </a:lnTo>
                  <a:lnTo>
                    <a:pt x="859" y="275"/>
                  </a:lnTo>
                  <a:lnTo>
                    <a:pt x="861" y="282"/>
                  </a:lnTo>
                  <a:lnTo>
                    <a:pt x="864" y="289"/>
                  </a:lnTo>
                  <a:lnTo>
                    <a:pt x="867" y="296"/>
                  </a:lnTo>
                  <a:lnTo>
                    <a:pt x="869" y="304"/>
                  </a:lnTo>
                  <a:lnTo>
                    <a:pt x="872" y="312"/>
                  </a:lnTo>
                  <a:lnTo>
                    <a:pt x="873" y="320"/>
                  </a:lnTo>
                  <a:lnTo>
                    <a:pt x="872" y="327"/>
                  </a:lnTo>
                  <a:lnTo>
                    <a:pt x="868" y="335"/>
                  </a:lnTo>
                  <a:lnTo>
                    <a:pt x="864" y="342"/>
                  </a:lnTo>
                  <a:lnTo>
                    <a:pt x="860" y="350"/>
                  </a:lnTo>
                  <a:lnTo>
                    <a:pt x="855" y="360"/>
                  </a:lnTo>
                  <a:lnTo>
                    <a:pt x="851" y="370"/>
                  </a:lnTo>
                  <a:lnTo>
                    <a:pt x="845" y="379"/>
                  </a:lnTo>
                  <a:lnTo>
                    <a:pt x="839" y="389"/>
                  </a:lnTo>
                  <a:lnTo>
                    <a:pt x="834" y="399"/>
                  </a:lnTo>
                  <a:lnTo>
                    <a:pt x="828" y="410"/>
                  </a:lnTo>
                  <a:lnTo>
                    <a:pt x="821" y="420"/>
                  </a:lnTo>
                  <a:lnTo>
                    <a:pt x="815" y="430"/>
                  </a:lnTo>
                  <a:lnTo>
                    <a:pt x="809" y="441"/>
                  </a:lnTo>
                  <a:lnTo>
                    <a:pt x="805" y="451"/>
                  </a:lnTo>
                  <a:lnTo>
                    <a:pt x="801" y="461"/>
                  </a:lnTo>
                  <a:lnTo>
                    <a:pt x="798" y="472"/>
                  </a:lnTo>
                  <a:lnTo>
                    <a:pt x="796" y="482"/>
                  </a:lnTo>
                  <a:lnTo>
                    <a:pt x="795" y="493"/>
                  </a:lnTo>
                  <a:lnTo>
                    <a:pt x="796" y="503"/>
                  </a:lnTo>
                  <a:lnTo>
                    <a:pt x="785" y="509"/>
                  </a:lnTo>
                  <a:lnTo>
                    <a:pt x="778" y="515"/>
                  </a:lnTo>
                  <a:lnTo>
                    <a:pt x="774" y="524"/>
                  </a:lnTo>
                  <a:lnTo>
                    <a:pt x="772" y="530"/>
                  </a:lnTo>
                  <a:lnTo>
                    <a:pt x="772" y="538"/>
                  </a:lnTo>
                  <a:lnTo>
                    <a:pt x="772" y="547"/>
                  </a:lnTo>
                  <a:lnTo>
                    <a:pt x="774" y="556"/>
                  </a:lnTo>
                  <a:lnTo>
                    <a:pt x="775" y="564"/>
                  </a:lnTo>
                  <a:lnTo>
                    <a:pt x="777" y="572"/>
                  </a:lnTo>
                  <a:lnTo>
                    <a:pt x="780" y="580"/>
                  </a:lnTo>
                  <a:lnTo>
                    <a:pt x="781" y="587"/>
                  </a:lnTo>
                  <a:lnTo>
                    <a:pt x="781" y="595"/>
                  </a:lnTo>
                  <a:lnTo>
                    <a:pt x="778" y="600"/>
                  </a:lnTo>
                  <a:lnTo>
                    <a:pt x="776" y="607"/>
                  </a:lnTo>
                  <a:lnTo>
                    <a:pt x="770" y="613"/>
                  </a:lnTo>
                  <a:lnTo>
                    <a:pt x="762" y="619"/>
                  </a:lnTo>
                  <a:lnTo>
                    <a:pt x="760" y="623"/>
                  </a:lnTo>
                  <a:lnTo>
                    <a:pt x="758" y="628"/>
                  </a:lnTo>
                  <a:lnTo>
                    <a:pt x="755" y="634"/>
                  </a:lnTo>
                  <a:lnTo>
                    <a:pt x="753" y="638"/>
                  </a:lnTo>
                  <a:lnTo>
                    <a:pt x="751" y="643"/>
                  </a:lnTo>
                  <a:lnTo>
                    <a:pt x="750" y="648"/>
                  </a:lnTo>
                  <a:lnTo>
                    <a:pt x="747" y="652"/>
                  </a:lnTo>
                  <a:lnTo>
                    <a:pt x="746" y="657"/>
                  </a:lnTo>
                  <a:lnTo>
                    <a:pt x="745" y="661"/>
                  </a:lnTo>
                  <a:lnTo>
                    <a:pt x="745" y="666"/>
                  </a:lnTo>
                  <a:lnTo>
                    <a:pt x="745" y="671"/>
                  </a:lnTo>
                  <a:lnTo>
                    <a:pt x="745" y="674"/>
                  </a:lnTo>
                  <a:lnTo>
                    <a:pt x="746" y="679"/>
                  </a:lnTo>
                  <a:lnTo>
                    <a:pt x="749" y="683"/>
                  </a:lnTo>
                  <a:lnTo>
                    <a:pt x="751" y="687"/>
                  </a:lnTo>
                  <a:lnTo>
                    <a:pt x="754" y="691"/>
                  </a:lnTo>
                  <a:lnTo>
                    <a:pt x="760" y="690"/>
                  </a:lnTo>
                  <a:lnTo>
                    <a:pt x="777" y="689"/>
                  </a:lnTo>
                  <a:lnTo>
                    <a:pt x="805" y="687"/>
                  </a:lnTo>
                  <a:lnTo>
                    <a:pt x="839" y="684"/>
                  </a:lnTo>
                  <a:lnTo>
                    <a:pt x="881" y="681"/>
                  </a:lnTo>
                  <a:lnTo>
                    <a:pt x="928" y="677"/>
                  </a:lnTo>
                  <a:lnTo>
                    <a:pt x="977" y="673"/>
                  </a:lnTo>
                  <a:lnTo>
                    <a:pt x="1029" y="669"/>
                  </a:lnTo>
                  <a:lnTo>
                    <a:pt x="1080" y="666"/>
                  </a:lnTo>
                  <a:lnTo>
                    <a:pt x="1129" y="661"/>
                  </a:lnTo>
                  <a:lnTo>
                    <a:pt x="1176" y="658"/>
                  </a:lnTo>
                  <a:lnTo>
                    <a:pt x="1218" y="654"/>
                  </a:lnTo>
                  <a:lnTo>
                    <a:pt x="1252" y="652"/>
                  </a:lnTo>
                  <a:lnTo>
                    <a:pt x="1280" y="650"/>
                  </a:lnTo>
                  <a:lnTo>
                    <a:pt x="1297" y="649"/>
                  </a:lnTo>
                  <a:lnTo>
                    <a:pt x="1304" y="649"/>
                  </a:lnTo>
                  <a:lnTo>
                    <a:pt x="1304" y="653"/>
                  </a:lnTo>
                  <a:lnTo>
                    <a:pt x="1304" y="660"/>
                  </a:lnTo>
                  <a:lnTo>
                    <a:pt x="1303" y="666"/>
                  </a:lnTo>
                  <a:lnTo>
                    <a:pt x="1303" y="672"/>
                  </a:lnTo>
                  <a:lnTo>
                    <a:pt x="1302" y="679"/>
                  </a:lnTo>
                  <a:lnTo>
                    <a:pt x="1300" y="686"/>
                  </a:lnTo>
                  <a:lnTo>
                    <a:pt x="1299" y="691"/>
                  </a:lnTo>
                  <a:lnTo>
                    <a:pt x="1298" y="698"/>
                  </a:lnTo>
                  <a:lnTo>
                    <a:pt x="1296" y="705"/>
                  </a:lnTo>
                  <a:lnTo>
                    <a:pt x="1295" y="712"/>
                  </a:lnTo>
                  <a:lnTo>
                    <a:pt x="1292" y="718"/>
                  </a:lnTo>
                  <a:lnTo>
                    <a:pt x="1290" y="725"/>
                  </a:lnTo>
                  <a:lnTo>
                    <a:pt x="1289" y="731"/>
                  </a:lnTo>
                  <a:lnTo>
                    <a:pt x="1287" y="737"/>
                  </a:lnTo>
                  <a:lnTo>
                    <a:pt x="1284" y="743"/>
                  </a:lnTo>
                  <a:lnTo>
                    <a:pt x="1282" y="750"/>
                  </a:lnTo>
                  <a:lnTo>
                    <a:pt x="1284" y="761"/>
                  </a:lnTo>
                  <a:lnTo>
                    <a:pt x="1289" y="773"/>
                  </a:lnTo>
                  <a:lnTo>
                    <a:pt x="1292" y="785"/>
                  </a:lnTo>
                  <a:lnTo>
                    <a:pt x="1298" y="797"/>
                  </a:lnTo>
                  <a:lnTo>
                    <a:pt x="1303" y="808"/>
                  </a:lnTo>
                  <a:lnTo>
                    <a:pt x="1310" y="819"/>
                  </a:lnTo>
                  <a:lnTo>
                    <a:pt x="1315" y="830"/>
                  </a:lnTo>
                  <a:lnTo>
                    <a:pt x="1322" y="842"/>
                  </a:lnTo>
                  <a:lnTo>
                    <a:pt x="1329" y="852"/>
                  </a:lnTo>
                  <a:lnTo>
                    <a:pt x="1337" y="862"/>
                  </a:lnTo>
                  <a:lnTo>
                    <a:pt x="1345" y="873"/>
                  </a:lnTo>
                  <a:lnTo>
                    <a:pt x="1353" y="883"/>
                  </a:lnTo>
                  <a:lnTo>
                    <a:pt x="1361" y="892"/>
                  </a:lnTo>
                  <a:lnTo>
                    <a:pt x="1371" y="903"/>
                  </a:lnTo>
                  <a:lnTo>
                    <a:pt x="1380" y="912"/>
                  </a:lnTo>
                  <a:lnTo>
                    <a:pt x="1389" y="921"/>
                  </a:lnTo>
                  <a:close/>
                </a:path>
              </a:pathLst>
            </a:custGeom>
            <a:noFill/>
            <a:ln w="1143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68" name="Freeform 31"/>
            <p:cNvSpPr>
              <a:spLocks/>
            </p:cNvSpPr>
            <p:nvPr/>
          </p:nvSpPr>
          <p:spPr bwMode="auto">
            <a:xfrm>
              <a:off x="7618112" y="2917443"/>
              <a:ext cx="802993" cy="510872"/>
            </a:xfrm>
            <a:custGeom>
              <a:avLst/>
              <a:gdLst>
                <a:gd name="T0" fmla="*/ 586 w 586"/>
                <a:gd name="T1" fmla="*/ 0 h 388"/>
                <a:gd name="T2" fmla="*/ 551 w 586"/>
                <a:gd name="T3" fmla="*/ 4 h 388"/>
                <a:gd name="T4" fmla="*/ 531 w 586"/>
                <a:gd name="T5" fmla="*/ 13 h 388"/>
                <a:gd name="T6" fmla="*/ 488 w 586"/>
                <a:gd name="T7" fmla="*/ 26 h 388"/>
                <a:gd name="T8" fmla="*/ 438 w 586"/>
                <a:gd name="T9" fmla="*/ 60 h 388"/>
                <a:gd name="T10" fmla="*/ 420 w 586"/>
                <a:gd name="T11" fmla="*/ 75 h 388"/>
                <a:gd name="T12" fmla="*/ 399 w 586"/>
                <a:gd name="T13" fmla="*/ 94 h 388"/>
                <a:gd name="T14" fmla="*/ 344 w 586"/>
                <a:gd name="T15" fmla="*/ 146 h 388"/>
                <a:gd name="T16" fmla="*/ 322 w 586"/>
                <a:gd name="T17" fmla="*/ 159 h 388"/>
                <a:gd name="T18" fmla="*/ 295 w 586"/>
                <a:gd name="T19" fmla="*/ 165 h 388"/>
                <a:gd name="T20" fmla="*/ 249 w 586"/>
                <a:gd name="T21" fmla="*/ 199 h 388"/>
                <a:gd name="T22" fmla="*/ 187 w 586"/>
                <a:gd name="T23" fmla="*/ 260 h 388"/>
                <a:gd name="T24" fmla="*/ 168 w 586"/>
                <a:gd name="T25" fmla="*/ 283 h 388"/>
                <a:gd name="T26" fmla="*/ 156 w 586"/>
                <a:gd name="T27" fmla="*/ 298 h 388"/>
                <a:gd name="T28" fmla="*/ 144 w 586"/>
                <a:gd name="T29" fmla="*/ 317 h 388"/>
                <a:gd name="T30" fmla="*/ 97 w 586"/>
                <a:gd name="T31" fmla="*/ 347 h 388"/>
                <a:gd name="T32" fmla="*/ 77 w 586"/>
                <a:gd name="T33" fmla="*/ 357 h 388"/>
                <a:gd name="T34" fmla="*/ 57 w 586"/>
                <a:gd name="T35" fmla="*/ 369 h 388"/>
                <a:gd name="T36" fmla="*/ 21 w 586"/>
                <a:gd name="T37" fmla="*/ 382 h 388"/>
                <a:gd name="T38" fmla="*/ 0 w 586"/>
                <a:gd name="T39" fmla="*/ 388 h 3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6"/>
                <a:gd name="T61" fmla="*/ 0 h 388"/>
                <a:gd name="T62" fmla="*/ 586 w 586"/>
                <a:gd name="T63" fmla="*/ 388 h 3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6" h="388">
                  <a:moveTo>
                    <a:pt x="586" y="0"/>
                  </a:moveTo>
                  <a:cubicBezTo>
                    <a:pt x="574" y="1"/>
                    <a:pt x="564" y="3"/>
                    <a:pt x="551" y="4"/>
                  </a:cubicBezTo>
                  <a:cubicBezTo>
                    <a:pt x="544" y="7"/>
                    <a:pt x="539" y="12"/>
                    <a:pt x="531" y="13"/>
                  </a:cubicBezTo>
                  <a:cubicBezTo>
                    <a:pt x="520" y="22"/>
                    <a:pt x="501" y="24"/>
                    <a:pt x="488" y="26"/>
                  </a:cubicBezTo>
                  <a:cubicBezTo>
                    <a:pt x="471" y="34"/>
                    <a:pt x="451" y="46"/>
                    <a:pt x="438" y="60"/>
                  </a:cubicBezTo>
                  <a:cubicBezTo>
                    <a:pt x="433" y="65"/>
                    <a:pt x="426" y="71"/>
                    <a:pt x="420" y="75"/>
                  </a:cubicBezTo>
                  <a:cubicBezTo>
                    <a:pt x="415" y="82"/>
                    <a:pt x="406" y="90"/>
                    <a:pt x="399" y="94"/>
                  </a:cubicBezTo>
                  <a:cubicBezTo>
                    <a:pt x="382" y="116"/>
                    <a:pt x="366" y="130"/>
                    <a:pt x="344" y="146"/>
                  </a:cubicBezTo>
                  <a:cubicBezTo>
                    <a:pt x="336" y="151"/>
                    <a:pt x="331" y="157"/>
                    <a:pt x="322" y="159"/>
                  </a:cubicBezTo>
                  <a:cubicBezTo>
                    <a:pt x="313" y="163"/>
                    <a:pt x="304" y="160"/>
                    <a:pt x="295" y="165"/>
                  </a:cubicBezTo>
                  <a:cubicBezTo>
                    <a:pt x="284" y="179"/>
                    <a:pt x="266" y="196"/>
                    <a:pt x="249" y="199"/>
                  </a:cubicBezTo>
                  <a:cubicBezTo>
                    <a:pt x="221" y="213"/>
                    <a:pt x="206" y="236"/>
                    <a:pt x="187" y="260"/>
                  </a:cubicBezTo>
                  <a:cubicBezTo>
                    <a:pt x="182" y="267"/>
                    <a:pt x="172" y="276"/>
                    <a:pt x="168" y="283"/>
                  </a:cubicBezTo>
                  <a:cubicBezTo>
                    <a:pt x="164" y="289"/>
                    <a:pt x="163" y="294"/>
                    <a:pt x="156" y="298"/>
                  </a:cubicBezTo>
                  <a:cubicBezTo>
                    <a:pt x="152" y="304"/>
                    <a:pt x="148" y="311"/>
                    <a:pt x="144" y="317"/>
                  </a:cubicBezTo>
                  <a:cubicBezTo>
                    <a:pt x="141" y="332"/>
                    <a:pt x="117" y="333"/>
                    <a:pt x="97" y="347"/>
                  </a:cubicBezTo>
                  <a:cubicBezTo>
                    <a:pt x="92" y="350"/>
                    <a:pt x="83" y="356"/>
                    <a:pt x="77" y="357"/>
                  </a:cubicBezTo>
                  <a:cubicBezTo>
                    <a:pt x="71" y="360"/>
                    <a:pt x="63" y="367"/>
                    <a:pt x="57" y="369"/>
                  </a:cubicBezTo>
                  <a:cubicBezTo>
                    <a:pt x="41" y="377"/>
                    <a:pt x="39" y="381"/>
                    <a:pt x="21" y="382"/>
                  </a:cubicBezTo>
                  <a:cubicBezTo>
                    <a:pt x="19" y="383"/>
                    <a:pt x="0" y="385"/>
                    <a:pt x="0" y="388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69" name="Freeform 33"/>
            <p:cNvSpPr>
              <a:spLocks/>
            </p:cNvSpPr>
            <p:nvPr/>
          </p:nvSpPr>
          <p:spPr bwMode="auto">
            <a:xfrm>
              <a:off x="7622223" y="2925343"/>
              <a:ext cx="793401" cy="499022"/>
            </a:xfrm>
            <a:custGeom>
              <a:avLst/>
              <a:gdLst>
                <a:gd name="T0" fmla="*/ 579 w 579"/>
                <a:gd name="T1" fmla="*/ 0 h 379"/>
                <a:gd name="T2" fmla="*/ 567 w 579"/>
                <a:gd name="T3" fmla="*/ 13 h 379"/>
                <a:gd name="T4" fmla="*/ 555 w 579"/>
                <a:gd name="T5" fmla="*/ 32 h 379"/>
                <a:gd name="T6" fmla="*/ 531 w 579"/>
                <a:gd name="T7" fmla="*/ 63 h 379"/>
                <a:gd name="T8" fmla="*/ 508 w 579"/>
                <a:gd name="T9" fmla="*/ 78 h 379"/>
                <a:gd name="T10" fmla="*/ 496 w 579"/>
                <a:gd name="T11" fmla="*/ 88 h 379"/>
                <a:gd name="T12" fmla="*/ 473 w 579"/>
                <a:gd name="T13" fmla="*/ 100 h 379"/>
                <a:gd name="T14" fmla="*/ 445 w 579"/>
                <a:gd name="T15" fmla="*/ 106 h 379"/>
                <a:gd name="T16" fmla="*/ 417 w 579"/>
                <a:gd name="T17" fmla="*/ 113 h 379"/>
                <a:gd name="T18" fmla="*/ 380 w 579"/>
                <a:gd name="T19" fmla="*/ 119 h 379"/>
                <a:gd name="T20" fmla="*/ 371 w 579"/>
                <a:gd name="T21" fmla="*/ 140 h 379"/>
                <a:gd name="T22" fmla="*/ 362 w 579"/>
                <a:gd name="T23" fmla="*/ 168 h 379"/>
                <a:gd name="T24" fmla="*/ 350 w 579"/>
                <a:gd name="T25" fmla="*/ 192 h 379"/>
                <a:gd name="T26" fmla="*/ 344 w 579"/>
                <a:gd name="T27" fmla="*/ 212 h 379"/>
                <a:gd name="T28" fmla="*/ 335 w 579"/>
                <a:gd name="T29" fmla="*/ 249 h 379"/>
                <a:gd name="T30" fmla="*/ 313 w 579"/>
                <a:gd name="T31" fmla="*/ 271 h 379"/>
                <a:gd name="T32" fmla="*/ 301 w 579"/>
                <a:gd name="T33" fmla="*/ 282 h 379"/>
                <a:gd name="T34" fmla="*/ 292 w 579"/>
                <a:gd name="T35" fmla="*/ 295 h 379"/>
                <a:gd name="T36" fmla="*/ 279 w 579"/>
                <a:gd name="T37" fmla="*/ 313 h 379"/>
                <a:gd name="T38" fmla="*/ 252 w 579"/>
                <a:gd name="T39" fmla="*/ 310 h 379"/>
                <a:gd name="T40" fmla="*/ 238 w 579"/>
                <a:gd name="T41" fmla="*/ 302 h 379"/>
                <a:gd name="T42" fmla="*/ 186 w 579"/>
                <a:gd name="T43" fmla="*/ 301 h 379"/>
                <a:gd name="T44" fmla="*/ 141 w 579"/>
                <a:gd name="T45" fmla="*/ 301 h 379"/>
                <a:gd name="T46" fmla="*/ 128 w 579"/>
                <a:gd name="T47" fmla="*/ 295 h 379"/>
                <a:gd name="T48" fmla="*/ 98 w 579"/>
                <a:gd name="T49" fmla="*/ 295 h 379"/>
                <a:gd name="T50" fmla="*/ 84 w 579"/>
                <a:gd name="T51" fmla="*/ 305 h 379"/>
                <a:gd name="T52" fmla="*/ 64 w 579"/>
                <a:gd name="T53" fmla="*/ 323 h 379"/>
                <a:gd name="T54" fmla="*/ 44 w 579"/>
                <a:gd name="T55" fmla="*/ 343 h 379"/>
                <a:gd name="T56" fmla="*/ 6 w 579"/>
                <a:gd name="T57" fmla="*/ 376 h 379"/>
                <a:gd name="T58" fmla="*/ 0 w 579"/>
                <a:gd name="T59" fmla="*/ 379 h 37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9"/>
                <a:gd name="T91" fmla="*/ 0 h 379"/>
                <a:gd name="T92" fmla="*/ 579 w 579"/>
                <a:gd name="T93" fmla="*/ 379 h 37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9" h="379">
                  <a:moveTo>
                    <a:pt x="579" y="0"/>
                  </a:moveTo>
                  <a:cubicBezTo>
                    <a:pt x="574" y="4"/>
                    <a:pt x="571" y="9"/>
                    <a:pt x="567" y="13"/>
                  </a:cubicBezTo>
                  <a:cubicBezTo>
                    <a:pt x="564" y="21"/>
                    <a:pt x="559" y="26"/>
                    <a:pt x="555" y="32"/>
                  </a:cubicBezTo>
                  <a:cubicBezTo>
                    <a:pt x="553" y="44"/>
                    <a:pt x="544" y="60"/>
                    <a:pt x="531" y="63"/>
                  </a:cubicBezTo>
                  <a:cubicBezTo>
                    <a:pt x="524" y="68"/>
                    <a:pt x="516" y="73"/>
                    <a:pt x="508" y="78"/>
                  </a:cubicBezTo>
                  <a:cubicBezTo>
                    <a:pt x="504" y="85"/>
                    <a:pt x="502" y="84"/>
                    <a:pt x="496" y="88"/>
                  </a:cubicBezTo>
                  <a:cubicBezTo>
                    <a:pt x="492" y="95"/>
                    <a:pt x="481" y="99"/>
                    <a:pt x="473" y="100"/>
                  </a:cubicBezTo>
                  <a:cubicBezTo>
                    <a:pt x="461" y="106"/>
                    <a:pt x="462" y="105"/>
                    <a:pt x="445" y="106"/>
                  </a:cubicBezTo>
                  <a:cubicBezTo>
                    <a:pt x="433" y="108"/>
                    <a:pt x="428" y="110"/>
                    <a:pt x="417" y="113"/>
                  </a:cubicBezTo>
                  <a:cubicBezTo>
                    <a:pt x="405" y="119"/>
                    <a:pt x="393" y="118"/>
                    <a:pt x="380" y="119"/>
                  </a:cubicBezTo>
                  <a:cubicBezTo>
                    <a:pt x="375" y="126"/>
                    <a:pt x="374" y="133"/>
                    <a:pt x="371" y="140"/>
                  </a:cubicBezTo>
                  <a:cubicBezTo>
                    <a:pt x="370" y="158"/>
                    <a:pt x="374" y="161"/>
                    <a:pt x="362" y="168"/>
                  </a:cubicBezTo>
                  <a:cubicBezTo>
                    <a:pt x="360" y="178"/>
                    <a:pt x="353" y="184"/>
                    <a:pt x="350" y="192"/>
                  </a:cubicBezTo>
                  <a:cubicBezTo>
                    <a:pt x="349" y="198"/>
                    <a:pt x="347" y="206"/>
                    <a:pt x="344" y="212"/>
                  </a:cubicBezTo>
                  <a:cubicBezTo>
                    <a:pt x="342" y="224"/>
                    <a:pt x="340" y="238"/>
                    <a:pt x="335" y="249"/>
                  </a:cubicBezTo>
                  <a:cubicBezTo>
                    <a:pt x="332" y="260"/>
                    <a:pt x="324" y="269"/>
                    <a:pt x="313" y="271"/>
                  </a:cubicBezTo>
                  <a:cubicBezTo>
                    <a:pt x="308" y="275"/>
                    <a:pt x="306" y="279"/>
                    <a:pt x="301" y="282"/>
                  </a:cubicBezTo>
                  <a:cubicBezTo>
                    <a:pt x="298" y="286"/>
                    <a:pt x="295" y="291"/>
                    <a:pt x="292" y="295"/>
                  </a:cubicBezTo>
                  <a:cubicBezTo>
                    <a:pt x="291" y="303"/>
                    <a:pt x="285" y="309"/>
                    <a:pt x="279" y="313"/>
                  </a:cubicBezTo>
                  <a:cubicBezTo>
                    <a:pt x="270" y="312"/>
                    <a:pt x="260" y="313"/>
                    <a:pt x="252" y="310"/>
                  </a:cubicBezTo>
                  <a:cubicBezTo>
                    <a:pt x="248" y="308"/>
                    <a:pt x="243" y="302"/>
                    <a:pt x="238" y="302"/>
                  </a:cubicBezTo>
                  <a:cubicBezTo>
                    <a:pt x="221" y="301"/>
                    <a:pt x="204" y="301"/>
                    <a:pt x="186" y="301"/>
                  </a:cubicBezTo>
                  <a:cubicBezTo>
                    <a:pt x="171" y="299"/>
                    <a:pt x="157" y="296"/>
                    <a:pt x="141" y="301"/>
                  </a:cubicBezTo>
                  <a:cubicBezTo>
                    <a:pt x="136" y="302"/>
                    <a:pt x="128" y="295"/>
                    <a:pt x="128" y="295"/>
                  </a:cubicBezTo>
                  <a:cubicBezTo>
                    <a:pt x="125" y="301"/>
                    <a:pt x="104" y="291"/>
                    <a:pt x="98" y="295"/>
                  </a:cubicBezTo>
                  <a:cubicBezTo>
                    <a:pt x="94" y="302"/>
                    <a:pt x="93" y="304"/>
                    <a:pt x="84" y="305"/>
                  </a:cubicBezTo>
                  <a:cubicBezTo>
                    <a:pt x="79" y="312"/>
                    <a:pt x="73" y="322"/>
                    <a:pt x="64" y="323"/>
                  </a:cubicBezTo>
                  <a:cubicBezTo>
                    <a:pt x="58" y="326"/>
                    <a:pt x="51" y="342"/>
                    <a:pt x="44" y="343"/>
                  </a:cubicBezTo>
                  <a:lnTo>
                    <a:pt x="6" y="376"/>
                  </a:lnTo>
                  <a:cubicBezTo>
                    <a:pt x="6" y="376"/>
                    <a:pt x="0" y="379"/>
                    <a:pt x="0" y="379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70" name="Freeform 34"/>
            <p:cNvSpPr>
              <a:spLocks/>
            </p:cNvSpPr>
            <p:nvPr/>
          </p:nvSpPr>
          <p:spPr bwMode="auto">
            <a:xfrm>
              <a:off x="7227578" y="3434899"/>
              <a:ext cx="393275" cy="163268"/>
            </a:xfrm>
            <a:custGeom>
              <a:avLst/>
              <a:gdLst>
                <a:gd name="T0" fmla="*/ 293 w 281"/>
                <a:gd name="T1" fmla="*/ 0 h 120"/>
                <a:gd name="T2" fmla="*/ 253 w 281"/>
                <a:gd name="T3" fmla="*/ 30 h 120"/>
                <a:gd name="T4" fmla="*/ 229 w 281"/>
                <a:gd name="T5" fmla="*/ 44 h 120"/>
                <a:gd name="T6" fmla="*/ 216 w 281"/>
                <a:gd name="T7" fmla="*/ 55 h 120"/>
                <a:gd name="T8" fmla="*/ 159 w 281"/>
                <a:gd name="T9" fmla="*/ 74 h 120"/>
                <a:gd name="T10" fmla="*/ 135 w 281"/>
                <a:gd name="T11" fmla="*/ 82 h 120"/>
                <a:gd name="T12" fmla="*/ 112 w 281"/>
                <a:gd name="T13" fmla="*/ 88 h 120"/>
                <a:gd name="T14" fmla="*/ 76 w 281"/>
                <a:gd name="T15" fmla="*/ 110 h 120"/>
                <a:gd name="T16" fmla="*/ 56 w 281"/>
                <a:gd name="T17" fmla="*/ 120 h 120"/>
                <a:gd name="T18" fmla="*/ 0 w 281"/>
                <a:gd name="T19" fmla="*/ 117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1"/>
                <a:gd name="T31" fmla="*/ 0 h 120"/>
                <a:gd name="T32" fmla="*/ 281 w 281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1" h="120">
                  <a:moveTo>
                    <a:pt x="281" y="0"/>
                  </a:moveTo>
                  <a:cubicBezTo>
                    <a:pt x="265" y="2"/>
                    <a:pt x="263" y="24"/>
                    <a:pt x="243" y="28"/>
                  </a:cubicBezTo>
                  <a:cubicBezTo>
                    <a:pt x="235" y="32"/>
                    <a:pt x="227" y="37"/>
                    <a:pt x="219" y="42"/>
                  </a:cubicBezTo>
                  <a:cubicBezTo>
                    <a:pt x="215" y="47"/>
                    <a:pt x="212" y="48"/>
                    <a:pt x="207" y="51"/>
                  </a:cubicBezTo>
                  <a:cubicBezTo>
                    <a:pt x="194" y="68"/>
                    <a:pt x="173" y="69"/>
                    <a:pt x="153" y="70"/>
                  </a:cubicBezTo>
                  <a:cubicBezTo>
                    <a:pt x="145" y="72"/>
                    <a:pt x="137" y="74"/>
                    <a:pt x="129" y="76"/>
                  </a:cubicBezTo>
                  <a:cubicBezTo>
                    <a:pt x="123" y="79"/>
                    <a:pt x="115" y="81"/>
                    <a:pt x="108" y="82"/>
                  </a:cubicBezTo>
                  <a:cubicBezTo>
                    <a:pt x="95" y="88"/>
                    <a:pt x="86" y="100"/>
                    <a:pt x="72" y="103"/>
                  </a:cubicBezTo>
                  <a:cubicBezTo>
                    <a:pt x="66" y="106"/>
                    <a:pt x="61" y="111"/>
                    <a:pt x="54" y="112"/>
                  </a:cubicBezTo>
                  <a:cubicBezTo>
                    <a:pt x="38" y="120"/>
                    <a:pt x="0" y="109"/>
                    <a:pt x="0" y="109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71" name="Freeform 37"/>
            <p:cNvSpPr>
              <a:spLocks/>
            </p:cNvSpPr>
            <p:nvPr/>
          </p:nvSpPr>
          <p:spPr bwMode="auto">
            <a:xfrm>
              <a:off x="6706866" y="3415149"/>
              <a:ext cx="750922" cy="455572"/>
            </a:xfrm>
            <a:custGeom>
              <a:avLst/>
              <a:gdLst>
                <a:gd name="T0" fmla="*/ 561 w 535"/>
                <a:gd name="T1" fmla="*/ 0 h 336"/>
                <a:gd name="T2" fmla="*/ 543 w 535"/>
                <a:gd name="T3" fmla="*/ 4 h 336"/>
                <a:gd name="T4" fmla="*/ 492 w 535"/>
                <a:gd name="T5" fmla="*/ 48 h 336"/>
                <a:gd name="T6" fmla="*/ 479 w 535"/>
                <a:gd name="T7" fmla="*/ 62 h 336"/>
                <a:gd name="T8" fmla="*/ 441 w 535"/>
                <a:gd name="T9" fmla="*/ 87 h 336"/>
                <a:gd name="T10" fmla="*/ 420 w 535"/>
                <a:gd name="T11" fmla="*/ 94 h 336"/>
                <a:gd name="T12" fmla="*/ 411 w 535"/>
                <a:gd name="T13" fmla="*/ 97 h 336"/>
                <a:gd name="T14" fmla="*/ 403 w 535"/>
                <a:gd name="T15" fmla="*/ 106 h 336"/>
                <a:gd name="T16" fmla="*/ 397 w 535"/>
                <a:gd name="T17" fmla="*/ 109 h 336"/>
                <a:gd name="T18" fmla="*/ 391 w 535"/>
                <a:gd name="T19" fmla="*/ 124 h 336"/>
                <a:gd name="T20" fmla="*/ 376 w 535"/>
                <a:gd name="T21" fmla="*/ 147 h 336"/>
                <a:gd name="T22" fmla="*/ 356 w 535"/>
                <a:gd name="T23" fmla="*/ 160 h 336"/>
                <a:gd name="T24" fmla="*/ 262 w 535"/>
                <a:gd name="T25" fmla="*/ 192 h 336"/>
                <a:gd name="T26" fmla="*/ 241 w 535"/>
                <a:gd name="T27" fmla="*/ 199 h 336"/>
                <a:gd name="T28" fmla="*/ 193 w 535"/>
                <a:gd name="T29" fmla="*/ 223 h 336"/>
                <a:gd name="T30" fmla="*/ 162 w 535"/>
                <a:gd name="T31" fmla="*/ 237 h 336"/>
                <a:gd name="T32" fmla="*/ 139 w 535"/>
                <a:gd name="T33" fmla="*/ 243 h 336"/>
                <a:gd name="T34" fmla="*/ 104 w 535"/>
                <a:gd name="T35" fmla="*/ 284 h 336"/>
                <a:gd name="T36" fmla="*/ 68 w 535"/>
                <a:gd name="T37" fmla="*/ 312 h 336"/>
                <a:gd name="T38" fmla="*/ 39 w 535"/>
                <a:gd name="T39" fmla="*/ 328 h 336"/>
                <a:gd name="T40" fmla="*/ 0 w 535"/>
                <a:gd name="T41" fmla="*/ 356 h 3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5"/>
                <a:gd name="T64" fmla="*/ 0 h 336"/>
                <a:gd name="T65" fmla="*/ 535 w 535"/>
                <a:gd name="T66" fmla="*/ 336 h 3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5" h="336">
                  <a:moveTo>
                    <a:pt x="535" y="0"/>
                  </a:moveTo>
                  <a:cubicBezTo>
                    <a:pt x="529" y="1"/>
                    <a:pt x="523" y="3"/>
                    <a:pt x="517" y="4"/>
                  </a:cubicBezTo>
                  <a:cubicBezTo>
                    <a:pt x="498" y="14"/>
                    <a:pt x="487" y="35"/>
                    <a:pt x="469" y="46"/>
                  </a:cubicBezTo>
                  <a:cubicBezTo>
                    <a:pt x="461" y="57"/>
                    <a:pt x="465" y="53"/>
                    <a:pt x="457" y="58"/>
                  </a:cubicBezTo>
                  <a:cubicBezTo>
                    <a:pt x="448" y="69"/>
                    <a:pt x="435" y="80"/>
                    <a:pt x="421" y="82"/>
                  </a:cubicBezTo>
                  <a:cubicBezTo>
                    <a:pt x="415" y="85"/>
                    <a:pt x="407" y="87"/>
                    <a:pt x="400" y="88"/>
                  </a:cubicBezTo>
                  <a:cubicBezTo>
                    <a:pt x="397" y="89"/>
                    <a:pt x="393" y="89"/>
                    <a:pt x="391" y="91"/>
                  </a:cubicBezTo>
                  <a:cubicBezTo>
                    <a:pt x="388" y="93"/>
                    <a:pt x="387" y="98"/>
                    <a:pt x="384" y="100"/>
                  </a:cubicBezTo>
                  <a:cubicBezTo>
                    <a:pt x="382" y="101"/>
                    <a:pt x="381" y="102"/>
                    <a:pt x="379" y="103"/>
                  </a:cubicBezTo>
                  <a:cubicBezTo>
                    <a:pt x="378" y="109"/>
                    <a:pt x="375" y="112"/>
                    <a:pt x="373" y="117"/>
                  </a:cubicBezTo>
                  <a:cubicBezTo>
                    <a:pt x="371" y="126"/>
                    <a:pt x="366" y="134"/>
                    <a:pt x="358" y="139"/>
                  </a:cubicBezTo>
                  <a:cubicBezTo>
                    <a:pt x="353" y="145"/>
                    <a:pt x="348" y="149"/>
                    <a:pt x="340" y="151"/>
                  </a:cubicBezTo>
                  <a:cubicBezTo>
                    <a:pt x="308" y="175"/>
                    <a:pt x="293" y="180"/>
                    <a:pt x="250" y="181"/>
                  </a:cubicBezTo>
                  <a:cubicBezTo>
                    <a:pt x="243" y="183"/>
                    <a:pt x="236" y="186"/>
                    <a:pt x="229" y="187"/>
                  </a:cubicBezTo>
                  <a:cubicBezTo>
                    <a:pt x="216" y="194"/>
                    <a:pt x="198" y="208"/>
                    <a:pt x="184" y="211"/>
                  </a:cubicBezTo>
                  <a:cubicBezTo>
                    <a:pt x="175" y="216"/>
                    <a:pt x="164" y="221"/>
                    <a:pt x="154" y="223"/>
                  </a:cubicBezTo>
                  <a:cubicBezTo>
                    <a:pt x="148" y="226"/>
                    <a:pt x="140" y="228"/>
                    <a:pt x="133" y="229"/>
                  </a:cubicBezTo>
                  <a:cubicBezTo>
                    <a:pt x="118" y="240"/>
                    <a:pt x="113" y="255"/>
                    <a:pt x="100" y="268"/>
                  </a:cubicBezTo>
                  <a:cubicBezTo>
                    <a:pt x="90" y="278"/>
                    <a:pt x="76" y="286"/>
                    <a:pt x="64" y="294"/>
                  </a:cubicBezTo>
                  <a:cubicBezTo>
                    <a:pt x="56" y="300"/>
                    <a:pt x="47" y="308"/>
                    <a:pt x="37" y="310"/>
                  </a:cubicBezTo>
                  <a:cubicBezTo>
                    <a:pt x="28" y="317"/>
                    <a:pt x="5" y="326"/>
                    <a:pt x="0" y="33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76" name="Freeform 38"/>
            <p:cNvSpPr>
              <a:spLocks/>
            </p:cNvSpPr>
            <p:nvPr/>
          </p:nvSpPr>
          <p:spPr bwMode="auto">
            <a:xfrm>
              <a:off x="7087808" y="2921393"/>
              <a:ext cx="1333297" cy="580656"/>
            </a:xfrm>
            <a:custGeom>
              <a:avLst/>
              <a:gdLst>
                <a:gd name="T0" fmla="*/ 0 w 973"/>
                <a:gd name="T1" fmla="*/ 189 h 441"/>
                <a:gd name="T2" fmla="*/ 20 w 973"/>
                <a:gd name="T3" fmla="*/ 196 h 441"/>
                <a:gd name="T4" fmla="*/ 57 w 973"/>
                <a:gd name="T5" fmla="*/ 224 h 441"/>
                <a:gd name="T6" fmla="*/ 73 w 973"/>
                <a:gd name="T7" fmla="*/ 230 h 441"/>
                <a:gd name="T8" fmla="*/ 88 w 973"/>
                <a:gd name="T9" fmla="*/ 237 h 441"/>
                <a:gd name="T10" fmla="*/ 109 w 973"/>
                <a:gd name="T11" fmla="*/ 243 h 441"/>
                <a:gd name="T12" fmla="*/ 131 w 973"/>
                <a:gd name="T13" fmla="*/ 249 h 441"/>
                <a:gd name="T14" fmla="*/ 149 w 973"/>
                <a:gd name="T15" fmla="*/ 255 h 441"/>
                <a:gd name="T16" fmla="*/ 189 w 973"/>
                <a:gd name="T17" fmla="*/ 283 h 441"/>
                <a:gd name="T18" fmla="*/ 202 w 973"/>
                <a:gd name="T19" fmla="*/ 295 h 441"/>
                <a:gd name="T20" fmla="*/ 214 w 973"/>
                <a:gd name="T21" fmla="*/ 307 h 441"/>
                <a:gd name="T22" fmla="*/ 232 w 973"/>
                <a:gd name="T23" fmla="*/ 326 h 441"/>
                <a:gd name="T24" fmla="*/ 255 w 973"/>
                <a:gd name="T25" fmla="*/ 354 h 441"/>
                <a:gd name="T26" fmla="*/ 300 w 973"/>
                <a:gd name="T27" fmla="*/ 395 h 441"/>
                <a:gd name="T28" fmla="*/ 367 w 973"/>
                <a:gd name="T29" fmla="*/ 384 h 441"/>
                <a:gd name="T30" fmla="*/ 413 w 973"/>
                <a:gd name="T31" fmla="*/ 406 h 441"/>
                <a:gd name="T32" fmla="*/ 441 w 973"/>
                <a:gd name="T33" fmla="*/ 429 h 441"/>
                <a:gd name="T34" fmla="*/ 470 w 973"/>
                <a:gd name="T35" fmla="*/ 428 h 441"/>
                <a:gd name="T36" fmla="*/ 516 w 973"/>
                <a:gd name="T37" fmla="*/ 426 h 441"/>
                <a:gd name="T38" fmla="*/ 530 w 973"/>
                <a:gd name="T39" fmla="*/ 432 h 441"/>
                <a:gd name="T40" fmla="*/ 585 w 973"/>
                <a:gd name="T41" fmla="*/ 437 h 441"/>
                <a:gd name="T42" fmla="*/ 601 w 973"/>
                <a:gd name="T43" fmla="*/ 441 h 441"/>
                <a:gd name="T44" fmla="*/ 632 w 973"/>
                <a:gd name="T45" fmla="*/ 440 h 441"/>
                <a:gd name="T46" fmla="*/ 666 w 973"/>
                <a:gd name="T47" fmla="*/ 419 h 441"/>
                <a:gd name="T48" fmla="*/ 706 w 973"/>
                <a:gd name="T49" fmla="*/ 426 h 441"/>
                <a:gd name="T50" fmla="*/ 737 w 973"/>
                <a:gd name="T51" fmla="*/ 434 h 441"/>
                <a:gd name="T52" fmla="*/ 779 w 973"/>
                <a:gd name="T53" fmla="*/ 421 h 441"/>
                <a:gd name="T54" fmla="*/ 806 w 973"/>
                <a:gd name="T55" fmla="*/ 393 h 441"/>
                <a:gd name="T56" fmla="*/ 812 w 973"/>
                <a:gd name="T57" fmla="*/ 379 h 441"/>
                <a:gd name="T58" fmla="*/ 828 w 973"/>
                <a:gd name="T59" fmla="*/ 374 h 441"/>
                <a:gd name="T60" fmla="*/ 844 w 973"/>
                <a:gd name="T61" fmla="*/ 358 h 441"/>
                <a:gd name="T62" fmla="*/ 889 w 973"/>
                <a:gd name="T63" fmla="*/ 276 h 441"/>
                <a:gd name="T64" fmla="*/ 929 w 973"/>
                <a:gd name="T65" fmla="*/ 242 h 441"/>
                <a:gd name="T66" fmla="*/ 947 w 973"/>
                <a:gd name="T67" fmla="*/ 214 h 441"/>
                <a:gd name="T68" fmla="*/ 954 w 973"/>
                <a:gd name="T69" fmla="*/ 196 h 441"/>
                <a:gd name="T70" fmla="*/ 960 w 973"/>
                <a:gd name="T71" fmla="*/ 181 h 441"/>
                <a:gd name="T72" fmla="*/ 966 w 973"/>
                <a:gd name="T73" fmla="*/ 155 h 441"/>
                <a:gd name="T74" fmla="*/ 973 w 973"/>
                <a:gd name="T75" fmla="*/ 0 h 4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73"/>
                <a:gd name="T115" fmla="*/ 0 h 441"/>
                <a:gd name="T116" fmla="*/ 973 w 973"/>
                <a:gd name="T117" fmla="*/ 441 h 4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73" h="441">
                  <a:moveTo>
                    <a:pt x="0" y="189"/>
                  </a:moveTo>
                  <a:cubicBezTo>
                    <a:pt x="11" y="190"/>
                    <a:pt x="11" y="191"/>
                    <a:pt x="20" y="196"/>
                  </a:cubicBezTo>
                  <a:cubicBezTo>
                    <a:pt x="30" y="209"/>
                    <a:pt x="41" y="221"/>
                    <a:pt x="57" y="224"/>
                  </a:cubicBezTo>
                  <a:cubicBezTo>
                    <a:pt x="62" y="228"/>
                    <a:pt x="67" y="229"/>
                    <a:pt x="73" y="230"/>
                  </a:cubicBezTo>
                  <a:cubicBezTo>
                    <a:pt x="78" y="234"/>
                    <a:pt x="82" y="235"/>
                    <a:pt x="88" y="237"/>
                  </a:cubicBezTo>
                  <a:cubicBezTo>
                    <a:pt x="95" y="240"/>
                    <a:pt x="102" y="242"/>
                    <a:pt x="109" y="243"/>
                  </a:cubicBezTo>
                  <a:cubicBezTo>
                    <a:pt x="117" y="245"/>
                    <a:pt x="124" y="248"/>
                    <a:pt x="131" y="249"/>
                  </a:cubicBezTo>
                  <a:cubicBezTo>
                    <a:pt x="137" y="252"/>
                    <a:pt x="143" y="254"/>
                    <a:pt x="149" y="255"/>
                  </a:cubicBezTo>
                  <a:cubicBezTo>
                    <a:pt x="162" y="264"/>
                    <a:pt x="176" y="275"/>
                    <a:pt x="189" y="283"/>
                  </a:cubicBezTo>
                  <a:cubicBezTo>
                    <a:pt x="197" y="294"/>
                    <a:pt x="193" y="290"/>
                    <a:pt x="202" y="295"/>
                  </a:cubicBezTo>
                  <a:cubicBezTo>
                    <a:pt x="205" y="302"/>
                    <a:pt x="208" y="304"/>
                    <a:pt x="214" y="307"/>
                  </a:cubicBezTo>
                  <a:cubicBezTo>
                    <a:pt x="219" y="314"/>
                    <a:pt x="225" y="322"/>
                    <a:pt x="232" y="326"/>
                  </a:cubicBezTo>
                  <a:cubicBezTo>
                    <a:pt x="238" y="337"/>
                    <a:pt x="248" y="345"/>
                    <a:pt x="255" y="354"/>
                  </a:cubicBezTo>
                  <a:cubicBezTo>
                    <a:pt x="268" y="371"/>
                    <a:pt x="276" y="390"/>
                    <a:pt x="300" y="395"/>
                  </a:cubicBezTo>
                  <a:cubicBezTo>
                    <a:pt x="334" y="393"/>
                    <a:pt x="340" y="388"/>
                    <a:pt x="367" y="384"/>
                  </a:cubicBezTo>
                  <a:cubicBezTo>
                    <a:pt x="397" y="386"/>
                    <a:pt x="394" y="393"/>
                    <a:pt x="413" y="406"/>
                  </a:cubicBezTo>
                  <a:cubicBezTo>
                    <a:pt x="421" y="416"/>
                    <a:pt x="429" y="427"/>
                    <a:pt x="441" y="429"/>
                  </a:cubicBezTo>
                  <a:cubicBezTo>
                    <a:pt x="450" y="433"/>
                    <a:pt x="460" y="430"/>
                    <a:pt x="470" y="428"/>
                  </a:cubicBezTo>
                  <a:cubicBezTo>
                    <a:pt x="485" y="421"/>
                    <a:pt x="497" y="424"/>
                    <a:pt x="516" y="426"/>
                  </a:cubicBezTo>
                  <a:cubicBezTo>
                    <a:pt x="521" y="428"/>
                    <a:pt x="524" y="431"/>
                    <a:pt x="530" y="432"/>
                  </a:cubicBezTo>
                  <a:cubicBezTo>
                    <a:pt x="546" y="440"/>
                    <a:pt x="572" y="436"/>
                    <a:pt x="585" y="437"/>
                  </a:cubicBezTo>
                  <a:cubicBezTo>
                    <a:pt x="590" y="438"/>
                    <a:pt x="595" y="440"/>
                    <a:pt x="601" y="441"/>
                  </a:cubicBezTo>
                  <a:cubicBezTo>
                    <a:pt x="611" y="441"/>
                    <a:pt x="622" y="441"/>
                    <a:pt x="632" y="440"/>
                  </a:cubicBezTo>
                  <a:cubicBezTo>
                    <a:pt x="643" y="439"/>
                    <a:pt x="655" y="421"/>
                    <a:pt x="666" y="419"/>
                  </a:cubicBezTo>
                  <a:cubicBezTo>
                    <a:pt x="680" y="419"/>
                    <a:pt x="692" y="424"/>
                    <a:pt x="706" y="426"/>
                  </a:cubicBezTo>
                  <a:cubicBezTo>
                    <a:pt x="712" y="426"/>
                    <a:pt x="737" y="434"/>
                    <a:pt x="737" y="434"/>
                  </a:cubicBezTo>
                  <a:cubicBezTo>
                    <a:pt x="781" y="433"/>
                    <a:pt x="754" y="427"/>
                    <a:pt x="779" y="421"/>
                  </a:cubicBezTo>
                  <a:cubicBezTo>
                    <a:pt x="790" y="412"/>
                    <a:pt x="797" y="405"/>
                    <a:pt x="806" y="393"/>
                  </a:cubicBezTo>
                  <a:cubicBezTo>
                    <a:pt x="807" y="387"/>
                    <a:pt x="810" y="384"/>
                    <a:pt x="812" y="379"/>
                  </a:cubicBezTo>
                  <a:cubicBezTo>
                    <a:pt x="813" y="373"/>
                    <a:pt x="824" y="380"/>
                    <a:pt x="828" y="374"/>
                  </a:cubicBezTo>
                  <a:cubicBezTo>
                    <a:pt x="830" y="363"/>
                    <a:pt x="838" y="366"/>
                    <a:pt x="844" y="358"/>
                  </a:cubicBezTo>
                  <a:cubicBezTo>
                    <a:pt x="848" y="336"/>
                    <a:pt x="867" y="280"/>
                    <a:pt x="889" y="276"/>
                  </a:cubicBezTo>
                  <a:cubicBezTo>
                    <a:pt x="905" y="263"/>
                    <a:pt x="914" y="254"/>
                    <a:pt x="929" y="242"/>
                  </a:cubicBezTo>
                  <a:cubicBezTo>
                    <a:pt x="934" y="232"/>
                    <a:pt x="941" y="222"/>
                    <a:pt x="947" y="214"/>
                  </a:cubicBezTo>
                  <a:cubicBezTo>
                    <a:pt x="948" y="207"/>
                    <a:pt x="950" y="202"/>
                    <a:pt x="954" y="196"/>
                  </a:cubicBezTo>
                  <a:cubicBezTo>
                    <a:pt x="955" y="190"/>
                    <a:pt x="957" y="187"/>
                    <a:pt x="960" y="181"/>
                  </a:cubicBezTo>
                  <a:cubicBezTo>
                    <a:pt x="961" y="172"/>
                    <a:pt x="964" y="163"/>
                    <a:pt x="966" y="155"/>
                  </a:cubicBezTo>
                  <a:cubicBezTo>
                    <a:pt x="971" y="100"/>
                    <a:pt x="973" y="60"/>
                    <a:pt x="973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86" name="Freeform 42"/>
            <p:cNvSpPr>
              <a:spLocks/>
            </p:cNvSpPr>
            <p:nvPr/>
          </p:nvSpPr>
          <p:spPr bwMode="auto">
            <a:xfrm>
              <a:off x="8159378" y="2913493"/>
              <a:ext cx="90439" cy="308103"/>
            </a:xfrm>
            <a:custGeom>
              <a:avLst/>
              <a:gdLst>
                <a:gd name="T0" fmla="*/ 6 w 66"/>
                <a:gd name="T1" fmla="*/ 0 h 234"/>
                <a:gd name="T2" fmla="*/ 11 w 66"/>
                <a:gd name="T3" fmla="*/ 102 h 234"/>
                <a:gd name="T4" fmla="*/ 18 w 66"/>
                <a:gd name="T5" fmla="*/ 140 h 234"/>
                <a:gd name="T6" fmla="*/ 22 w 66"/>
                <a:gd name="T7" fmla="*/ 168 h 234"/>
                <a:gd name="T8" fmla="*/ 30 w 66"/>
                <a:gd name="T9" fmla="*/ 204 h 234"/>
                <a:gd name="T10" fmla="*/ 66 w 66"/>
                <a:gd name="T11" fmla="*/ 234 h 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234"/>
                <a:gd name="T20" fmla="*/ 66 w 66"/>
                <a:gd name="T21" fmla="*/ 234 h 2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234">
                  <a:moveTo>
                    <a:pt x="6" y="0"/>
                  </a:moveTo>
                  <a:cubicBezTo>
                    <a:pt x="0" y="35"/>
                    <a:pt x="3" y="69"/>
                    <a:pt x="11" y="102"/>
                  </a:cubicBezTo>
                  <a:cubicBezTo>
                    <a:pt x="12" y="115"/>
                    <a:pt x="12" y="128"/>
                    <a:pt x="18" y="140"/>
                  </a:cubicBezTo>
                  <a:cubicBezTo>
                    <a:pt x="19" y="146"/>
                    <a:pt x="19" y="162"/>
                    <a:pt x="22" y="168"/>
                  </a:cubicBezTo>
                  <a:cubicBezTo>
                    <a:pt x="22" y="178"/>
                    <a:pt x="23" y="193"/>
                    <a:pt x="30" y="204"/>
                  </a:cubicBezTo>
                  <a:cubicBezTo>
                    <a:pt x="37" y="215"/>
                    <a:pt x="59" y="228"/>
                    <a:pt x="66" y="23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76" name="Freeform 43"/>
            <p:cNvSpPr>
              <a:spLocks/>
            </p:cNvSpPr>
            <p:nvPr/>
          </p:nvSpPr>
          <p:spPr bwMode="auto">
            <a:xfrm>
              <a:off x="7634555" y="3403299"/>
              <a:ext cx="274059" cy="97434"/>
            </a:xfrm>
            <a:custGeom>
              <a:avLst/>
              <a:gdLst>
                <a:gd name="T0" fmla="*/ 0 w 195"/>
                <a:gd name="T1" fmla="*/ 20 h 72"/>
                <a:gd name="T2" fmla="*/ 47 w 195"/>
                <a:gd name="T3" fmla="*/ 9 h 72"/>
                <a:gd name="T4" fmla="*/ 78 w 195"/>
                <a:gd name="T5" fmla="*/ 3 h 72"/>
                <a:gd name="T6" fmla="*/ 119 w 195"/>
                <a:gd name="T7" fmla="*/ 9 h 72"/>
                <a:gd name="T8" fmla="*/ 141 w 195"/>
                <a:gd name="T9" fmla="*/ 33 h 72"/>
                <a:gd name="T10" fmla="*/ 183 w 195"/>
                <a:gd name="T11" fmla="*/ 36 h 72"/>
                <a:gd name="T12" fmla="*/ 198 w 195"/>
                <a:gd name="T13" fmla="*/ 45 h 72"/>
                <a:gd name="T14" fmla="*/ 204 w 195"/>
                <a:gd name="T15" fmla="*/ 62 h 72"/>
                <a:gd name="T16" fmla="*/ 205 w 195"/>
                <a:gd name="T17" fmla="*/ 76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5"/>
                <a:gd name="T28" fmla="*/ 0 h 72"/>
                <a:gd name="T29" fmla="*/ 195 w 195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5" h="72">
                  <a:moveTo>
                    <a:pt x="0" y="18"/>
                  </a:moveTo>
                  <a:cubicBezTo>
                    <a:pt x="13" y="13"/>
                    <a:pt x="31" y="11"/>
                    <a:pt x="45" y="9"/>
                  </a:cubicBezTo>
                  <a:cubicBezTo>
                    <a:pt x="55" y="6"/>
                    <a:pt x="64" y="4"/>
                    <a:pt x="74" y="3"/>
                  </a:cubicBezTo>
                  <a:cubicBezTo>
                    <a:pt x="100" y="4"/>
                    <a:pt x="98" y="0"/>
                    <a:pt x="113" y="9"/>
                  </a:cubicBezTo>
                  <a:cubicBezTo>
                    <a:pt x="119" y="17"/>
                    <a:pt x="123" y="29"/>
                    <a:pt x="134" y="31"/>
                  </a:cubicBezTo>
                  <a:cubicBezTo>
                    <a:pt x="149" y="39"/>
                    <a:pt x="133" y="31"/>
                    <a:pt x="174" y="34"/>
                  </a:cubicBezTo>
                  <a:cubicBezTo>
                    <a:pt x="180" y="34"/>
                    <a:pt x="188" y="43"/>
                    <a:pt x="188" y="43"/>
                  </a:cubicBezTo>
                  <a:cubicBezTo>
                    <a:pt x="189" y="49"/>
                    <a:pt x="192" y="52"/>
                    <a:pt x="194" y="58"/>
                  </a:cubicBezTo>
                  <a:cubicBezTo>
                    <a:pt x="195" y="69"/>
                    <a:pt x="195" y="64"/>
                    <a:pt x="195" y="7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77" name="Freeform 46"/>
            <p:cNvSpPr>
              <a:spLocks/>
            </p:cNvSpPr>
            <p:nvPr/>
          </p:nvSpPr>
          <p:spPr bwMode="auto">
            <a:xfrm>
              <a:off x="8204598" y="2846342"/>
              <a:ext cx="98661" cy="68467"/>
            </a:xfrm>
            <a:custGeom>
              <a:avLst/>
              <a:gdLst>
                <a:gd name="T0" fmla="*/ 74 w 70"/>
                <a:gd name="T1" fmla="*/ 53 h 51"/>
                <a:gd name="T2" fmla="*/ 36 w 70"/>
                <a:gd name="T3" fmla="*/ 5 h 51"/>
                <a:gd name="T4" fmla="*/ 0 w 70"/>
                <a:gd name="T5" fmla="*/ 2 h 51"/>
                <a:gd name="T6" fmla="*/ 0 60000 65536"/>
                <a:gd name="T7" fmla="*/ 0 60000 65536"/>
                <a:gd name="T8" fmla="*/ 0 60000 65536"/>
                <a:gd name="T9" fmla="*/ 0 w 70"/>
                <a:gd name="T10" fmla="*/ 0 h 51"/>
                <a:gd name="T11" fmla="*/ 70 w 70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" h="51">
                  <a:moveTo>
                    <a:pt x="70" y="51"/>
                  </a:moveTo>
                  <a:cubicBezTo>
                    <a:pt x="68" y="29"/>
                    <a:pt x="57" y="10"/>
                    <a:pt x="34" y="5"/>
                  </a:cubicBezTo>
                  <a:cubicBezTo>
                    <a:pt x="24" y="0"/>
                    <a:pt x="10" y="2"/>
                    <a:pt x="0" y="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78" name="Freeform 47"/>
            <p:cNvSpPr>
              <a:spLocks/>
            </p:cNvSpPr>
            <p:nvPr/>
          </p:nvSpPr>
          <p:spPr bwMode="auto">
            <a:xfrm>
              <a:off x="8186784" y="3004344"/>
              <a:ext cx="179509" cy="426605"/>
            </a:xfrm>
            <a:custGeom>
              <a:avLst/>
              <a:gdLst>
                <a:gd name="T0" fmla="*/ 131 w 131"/>
                <a:gd name="T1" fmla="*/ 0 h 324"/>
                <a:gd name="T2" fmla="*/ 116 w 131"/>
                <a:gd name="T3" fmla="*/ 22 h 324"/>
                <a:gd name="T4" fmla="*/ 106 w 131"/>
                <a:gd name="T5" fmla="*/ 40 h 324"/>
                <a:gd name="T6" fmla="*/ 100 w 131"/>
                <a:gd name="T7" fmla="*/ 55 h 324"/>
                <a:gd name="T8" fmla="*/ 57 w 131"/>
                <a:gd name="T9" fmla="*/ 133 h 324"/>
                <a:gd name="T10" fmla="*/ 51 w 131"/>
                <a:gd name="T11" fmla="*/ 152 h 324"/>
                <a:gd name="T12" fmla="*/ 45 w 131"/>
                <a:gd name="T13" fmla="*/ 169 h 324"/>
                <a:gd name="T14" fmla="*/ 39 w 131"/>
                <a:gd name="T15" fmla="*/ 192 h 324"/>
                <a:gd name="T16" fmla="*/ 30 w 131"/>
                <a:gd name="T17" fmla="*/ 216 h 324"/>
                <a:gd name="T18" fmla="*/ 23 w 131"/>
                <a:gd name="T19" fmla="*/ 231 h 324"/>
                <a:gd name="T20" fmla="*/ 6 w 131"/>
                <a:gd name="T21" fmla="*/ 245 h 324"/>
                <a:gd name="T22" fmla="*/ 2 w 131"/>
                <a:gd name="T23" fmla="*/ 265 h 324"/>
                <a:gd name="T24" fmla="*/ 7 w 131"/>
                <a:gd name="T25" fmla="*/ 324 h 3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1"/>
                <a:gd name="T40" fmla="*/ 0 h 324"/>
                <a:gd name="T41" fmla="*/ 131 w 131"/>
                <a:gd name="T42" fmla="*/ 324 h 3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1" h="324">
                  <a:moveTo>
                    <a:pt x="131" y="0"/>
                  </a:moveTo>
                  <a:cubicBezTo>
                    <a:pt x="124" y="5"/>
                    <a:pt x="120" y="13"/>
                    <a:pt x="116" y="22"/>
                  </a:cubicBezTo>
                  <a:cubicBezTo>
                    <a:pt x="115" y="28"/>
                    <a:pt x="111" y="35"/>
                    <a:pt x="106" y="40"/>
                  </a:cubicBezTo>
                  <a:cubicBezTo>
                    <a:pt x="105" y="46"/>
                    <a:pt x="102" y="50"/>
                    <a:pt x="100" y="55"/>
                  </a:cubicBezTo>
                  <a:cubicBezTo>
                    <a:pt x="97" y="74"/>
                    <a:pt x="70" y="117"/>
                    <a:pt x="57" y="133"/>
                  </a:cubicBezTo>
                  <a:cubicBezTo>
                    <a:pt x="56" y="139"/>
                    <a:pt x="54" y="145"/>
                    <a:pt x="51" y="152"/>
                  </a:cubicBezTo>
                  <a:cubicBezTo>
                    <a:pt x="50" y="159"/>
                    <a:pt x="48" y="163"/>
                    <a:pt x="45" y="169"/>
                  </a:cubicBezTo>
                  <a:cubicBezTo>
                    <a:pt x="44" y="176"/>
                    <a:pt x="42" y="186"/>
                    <a:pt x="39" y="192"/>
                  </a:cubicBezTo>
                  <a:cubicBezTo>
                    <a:pt x="37" y="200"/>
                    <a:pt x="34" y="208"/>
                    <a:pt x="30" y="216"/>
                  </a:cubicBezTo>
                  <a:cubicBezTo>
                    <a:pt x="29" y="222"/>
                    <a:pt x="25" y="225"/>
                    <a:pt x="23" y="231"/>
                  </a:cubicBezTo>
                  <a:cubicBezTo>
                    <a:pt x="22" y="237"/>
                    <a:pt x="8" y="238"/>
                    <a:pt x="6" y="245"/>
                  </a:cubicBezTo>
                  <a:cubicBezTo>
                    <a:pt x="5" y="252"/>
                    <a:pt x="4" y="258"/>
                    <a:pt x="2" y="265"/>
                  </a:cubicBezTo>
                  <a:cubicBezTo>
                    <a:pt x="0" y="283"/>
                    <a:pt x="12" y="307"/>
                    <a:pt x="7" y="32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79" name="Freeform 48"/>
            <p:cNvSpPr>
              <a:spLocks/>
            </p:cNvSpPr>
            <p:nvPr/>
          </p:nvSpPr>
          <p:spPr bwMode="auto">
            <a:xfrm>
              <a:off x="7323498" y="3430949"/>
              <a:ext cx="276800" cy="1023061"/>
            </a:xfrm>
            <a:custGeom>
              <a:avLst/>
              <a:gdLst>
                <a:gd name="T0" fmla="*/ 202 w 202"/>
                <a:gd name="T1" fmla="*/ 0 h 777"/>
                <a:gd name="T2" fmla="*/ 184 w 202"/>
                <a:gd name="T3" fmla="*/ 28 h 777"/>
                <a:gd name="T4" fmla="*/ 180 w 202"/>
                <a:gd name="T5" fmla="*/ 43 h 777"/>
                <a:gd name="T6" fmla="*/ 174 w 202"/>
                <a:gd name="T7" fmla="*/ 54 h 777"/>
                <a:gd name="T8" fmla="*/ 168 w 202"/>
                <a:gd name="T9" fmla="*/ 68 h 777"/>
                <a:gd name="T10" fmla="*/ 162 w 202"/>
                <a:gd name="T11" fmla="*/ 84 h 777"/>
                <a:gd name="T12" fmla="*/ 153 w 202"/>
                <a:gd name="T13" fmla="*/ 103 h 777"/>
                <a:gd name="T14" fmla="*/ 147 w 202"/>
                <a:gd name="T15" fmla="*/ 122 h 777"/>
                <a:gd name="T16" fmla="*/ 143 w 202"/>
                <a:gd name="T17" fmla="*/ 137 h 777"/>
                <a:gd name="T18" fmla="*/ 144 w 202"/>
                <a:gd name="T19" fmla="*/ 174 h 777"/>
                <a:gd name="T20" fmla="*/ 170 w 202"/>
                <a:gd name="T21" fmla="*/ 220 h 777"/>
                <a:gd name="T22" fmla="*/ 176 w 202"/>
                <a:gd name="T23" fmla="*/ 239 h 777"/>
                <a:gd name="T24" fmla="*/ 177 w 202"/>
                <a:gd name="T25" fmla="*/ 297 h 777"/>
                <a:gd name="T26" fmla="*/ 171 w 202"/>
                <a:gd name="T27" fmla="*/ 313 h 777"/>
                <a:gd name="T28" fmla="*/ 162 w 202"/>
                <a:gd name="T29" fmla="*/ 332 h 777"/>
                <a:gd name="T30" fmla="*/ 156 w 202"/>
                <a:gd name="T31" fmla="*/ 347 h 777"/>
                <a:gd name="T32" fmla="*/ 156 w 202"/>
                <a:gd name="T33" fmla="*/ 368 h 777"/>
                <a:gd name="T34" fmla="*/ 138 w 202"/>
                <a:gd name="T35" fmla="*/ 412 h 777"/>
                <a:gd name="T36" fmla="*/ 122 w 202"/>
                <a:gd name="T37" fmla="*/ 459 h 777"/>
                <a:gd name="T38" fmla="*/ 116 w 202"/>
                <a:gd name="T39" fmla="*/ 474 h 777"/>
                <a:gd name="T40" fmla="*/ 68 w 202"/>
                <a:gd name="T41" fmla="*/ 605 h 777"/>
                <a:gd name="T42" fmla="*/ 54 w 202"/>
                <a:gd name="T43" fmla="*/ 623 h 777"/>
                <a:gd name="T44" fmla="*/ 32 w 202"/>
                <a:gd name="T45" fmla="*/ 703 h 777"/>
                <a:gd name="T46" fmla="*/ 4 w 202"/>
                <a:gd name="T47" fmla="*/ 743 h 777"/>
                <a:gd name="T48" fmla="*/ 0 w 202"/>
                <a:gd name="T49" fmla="*/ 777 h 7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777"/>
                <a:gd name="T77" fmla="*/ 202 w 202"/>
                <a:gd name="T78" fmla="*/ 777 h 7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777">
                  <a:moveTo>
                    <a:pt x="202" y="0"/>
                  </a:moveTo>
                  <a:cubicBezTo>
                    <a:pt x="195" y="9"/>
                    <a:pt x="189" y="18"/>
                    <a:pt x="184" y="28"/>
                  </a:cubicBezTo>
                  <a:cubicBezTo>
                    <a:pt x="183" y="33"/>
                    <a:pt x="182" y="38"/>
                    <a:pt x="180" y="43"/>
                  </a:cubicBezTo>
                  <a:cubicBezTo>
                    <a:pt x="179" y="46"/>
                    <a:pt x="174" y="54"/>
                    <a:pt x="174" y="54"/>
                  </a:cubicBezTo>
                  <a:cubicBezTo>
                    <a:pt x="173" y="60"/>
                    <a:pt x="171" y="63"/>
                    <a:pt x="168" y="68"/>
                  </a:cubicBezTo>
                  <a:cubicBezTo>
                    <a:pt x="167" y="74"/>
                    <a:pt x="164" y="77"/>
                    <a:pt x="162" y="84"/>
                  </a:cubicBezTo>
                  <a:cubicBezTo>
                    <a:pt x="161" y="91"/>
                    <a:pt x="157" y="97"/>
                    <a:pt x="153" y="103"/>
                  </a:cubicBezTo>
                  <a:cubicBezTo>
                    <a:pt x="152" y="109"/>
                    <a:pt x="150" y="115"/>
                    <a:pt x="147" y="122"/>
                  </a:cubicBezTo>
                  <a:cubicBezTo>
                    <a:pt x="146" y="127"/>
                    <a:pt x="144" y="132"/>
                    <a:pt x="143" y="137"/>
                  </a:cubicBezTo>
                  <a:cubicBezTo>
                    <a:pt x="143" y="150"/>
                    <a:pt x="143" y="162"/>
                    <a:pt x="144" y="174"/>
                  </a:cubicBezTo>
                  <a:cubicBezTo>
                    <a:pt x="145" y="189"/>
                    <a:pt x="164" y="206"/>
                    <a:pt x="170" y="220"/>
                  </a:cubicBezTo>
                  <a:cubicBezTo>
                    <a:pt x="171" y="226"/>
                    <a:pt x="173" y="233"/>
                    <a:pt x="176" y="239"/>
                  </a:cubicBezTo>
                  <a:cubicBezTo>
                    <a:pt x="182" y="263"/>
                    <a:pt x="180" y="259"/>
                    <a:pt x="177" y="297"/>
                  </a:cubicBezTo>
                  <a:cubicBezTo>
                    <a:pt x="177" y="303"/>
                    <a:pt x="171" y="313"/>
                    <a:pt x="171" y="313"/>
                  </a:cubicBezTo>
                  <a:cubicBezTo>
                    <a:pt x="170" y="321"/>
                    <a:pt x="165" y="326"/>
                    <a:pt x="162" y="332"/>
                  </a:cubicBezTo>
                  <a:cubicBezTo>
                    <a:pt x="161" y="338"/>
                    <a:pt x="159" y="342"/>
                    <a:pt x="156" y="347"/>
                  </a:cubicBezTo>
                  <a:cubicBezTo>
                    <a:pt x="155" y="354"/>
                    <a:pt x="160" y="363"/>
                    <a:pt x="156" y="368"/>
                  </a:cubicBezTo>
                  <a:cubicBezTo>
                    <a:pt x="155" y="374"/>
                    <a:pt x="140" y="407"/>
                    <a:pt x="138" y="412"/>
                  </a:cubicBezTo>
                  <a:cubicBezTo>
                    <a:pt x="134" y="435"/>
                    <a:pt x="137" y="439"/>
                    <a:pt x="122" y="459"/>
                  </a:cubicBezTo>
                  <a:cubicBezTo>
                    <a:pt x="121" y="465"/>
                    <a:pt x="120" y="469"/>
                    <a:pt x="116" y="474"/>
                  </a:cubicBezTo>
                  <a:cubicBezTo>
                    <a:pt x="113" y="494"/>
                    <a:pt x="80" y="589"/>
                    <a:pt x="68" y="605"/>
                  </a:cubicBezTo>
                  <a:cubicBezTo>
                    <a:pt x="67" y="612"/>
                    <a:pt x="58" y="616"/>
                    <a:pt x="54" y="623"/>
                  </a:cubicBezTo>
                  <a:cubicBezTo>
                    <a:pt x="52" y="632"/>
                    <a:pt x="35" y="695"/>
                    <a:pt x="32" y="703"/>
                  </a:cubicBezTo>
                  <a:cubicBezTo>
                    <a:pt x="31" y="711"/>
                    <a:pt x="7" y="736"/>
                    <a:pt x="4" y="743"/>
                  </a:cubicBezTo>
                  <a:cubicBezTo>
                    <a:pt x="2" y="754"/>
                    <a:pt x="14" y="739"/>
                    <a:pt x="0" y="777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88" name="Freeform 49"/>
            <p:cNvSpPr>
              <a:spLocks/>
            </p:cNvSpPr>
            <p:nvPr/>
          </p:nvSpPr>
          <p:spPr bwMode="auto">
            <a:xfrm>
              <a:off x="7296093" y="3542867"/>
              <a:ext cx="117845" cy="824243"/>
            </a:xfrm>
            <a:custGeom>
              <a:avLst/>
              <a:gdLst>
                <a:gd name="T0" fmla="*/ 86 w 86"/>
                <a:gd name="T1" fmla="*/ 0 h 626"/>
                <a:gd name="T2" fmla="*/ 72 w 86"/>
                <a:gd name="T3" fmla="*/ 24 h 626"/>
                <a:gd name="T4" fmla="*/ 54 w 86"/>
                <a:gd name="T5" fmla="*/ 59 h 626"/>
                <a:gd name="T6" fmla="*/ 45 w 86"/>
                <a:gd name="T7" fmla="*/ 79 h 626"/>
                <a:gd name="T8" fmla="*/ 38 w 86"/>
                <a:gd name="T9" fmla="*/ 185 h 626"/>
                <a:gd name="T10" fmla="*/ 32 w 86"/>
                <a:gd name="T11" fmla="*/ 222 h 626"/>
                <a:gd name="T12" fmla="*/ 11 w 86"/>
                <a:gd name="T13" fmla="*/ 260 h 626"/>
                <a:gd name="T14" fmla="*/ 13 w 86"/>
                <a:gd name="T15" fmla="*/ 367 h 626"/>
                <a:gd name="T16" fmla="*/ 25 w 86"/>
                <a:gd name="T17" fmla="*/ 396 h 626"/>
                <a:gd name="T18" fmla="*/ 37 w 86"/>
                <a:gd name="T19" fmla="*/ 424 h 626"/>
                <a:gd name="T20" fmla="*/ 44 w 86"/>
                <a:gd name="T21" fmla="*/ 443 h 626"/>
                <a:gd name="T22" fmla="*/ 50 w 86"/>
                <a:gd name="T23" fmla="*/ 461 h 626"/>
                <a:gd name="T24" fmla="*/ 54 w 86"/>
                <a:gd name="T25" fmla="*/ 477 h 626"/>
                <a:gd name="T26" fmla="*/ 54 w 86"/>
                <a:gd name="T27" fmla="*/ 526 h 626"/>
                <a:gd name="T28" fmla="*/ 38 w 86"/>
                <a:gd name="T29" fmla="*/ 562 h 626"/>
                <a:gd name="T30" fmla="*/ 30 w 86"/>
                <a:gd name="T31" fmla="*/ 602 h 626"/>
                <a:gd name="T32" fmla="*/ 2 w 86"/>
                <a:gd name="T33" fmla="*/ 626 h 6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626"/>
                <a:gd name="T53" fmla="*/ 86 w 86"/>
                <a:gd name="T54" fmla="*/ 626 h 6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626">
                  <a:moveTo>
                    <a:pt x="86" y="0"/>
                  </a:moveTo>
                  <a:cubicBezTo>
                    <a:pt x="83" y="8"/>
                    <a:pt x="77" y="15"/>
                    <a:pt x="72" y="24"/>
                  </a:cubicBezTo>
                  <a:cubicBezTo>
                    <a:pt x="70" y="35"/>
                    <a:pt x="61" y="50"/>
                    <a:pt x="54" y="59"/>
                  </a:cubicBezTo>
                  <a:cubicBezTo>
                    <a:pt x="53" y="66"/>
                    <a:pt x="48" y="73"/>
                    <a:pt x="45" y="79"/>
                  </a:cubicBezTo>
                  <a:cubicBezTo>
                    <a:pt x="42" y="115"/>
                    <a:pt x="47" y="151"/>
                    <a:pt x="38" y="185"/>
                  </a:cubicBezTo>
                  <a:cubicBezTo>
                    <a:pt x="37" y="197"/>
                    <a:pt x="37" y="210"/>
                    <a:pt x="32" y="222"/>
                  </a:cubicBezTo>
                  <a:cubicBezTo>
                    <a:pt x="30" y="237"/>
                    <a:pt x="17" y="247"/>
                    <a:pt x="11" y="260"/>
                  </a:cubicBezTo>
                  <a:cubicBezTo>
                    <a:pt x="4" y="295"/>
                    <a:pt x="0" y="334"/>
                    <a:pt x="13" y="367"/>
                  </a:cubicBezTo>
                  <a:cubicBezTo>
                    <a:pt x="15" y="378"/>
                    <a:pt x="19" y="388"/>
                    <a:pt x="25" y="396"/>
                  </a:cubicBezTo>
                  <a:cubicBezTo>
                    <a:pt x="27" y="407"/>
                    <a:pt x="31" y="416"/>
                    <a:pt x="37" y="424"/>
                  </a:cubicBezTo>
                  <a:cubicBezTo>
                    <a:pt x="38" y="430"/>
                    <a:pt x="40" y="436"/>
                    <a:pt x="44" y="443"/>
                  </a:cubicBezTo>
                  <a:cubicBezTo>
                    <a:pt x="45" y="449"/>
                    <a:pt x="47" y="455"/>
                    <a:pt x="50" y="461"/>
                  </a:cubicBezTo>
                  <a:cubicBezTo>
                    <a:pt x="51" y="466"/>
                    <a:pt x="53" y="472"/>
                    <a:pt x="54" y="477"/>
                  </a:cubicBezTo>
                  <a:cubicBezTo>
                    <a:pt x="54" y="497"/>
                    <a:pt x="55" y="505"/>
                    <a:pt x="54" y="526"/>
                  </a:cubicBezTo>
                  <a:cubicBezTo>
                    <a:pt x="52" y="541"/>
                    <a:pt x="42" y="549"/>
                    <a:pt x="38" y="562"/>
                  </a:cubicBezTo>
                  <a:cubicBezTo>
                    <a:pt x="34" y="575"/>
                    <a:pt x="36" y="591"/>
                    <a:pt x="30" y="602"/>
                  </a:cubicBezTo>
                  <a:cubicBezTo>
                    <a:pt x="24" y="613"/>
                    <a:pt x="8" y="621"/>
                    <a:pt x="2" y="62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89" name="Freeform 54"/>
            <p:cNvSpPr>
              <a:spLocks/>
            </p:cNvSpPr>
            <p:nvPr/>
          </p:nvSpPr>
          <p:spPr bwMode="auto">
            <a:xfrm>
              <a:off x="7182358" y="3525750"/>
              <a:ext cx="132919" cy="936160"/>
            </a:xfrm>
            <a:custGeom>
              <a:avLst/>
              <a:gdLst>
                <a:gd name="T0" fmla="*/ 99 w 95"/>
                <a:gd name="T1" fmla="*/ 0 h 691"/>
                <a:gd name="T2" fmla="*/ 90 w 95"/>
                <a:gd name="T3" fmla="*/ 13 h 691"/>
                <a:gd name="T4" fmla="*/ 86 w 95"/>
                <a:gd name="T5" fmla="*/ 30 h 691"/>
                <a:gd name="T6" fmla="*/ 64 w 95"/>
                <a:gd name="T7" fmla="*/ 94 h 691"/>
                <a:gd name="T8" fmla="*/ 55 w 95"/>
                <a:gd name="T9" fmla="*/ 156 h 691"/>
                <a:gd name="T10" fmla="*/ 43 w 95"/>
                <a:gd name="T11" fmla="*/ 181 h 691"/>
                <a:gd name="T12" fmla="*/ 34 w 95"/>
                <a:gd name="T13" fmla="*/ 204 h 691"/>
                <a:gd name="T14" fmla="*/ 30 w 95"/>
                <a:gd name="T15" fmla="*/ 219 h 691"/>
                <a:gd name="T16" fmla="*/ 23 w 95"/>
                <a:gd name="T17" fmla="*/ 229 h 691"/>
                <a:gd name="T18" fmla="*/ 14 w 95"/>
                <a:gd name="T19" fmla="*/ 268 h 691"/>
                <a:gd name="T20" fmla="*/ 8 w 95"/>
                <a:gd name="T21" fmla="*/ 305 h 691"/>
                <a:gd name="T22" fmla="*/ 2 w 95"/>
                <a:gd name="T23" fmla="*/ 420 h 691"/>
                <a:gd name="T24" fmla="*/ 7 w 95"/>
                <a:gd name="T25" fmla="*/ 468 h 691"/>
                <a:gd name="T26" fmla="*/ 10 w 95"/>
                <a:gd name="T27" fmla="*/ 499 h 691"/>
                <a:gd name="T28" fmla="*/ 20 w 95"/>
                <a:gd name="T29" fmla="*/ 532 h 691"/>
                <a:gd name="T30" fmla="*/ 36 w 95"/>
                <a:gd name="T31" fmla="*/ 560 h 691"/>
                <a:gd name="T32" fmla="*/ 42 w 95"/>
                <a:gd name="T33" fmla="*/ 589 h 691"/>
                <a:gd name="T34" fmla="*/ 48 w 95"/>
                <a:gd name="T35" fmla="*/ 624 h 691"/>
                <a:gd name="T36" fmla="*/ 57 w 95"/>
                <a:gd name="T37" fmla="*/ 674 h 691"/>
                <a:gd name="T38" fmla="*/ 80 w 95"/>
                <a:gd name="T39" fmla="*/ 706 h 691"/>
                <a:gd name="T40" fmla="*/ 92 w 95"/>
                <a:gd name="T41" fmla="*/ 725 h 691"/>
                <a:gd name="T42" fmla="*/ 96 w 95"/>
                <a:gd name="T43" fmla="*/ 727 h 6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5"/>
                <a:gd name="T67" fmla="*/ 0 h 691"/>
                <a:gd name="T68" fmla="*/ 95 w 95"/>
                <a:gd name="T69" fmla="*/ 691 h 69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5" h="691">
                  <a:moveTo>
                    <a:pt x="95" y="0"/>
                  </a:moveTo>
                  <a:cubicBezTo>
                    <a:pt x="91" y="4"/>
                    <a:pt x="89" y="8"/>
                    <a:pt x="86" y="13"/>
                  </a:cubicBezTo>
                  <a:cubicBezTo>
                    <a:pt x="85" y="18"/>
                    <a:pt x="83" y="23"/>
                    <a:pt x="82" y="28"/>
                  </a:cubicBezTo>
                  <a:cubicBezTo>
                    <a:pt x="80" y="56"/>
                    <a:pt x="78" y="67"/>
                    <a:pt x="62" y="88"/>
                  </a:cubicBezTo>
                  <a:cubicBezTo>
                    <a:pt x="58" y="107"/>
                    <a:pt x="62" y="131"/>
                    <a:pt x="53" y="148"/>
                  </a:cubicBezTo>
                  <a:cubicBezTo>
                    <a:pt x="51" y="156"/>
                    <a:pt x="45" y="164"/>
                    <a:pt x="41" y="171"/>
                  </a:cubicBezTo>
                  <a:cubicBezTo>
                    <a:pt x="40" y="178"/>
                    <a:pt x="35" y="185"/>
                    <a:pt x="32" y="192"/>
                  </a:cubicBezTo>
                  <a:cubicBezTo>
                    <a:pt x="31" y="197"/>
                    <a:pt x="30" y="202"/>
                    <a:pt x="28" y="207"/>
                  </a:cubicBezTo>
                  <a:cubicBezTo>
                    <a:pt x="27" y="210"/>
                    <a:pt x="23" y="217"/>
                    <a:pt x="23" y="217"/>
                  </a:cubicBezTo>
                  <a:cubicBezTo>
                    <a:pt x="21" y="229"/>
                    <a:pt x="17" y="241"/>
                    <a:pt x="14" y="253"/>
                  </a:cubicBezTo>
                  <a:cubicBezTo>
                    <a:pt x="13" y="265"/>
                    <a:pt x="11" y="277"/>
                    <a:pt x="8" y="288"/>
                  </a:cubicBezTo>
                  <a:cubicBezTo>
                    <a:pt x="6" y="324"/>
                    <a:pt x="10" y="361"/>
                    <a:pt x="2" y="397"/>
                  </a:cubicBezTo>
                  <a:cubicBezTo>
                    <a:pt x="3" y="410"/>
                    <a:pt x="0" y="429"/>
                    <a:pt x="7" y="442"/>
                  </a:cubicBezTo>
                  <a:cubicBezTo>
                    <a:pt x="9" y="453"/>
                    <a:pt x="5" y="461"/>
                    <a:pt x="10" y="471"/>
                  </a:cubicBezTo>
                  <a:cubicBezTo>
                    <a:pt x="11" y="477"/>
                    <a:pt x="17" y="496"/>
                    <a:pt x="20" y="502"/>
                  </a:cubicBezTo>
                  <a:cubicBezTo>
                    <a:pt x="22" y="515"/>
                    <a:pt x="31" y="516"/>
                    <a:pt x="34" y="529"/>
                  </a:cubicBezTo>
                  <a:cubicBezTo>
                    <a:pt x="35" y="538"/>
                    <a:pt x="36" y="548"/>
                    <a:pt x="40" y="556"/>
                  </a:cubicBezTo>
                  <a:cubicBezTo>
                    <a:pt x="42" y="567"/>
                    <a:pt x="44" y="578"/>
                    <a:pt x="46" y="589"/>
                  </a:cubicBezTo>
                  <a:cubicBezTo>
                    <a:pt x="47" y="607"/>
                    <a:pt x="48" y="621"/>
                    <a:pt x="55" y="637"/>
                  </a:cubicBezTo>
                  <a:cubicBezTo>
                    <a:pt x="58" y="653"/>
                    <a:pt x="67" y="655"/>
                    <a:pt x="76" y="667"/>
                  </a:cubicBezTo>
                  <a:cubicBezTo>
                    <a:pt x="81" y="673"/>
                    <a:pt x="83" y="679"/>
                    <a:pt x="88" y="685"/>
                  </a:cubicBezTo>
                  <a:cubicBezTo>
                    <a:pt x="89" y="691"/>
                    <a:pt x="88" y="691"/>
                    <a:pt x="92" y="687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90" name="Freeform 56"/>
            <p:cNvSpPr>
              <a:spLocks/>
            </p:cNvSpPr>
            <p:nvPr/>
          </p:nvSpPr>
          <p:spPr bwMode="auto">
            <a:xfrm>
              <a:off x="8297778" y="3282164"/>
              <a:ext cx="36998" cy="281770"/>
            </a:xfrm>
            <a:custGeom>
              <a:avLst/>
              <a:gdLst>
                <a:gd name="T0" fmla="*/ 12 w 27"/>
                <a:gd name="T1" fmla="*/ 0 h 214"/>
                <a:gd name="T2" fmla="*/ 18 w 27"/>
                <a:gd name="T3" fmla="*/ 34 h 214"/>
                <a:gd name="T4" fmla="*/ 17 w 27"/>
                <a:gd name="T5" fmla="*/ 70 h 214"/>
                <a:gd name="T6" fmla="*/ 19 w 27"/>
                <a:gd name="T7" fmla="*/ 108 h 214"/>
                <a:gd name="T8" fmla="*/ 23 w 27"/>
                <a:gd name="T9" fmla="*/ 154 h 214"/>
                <a:gd name="T10" fmla="*/ 4 w 27"/>
                <a:gd name="T11" fmla="*/ 208 h 214"/>
                <a:gd name="T12" fmla="*/ 0 w 27"/>
                <a:gd name="T13" fmla="*/ 214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214"/>
                <a:gd name="T23" fmla="*/ 27 w 2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214">
                  <a:moveTo>
                    <a:pt x="12" y="0"/>
                  </a:moveTo>
                  <a:cubicBezTo>
                    <a:pt x="13" y="8"/>
                    <a:pt x="14" y="26"/>
                    <a:pt x="18" y="34"/>
                  </a:cubicBezTo>
                  <a:cubicBezTo>
                    <a:pt x="20" y="45"/>
                    <a:pt x="17" y="50"/>
                    <a:pt x="17" y="70"/>
                  </a:cubicBezTo>
                  <a:cubicBezTo>
                    <a:pt x="17" y="88"/>
                    <a:pt x="21" y="92"/>
                    <a:pt x="19" y="108"/>
                  </a:cubicBezTo>
                  <a:cubicBezTo>
                    <a:pt x="19" y="126"/>
                    <a:pt x="21" y="130"/>
                    <a:pt x="23" y="154"/>
                  </a:cubicBezTo>
                  <a:cubicBezTo>
                    <a:pt x="21" y="174"/>
                    <a:pt x="27" y="203"/>
                    <a:pt x="4" y="208"/>
                  </a:cubicBezTo>
                  <a:cubicBezTo>
                    <a:pt x="1" y="213"/>
                    <a:pt x="2" y="212"/>
                    <a:pt x="0" y="21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91" name="Freeform 57"/>
            <p:cNvSpPr>
              <a:spLocks/>
            </p:cNvSpPr>
            <p:nvPr/>
          </p:nvSpPr>
          <p:spPr bwMode="auto">
            <a:xfrm>
              <a:off x="7879838" y="3453333"/>
              <a:ext cx="434383" cy="845309"/>
            </a:xfrm>
            <a:custGeom>
              <a:avLst/>
              <a:gdLst>
                <a:gd name="T0" fmla="*/ 223 w 317"/>
                <a:gd name="T1" fmla="*/ 0 h 642"/>
                <a:gd name="T2" fmla="*/ 228 w 317"/>
                <a:gd name="T3" fmla="*/ 15 h 642"/>
                <a:gd name="T4" fmla="*/ 278 w 317"/>
                <a:gd name="T5" fmla="*/ 58 h 642"/>
                <a:gd name="T6" fmla="*/ 299 w 317"/>
                <a:gd name="T7" fmla="*/ 79 h 642"/>
                <a:gd name="T8" fmla="*/ 308 w 317"/>
                <a:gd name="T9" fmla="*/ 93 h 642"/>
                <a:gd name="T10" fmla="*/ 317 w 317"/>
                <a:gd name="T11" fmla="*/ 135 h 642"/>
                <a:gd name="T12" fmla="*/ 315 w 317"/>
                <a:gd name="T13" fmla="*/ 160 h 642"/>
                <a:gd name="T14" fmla="*/ 290 w 317"/>
                <a:gd name="T15" fmla="*/ 181 h 642"/>
                <a:gd name="T16" fmla="*/ 275 w 317"/>
                <a:gd name="T17" fmla="*/ 203 h 642"/>
                <a:gd name="T18" fmla="*/ 263 w 317"/>
                <a:gd name="T19" fmla="*/ 257 h 642"/>
                <a:gd name="T20" fmla="*/ 238 w 317"/>
                <a:gd name="T21" fmla="*/ 293 h 642"/>
                <a:gd name="T22" fmla="*/ 231 w 317"/>
                <a:gd name="T23" fmla="*/ 339 h 642"/>
                <a:gd name="T24" fmla="*/ 220 w 317"/>
                <a:gd name="T25" fmla="*/ 361 h 642"/>
                <a:gd name="T26" fmla="*/ 198 w 317"/>
                <a:gd name="T27" fmla="*/ 401 h 642"/>
                <a:gd name="T28" fmla="*/ 192 w 317"/>
                <a:gd name="T29" fmla="*/ 417 h 642"/>
                <a:gd name="T30" fmla="*/ 186 w 317"/>
                <a:gd name="T31" fmla="*/ 432 h 642"/>
                <a:gd name="T32" fmla="*/ 180 w 317"/>
                <a:gd name="T33" fmla="*/ 451 h 642"/>
                <a:gd name="T34" fmla="*/ 174 w 317"/>
                <a:gd name="T35" fmla="*/ 494 h 642"/>
                <a:gd name="T36" fmla="*/ 155 w 317"/>
                <a:gd name="T37" fmla="*/ 518 h 642"/>
                <a:gd name="T38" fmla="*/ 128 w 317"/>
                <a:gd name="T39" fmla="*/ 544 h 642"/>
                <a:gd name="T40" fmla="*/ 88 w 317"/>
                <a:gd name="T41" fmla="*/ 578 h 642"/>
                <a:gd name="T42" fmla="*/ 0 w 317"/>
                <a:gd name="T43" fmla="*/ 642 h 6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7"/>
                <a:gd name="T67" fmla="*/ 0 h 642"/>
                <a:gd name="T68" fmla="*/ 317 w 317"/>
                <a:gd name="T69" fmla="*/ 642 h 6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7" h="642">
                  <a:moveTo>
                    <a:pt x="223" y="0"/>
                  </a:moveTo>
                  <a:cubicBezTo>
                    <a:pt x="225" y="5"/>
                    <a:pt x="226" y="10"/>
                    <a:pt x="228" y="15"/>
                  </a:cubicBezTo>
                  <a:cubicBezTo>
                    <a:pt x="232" y="37"/>
                    <a:pt x="264" y="43"/>
                    <a:pt x="278" y="58"/>
                  </a:cubicBezTo>
                  <a:cubicBezTo>
                    <a:pt x="285" y="65"/>
                    <a:pt x="290" y="74"/>
                    <a:pt x="299" y="79"/>
                  </a:cubicBezTo>
                  <a:cubicBezTo>
                    <a:pt x="302" y="83"/>
                    <a:pt x="305" y="89"/>
                    <a:pt x="308" y="93"/>
                  </a:cubicBezTo>
                  <a:cubicBezTo>
                    <a:pt x="311" y="107"/>
                    <a:pt x="314" y="121"/>
                    <a:pt x="317" y="135"/>
                  </a:cubicBezTo>
                  <a:cubicBezTo>
                    <a:pt x="316" y="143"/>
                    <a:pt x="316" y="152"/>
                    <a:pt x="315" y="160"/>
                  </a:cubicBezTo>
                  <a:cubicBezTo>
                    <a:pt x="313" y="170"/>
                    <a:pt x="298" y="176"/>
                    <a:pt x="290" y="181"/>
                  </a:cubicBezTo>
                  <a:cubicBezTo>
                    <a:pt x="283" y="187"/>
                    <a:pt x="278" y="195"/>
                    <a:pt x="275" y="203"/>
                  </a:cubicBezTo>
                  <a:cubicBezTo>
                    <a:pt x="272" y="220"/>
                    <a:pt x="275" y="246"/>
                    <a:pt x="263" y="257"/>
                  </a:cubicBezTo>
                  <a:cubicBezTo>
                    <a:pt x="256" y="269"/>
                    <a:pt x="245" y="280"/>
                    <a:pt x="238" y="293"/>
                  </a:cubicBezTo>
                  <a:cubicBezTo>
                    <a:pt x="236" y="307"/>
                    <a:pt x="235" y="325"/>
                    <a:pt x="231" y="339"/>
                  </a:cubicBezTo>
                  <a:cubicBezTo>
                    <a:pt x="229" y="347"/>
                    <a:pt x="220" y="361"/>
                    <a:pt x="220" y="361"/>
                  </a:cubicBezTo>
                  <a:cubicBezTo>
                    <a:pt x="218" y="374"/>
                    <a:pt x="204" y="389"/>
                    <a:pt x="198" y="401"/>
                  </a:cubicBezTo>
                  <a:cubicBezTo>
                    <a:pt x="197" y="407"/>
                    <a:pt x="196" y="412"/>
                    <a:pt x="192" y="417"/>
                  </a:cubicBezTo>
                  <a:cubicBezTo>
                    <a:pt x="191" y="424"/>
                    <a:pt x="189" y="427"/>
                    <a:pt x="186" y="432"/>
                  </a:cubicBezTo>
                  <a:cubicBezTo>
                    <a:pt x="185" y="438"/>
                    <a:pt x="183" y="445"/>
                    <a:pt x="180" y="451"/>
                  </a:cubicBezTo>
                  <a:cubicBezTo>
                    <a:pt x="178" y="469"/>
                    <a:pt x="182" y="478"/>
                    <a:pt x="174" y="494"/>
                  </a:cubicBezTo>
                  <a:cubicBezTo>
                    <a:pt x="172" y="502"/>
                    <a:pt x="163" y="514"/>
                    <a:pt x="155" y="518"/>
                  </a:cubicBezTo>
                  <a:cubicBezTo>
                    <a:pt x="147" y="528"/>
                    <a:pt x="138" y="537"/>
                    <a:pt x="128" y="544"/>
                  </a:cubicBezTo>
                  <a:cubicBezTo>
                    <a:pt x="123" y="554"/>
                    <a:pt x="99" y="576"/>
                    <a:pt x="88" y="578"/>
                  </a:cubicBezTo>
                  <a:cubicBezTo>
                    <a:pt x="84" y="581"/>
                    <a:pt x="18" y="629"/>
                    <a:pt x="0" y="64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92" name="Freeform 58"/>
            <p:cNvSpPr>
              <a:spLocks/>
            </p:cNvSpPr>
            <p:nvPr/>
          </p:nvSpPr>
          <p:spPr bwMode="auto">
            <a:xfrm>
              <a:off x="7471490" y="3441482"/>
              <a:ext cx="619373" cy="901927"/>
            </a:xfrm>
            <a:custGeom>
              <a:avLst/>
              <a:gdLst>
                <a:gd name="T0" fmla="*/ 119 w 442"/>
                <a:gd name="T1" fmla="*/ 0 h 665"/>
                <a:gd name="T2" fmla="*/ 66 w 442"/>
                <a:gd name="T3" fmla="*/ 41 h 665"/>
                <a:gd name="T4" fmla="*/ 39 w 442"/>
                <a:gd name="T5" fmla="*/ 78 h 665"/>
                <a:gd name="T6" fmla="*/ 5 w 442"/>
                <a:gd name="T7" fmla="*/ 113 h 665"/>
                <a:gd name="T8" fmla="*/ 7 w 442"/>
                <a:gd name="T9" fmla="*/ 160 h 665"/>
                <a:gd name="T10" fmla="*/ 5 w 442"/>
                <a:gd name="T11" fmla="*/ 198 h 665"/>
                <a:gd name="T12" fmla="*/ 22 w 442"/>
                <a:gd name="T13" fmla="*/ 248 h 665"/>
                <a:gd name="T14" fmla="*/ 20 w 442"/>
                <a:gd name="T15" fmla="*/ 283 h 665"/>
                <a:gd name="T16" fmla="*/ 45 w 442"/>
                <a:gd name="T17" fmla="*/ 346 h 665"/>
                <a:gd name="T18" fmla="*/ 54 w 442"/>
                <a:gd name="T19" fmla="*/ 366 h 665"/>
                <a:gd name="T20" fmla="*/ 71 w 442"/>
                <a:gd name="T21" fmla="*/ 395 h 665"/>
                <a:gd name="T22" fmla="*/ 98 w 442"/>
                <a:gd name="T23" fmla="*/ 420 h 665"/>
                <a:gd name="T24" fmla="*/ 193 w 442"/>
                <a:gd name="T25" fmla="*/ 426 h 665"/>
                <a:gd name="T26" fmla="*/ 221 w 442"/>
                <a:gd name="T27" fmla="*/ 433 h 665"/>
                <a:gd name="T28" fmla="*/ 239 w 442"/>
                <a:gd name="T29" fmla="*/ 439 h 665"/>
                <a:gd name="T30" fmla="*/ 268 w 442"/>
                <a:gd name="T31" fmla="*/ 452 h 665"/>
                <a:gd name="T32" fmla="*/ 286 w 442"/>
                <a:gd name="T33" fmla="*/ 458 h 665"/>
                <a:gd name="T34" fmla="*/ 334 w 442"/>
                <a:gd name="T35" fmla="*/ 468 h 665"/>
                <a:gd name="T36" fmla="*/ 356 w 442"/>
                <a:gd name="T37" fmla="*/ 480 h 665"/>
                <a:gd name="T38" fmla="*/ 365 w 442"/>
                <a:gd name="T39" fmla="*/ 493 h 665"/>
                <a:gd name="T40" fmla="*/ 383 w 442"/>
                <a:gd name="T41" fmla="*/ 541 h 665"/>
                <a:gd name="T42" fmla="*/ 413 w 442"/>
                <a:gd name="T43" fmla="*/ 592 h 665"/>
                <a:gd name="T44" fmla="*/ 435 w 442"/>
                <a:gd name="T45" fmla="*/ 613 h 665"/>
                <a:gd name="T46" fmla="*/ 450 w 442"/>
                <a:gd name="T47" fmla="*/ 630 h 665"/>
                <a:gd name="T48" fmla="*/ 456 w 442"/>
                <a:gd name="T49" fmla="*/ 645 h 665"/>
                <a:gd name="T50" fmla="*/ 462 w 442"/>
                <a:gd name="T51" fmla="*/ 662 h 665"/>
                <a:gd name="T52" fmla="*/ 454 w 442"/>
                <a:gd name="T53" fmla="*/ 681 h 665"/>
                <a:gd name="T54" fmla="*/ 450 w 442"/>
                <a:gd name="T55" fmla="*/ 706 h 6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42"/>
                <a:gd name="T85" fmla="*/ 0 h 665"/>
                <a:gd name="T86" fmla="*/ 442 w 442"/>
                <a:gd name="T87" fmla="*/ 665 h 66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42" h="665">
                  <a:moveTo>
                    <a:pt x="113" y="0"/>
                  </a:moveTo>
                  <a:cubicBezTo>
                    <a:pt x="110" y="14"/>
                    <a:pt x="76" y="30"/>
                    <a:pt x="64" y="39"/>
                  </a:cubicBezTo>
                  <a:cubicBezTo>
                    <a:pt x="60" y="46"/>
                    <a:pt x="43" y="68"/>
                    <a:pt x="37" y="74"/>
                  </a:cubicBezTo>
                  <a:cubicBezTo>
                    <a:pt x="26" y="85"/>
                    <a:pt x="13" y="93"/>
                    <a:pt x="5" y="107"/>
                  </a:cubicBezTo>
                  <a:cubicBezTo>
                    <a:pt x="3" y="121"/>
                    <a:pt x="0" y="136"/>
                    <a:pt x="7" y="150"/>
                  </a:cubicBezTo>
                  <a:cubicBezTo>
                    <a:pt x="9" y="162"/>
                    <a:pt x="8" y="174"/>
                    <a:pt x="5" y="186"/>
                  </a:cubicBezTo>
                  <a:cubicBezTo>
                    <a:pt x="6" y="207"/>
                    <a:pt x="4" y="223"/>
                    <a:pt x="22" y="234"/>
                  </a:cubicBezTo>
                  <a:cubicBezTo>
                    <a:pt x="24" y="245"/>
                    <a:pt x="26" y="256"/>
                    <a:pt x="20" y="267"/>
                  </a:cubicBezTo>
                  <a:cubicBezTo>
                    <a:pt x="23" y="296"/>
                    <a:pt x="31" y="302"/>
                    <a:pt x="43" y="326"/>
                  </a:cubicBezTo>
                  <a:cubicBezTo>
                    <a:pt x="44" y="333"/>
                    <a:pt x="48" y="339"/>
                    <a:pt x="52" y="345"/>
                  </a:cubicBezTo>
                  <a:cubicBezTo>
                    <a:pt x="54" y="354"/>
                    <a:pt x="62" y="365"/>
                    <a:pt x="67" y="372"/>
                  </a:cubicBezTo>
                  <a:cubicBezTo>
                    <a:pt x="70" y="385"/>
                    <a:pt x="82" y="394"/>
                    <a:pt x="94" y="396"/>
                  </a:cubicBezTo>
                  <a:cubicBezTo>
                    <a:pt x="109" y="404"/>
                    <a:pt x="178" y="402"/>
                    <a:pt x="185" y="402"/>
                  </a:cubicBezTo>
                  <a:cubicBezTo>
                    <a:pt x="194" y="404"/>
                    <a:pt x="202" y="406"/>
                    <a:pt x="211" y="408"/>
                  </a:cubicBezTo>
                  <a:cubicBezTo>
                    <a:pt x="217" y="411"/>
                    <a:pt x="223" y="413"/>
                    <a:pt x="229" y="414"/>
                  </a:cubicBezTo>
                  <a:cubicBezTo>
                    <a:pt x="237" y="418"/>
                    <a:pt x="247" y="424"/>
                    <a:pt x="256" y="426"/>
                  </a:cubicBezTo>
                  <a:cubicBezTo>
                    <a:pt x="262" y="429"/>
                    <a:pt x="268" y="431"/>
                    <a:pt x="274" y="432"/>
                  </a:cubicBezTo>
                  <a:cubicBezTo>
                    <a:pt x="288" y="439"/>
                    <a:pt x="305" y="440"/>
                    <a:pt x="320" y="441"/>
                  </a:cubicBezTo>
                  <a:cubicBezTo>
                    <a:pt x="328" y="444"/>
                    <a:pt x="333" y="448"/>
                    <a:pt x="340" y="452"/>
                  </a:cubicBezTo>
                  <a:cubicBezTo>
                    <a:pt x="343" y="456"/>
                    <a:pt x="346" y="461"/>
                    <a:pt x="349" y="465"/>
                  </a:cubicBezTo>
                  <a:cubicBezTo>
                    <a:pt x="350" y="490"/>
                    <a:pt x="357" y="491"/>
                    <a:pt x="367" y="510"/>
                  </a:cubicBezTo>
                  <a:cubicBezTo>
                    <a:pt x="370" y="535"/>
                    <a:pt x="378" y="541"/>
                    <a:pt x="395" y="558"/>
                  </a:cubicBezTo>
                  <a:cubicBezTo>
                    <a:pt x="401" y="564"/>
                    <a:pt x="408" y="574"/>
                    <a:pt x="416" y="578"/>
                  </a:cubicBezTo>
                  <a:cubicBezTo>
                    <a:pt x="420" y="584"/>
                    <a:pt x="425" y="588"/>
                    <a:pt x="430" y="594"/>
                  </a:cubicBezTo>
                  <a:cubicBezTo>
                    <a:pt x="431" y="600"/>
                    <a:pt x="433" y="603"/>
                    <a:pt x="436" y="608"/>
                  </a:cubicBezTo>
                  <a:cubicBezTo>
                    <a:pt x="437" y="614"/>
                    <a:pt x="440" y="618"/>
                    <a:pt x="442" y="624"/>
                  </a:cubicBezTo>
                  <a:cubicBezTo>
                    <a:pt x="441" y="635"/>
                    <a:pt x="435" y="631"/>
                    <a:pt x="434" y="642"/>
                  </a:cubicBezTo>
                  <a:cubicBezTo>
                    <a:pt x="433" y="649"/>
                    <a:pt x="431" y="660"/>
                    <a:pt x="430" y="665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93" name="Freeform 61"/>
            <p:cNvSpPr>
              <a:spLocks/>
            </p:cNvSpPr>
            <p:nvPr/>
          </p:nvSpPr>
          <p:spPr bwMode="auto">
            <a:xfrm>
              <a:off x="8204598" y="2789725"/>
              <a:ext cx="212396" cy="129035"/>
            </a:xfrm>
            <a:custGeom>
              <a:avLst/>
              <a:gdLst>
                <a:gd name="T0" fmla="*/ 159 w 151"/>
                <a:gd name="T1" fmla="*/ 100 h 96"/>
                <a:gd name="T2" fmla="*/ 74 w 151"/>
                <a:gd name="T3" fmla="*/ 52 h 96"/>
                <a:gd name="T4" fmla="*/ 45 w 151"/>
                <a:gd name="T5" fmla="*/ 32 h 96"/>
                <a:gd name="T6" fmla="*/ 0 w 151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96"/>
                <a:gd name="T14" fmla="*/ 151 w 151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96">
                  <a:moveTo>
                    <a:pt x="151" y="96"/>
                  </a:moveTo>
                  <a:cubicBezTo>
                    <a:pt x="123" y="91"/>
                    <a:pt x="98" y="56"/>
                    <a:pt x="70" y="50"/>
                  </a:cubicBezTo>
                  <a:cubicBezTo>
                    <a:pt x="61" y="43"/>
                    <a:pt x="53" y="34"/>
                    <a:pt x="43" y="30"/>
                  </a:cubicBezTo>
                  <a:cubicBezTo>
                    <a:pt x="31" y="18"/>
                    <a:pt x="14" y="9"/>
                    <a:pt x="0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94" name="Freeform 63"/>
            <p:cNvSpPr>
              <a:spLocks/>
            </p:cNvSpPr>
            <p:nvPr/>
          </p:nvSpPr>
          <p:spPr bwMode="auto">
            <a:xfrm>
              <a:off x="8111418" y="3478349"/>
              <a:ext cx="47960" cy="277820"/>
            </a:xfrm>
            <a:custGeom>
              <a:avLst/>
              <a:gdLst>
                <a:gd name="T0" fmla="*/ 32 w 34"/>
                <a:gd name="T1" fmla="*/ 0 h 206"/>
                <a:gd name="T2" fmla="*/ 36 w 34"/>
                <a:gd name="T3" fmla="*/ 14 h 206"/>
                <a:gd name="T4" fmla="*/ 29 w 34"/>
                <a:gd name="T5" fmla="*/ 32 h 206"/>
                <a:gd name="T6" fmla="*/ 7 w 34"/>
                <a:gd name="T7" fmla="*/ 66 h 206"/>
                <a:gd name="T8" fmla="*/ 12 w 34"/>
                <a:gd name="T9" fmla="*/ 90 h 206"/>
                <a:gd name="T10" fmla="*/ 13 w 34"/>
                <a:gd name="T11" fmla="*/ 120 h 206"/>
                <a:gd name="T12" fmla="*/ 7 w 34"/>
                <a:gd name="T13" fmla="*/ 134 h 206"/>
                <a:gd name="T14" fmla="*/ 7 w 34"/>
                <a:gd name="T15" fmla="*/ 184 h 206"/>
                <a:gd name="T16" fmla="*/ 27 w 34"/>
                <a:gd name="T17" fmla="*/ 207 h 206"/>
                <a:gd name="T18" fmla="*/ 32 w 34"/>
                <a:gd name="T19" fmla="*/ 216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206"/>
                <a:gd name="T32" fmla="*/ 34 w 34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206">
                  <a:moveTo>
                    <a:pt x="30" y="0"/>
                  </a:moveTo>
                  <a:cubicBezTo>
                    <a:pt x="31" y="5"/>
                    <a:pt x="33" y="9"/>
                    <a:pt x="34" y="14"/>
                  </a:cubicBezTo>
                  <a:cubicBezTo>
                    <a:pt x="33" y="23"/>
                    <a:pt x="34" y="25"/>
                    <a:pt x="27" y="30"/>
                  </a:cubicBezTo>
                  <a:cubicBezTo>
                    <a:pt x="21" y="41"/>
                    <a:pt x="12" y="50"/>
                    <a:pt x="7" y="62"/>
                  </a:cubicBezTo>
                  <a:cubicBezTo>
                    <a:pt x="5" y="71"/>
                    <a:pt x="3" y="81"/>
                    <a:pt x="12" y="86"/>
                  </a:cubicBezTo>
                  <a:cubicBezTo>
                    <a:pt x="18" y="94"/>
                    <a:pt x="18" y="105"/>
                    <a:pt x="13" y="114"/>
                  </a:cubicBezTo>
                  <a:cubicBezTo>
                    <a:pt x="12" y="120"/>
                    <a:pt x="9" y="123"/>
                    <a:pt x="7" y="128"/>
                  </a:cubicBezTo>
                  <a:cubicBezTo>
                    <a:pt x="4" y="144"/>
                    <a:pt x="0" y="160"/>
                    <a:pt x="7" y="176"/>
                  </a:cubicBezTo>
                  <a:cubicBezTo>
                    <a:pt x="10" y="183"/>
                    <a:pt x="20" y="192"/>
                    <a:pt x="25" y="197"/>
                  </a:cubicBezTo>
                  <a:cubicBezTo>
                    <a:pt x="27" y="199"/>
                    <a:pt x="30" y="206"/>
                    <a:pt x="30" y="20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95" name="Freeform 64"/>
            <p:cNvSpPr>
              <a:spLocks/>
            </p:cNvSpPr>
            <p:nvPr/>
          </p:nvSpPr>
          <p:spPr bwMode="auto">
            <a:xfrm>
              <a:off x="7715403" y="3749586"/>
              <a:ext cx="531674" cy="738658"/>
            </a:xfrm>
            <a:custGeom>
              <a:avLst/>
              <a:gdLst>
                <a:gd name="T0" fmla="*/ 388 w 388"/>
                <a:gd name="T1" fmla="*/ 0 h 561"/>
                <a:gd name="T2" fmla="*/ 324 w 388"/>
                <a:gd name="T3" fmla="*/ 14 h 561"/>
                <a:gd name="T4" fmla="*/ 314 w 388"/>
                <a:gd name="T5" fmla="*/ 28 h 561"/>
                <a:gd name="T6" fmla="*/ 306 w 388"/>
                <a:gd name="T7" fmla="*/ 46 h 561"/>
                <a:gd name="T8" fmla="*/ 296 w 388"/>
                <a:gd name="T9" fmla="*/ 70 h 561"/>
                <a:gd name="T10" fmla="*/ 290 w 388"/>
                <a:gd name="T11" fmla="*/ 87 h 561"/>
                <a:gd name="T12" fmla="*/ 284 w 388"/>
                <a:gd name="T13" fmla="*/ 105 h 561"/>
                <a:gd name="T14" fmla="*/ 278 w 388"/>
                <a:gd name="T15" fmla="*/ 124 h 561"/>
                <a:gd name="T16" fmla="*/ 272 w 388"/>
                <a:gd name="T17" fmla="*/ 142 h 561"/>
                <a:gd name="T18" fmla="*/ 260 w 388"/>
                <a:gd name="T19" fmla="*/ 170 h 561"/>
                <a:gd name="T20" fmla="*/ 244 w 388"/>
                <a:gd name="T21" fmla="*/ 204 h 561"/>
                <a:gd name="T22" fmla="*/ 220 w 388"/>
                <a:gd name="T23" fmla="*/ 248 h 561"/>
                <a:gd name="T24" fmla="*/ 210 w 388"/>
                <a:gd name="T25" fmla="*/ 260 h 561"/>
                <a:gd name="T26" fmla="*/ 178 w 388"/>
                <a:gd name="T27" fmla="*/ 290 h 561"/>
                <a:gd name="T28" fmla="*/ 165 w 388"/>
                <a:gd name="T29" fmla="*/ 301 h 561"/>
                <a:gd name="T30" fmla="*/ 156 w 388"/>
                <a:gd name="T31" fmla="*/ 309 h 561"/>
                <a:gd name="T32" fmla="*/ 135 w 388"/>
                <a:gd name="T33" fmla="*/ 340 h 561"/>
                <a:gd name="T34" fmla="*/ 112 w 388"/>
                <a:gd name="T35" fmla="*/ 353 h 561"/>
                <a:gd name="T36" fmla="*/ 98 w 388"/>
                <a:gd name="T37" fmla="*/ 369 h 561"/>
                <a:gd name="T38" fmla="*/ 84 w 388"/>
                <a:gd name="T39" fmla="*/ 383 h 561"/>
                <a:gd name="T40" fmla="*/ 68 w 388"/>
                <a:gd name="T41" fmla="*/ 393 h 561"/>
                <a:gd name="T42" fmla="*/ 52 w 388"/>
                <a:gd name="T43" fmla="*/ 405 h 561"/>
                <a:gd name="T44" fmla="*/ 33 w 388"/>
                <a:gd name="T45" fmla="*/ 417 h 561"/>
                <a:gd name="T46" fmla="*/ 9 w 388"/>
                <a:gd name="T47" fmla="*/ 456 h 561"/>
                <a:gd name="T48" fmla="*/ 6 w 388"/>
                <a:gd name="T49" fmla="*/ 493 h 561"/>
                <a:gd name="T50" fmla="*/ 2 w 388"/>
                <a:gd name="T51" fmla="*/ 519 h 561"/>
                <a:gd name="T52" fmla="*/ 2 w 388"/>
                <a:gd name="T53" fmla="*/ 537 h 561"/>
                <a:gd name="T54" fmla="*/ 2 w 388"/>
                <a:gd name="T55" fmla="*/ 561 h 5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8"/>
                <a:gd name="T85" fmla="*/ 0 h 561"/>
                <a:gd name="T86" fmla="*/ 388 w 388"/>
                <a:gd name="T87" fmla="*/ 561 h 56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8" h="561">
                  <a:moveTo>
                    <a:pt x="388" y="0"/>
                  </a:moveTo>
                  <a:cubicBezTo>
                    <a:pt x="365" y="1"/>
                    <a:pt x="340" y="4"/>
                    <a:pt x="324" y="14"/>
                  </a:cubicBezTo>
                  <a:cubicBezTo>
                    <a:pt x="321" y="20"/>
                    <a:pt x="318" y="24"/>
                    <a:pt x="314" y="28"/>
                  </a:cubicBezTo>
                  <a:cubicBezTo>
                    <a:pt x="312" y="34"/>
                    <a:pt x="309" y="40"/>
                    <a:pt x="306" y="46"/>
                  </a:cubicBezTo>
                  <a:cubicBezTo>
                    <a:pt x="304" y="56"/>
                    <a:pt x="300" y="62"/>
                    <a:pt x="296" y="70"/>
                  </a:cubicBezTo>
                  <a:cubicBezTo>
                    <a:pt x="295" y="76"/>
                    <a:pt x="290" y="87"/>
                    <a:pt x="290" y="87"/>
                  </a:cubicBezTo>
                  <a:cubicBezTo>
                    <a:pt x="289" y="93"/>
                    <a:pt x="287" y="99"/>
                    <a:pt x="284" y="105"/>
                  </a:cubicBezTo>
                  <a:cubicBezTo>
                    <a:pt x="283" y="111"/>
                    <a:pt x="281" y="118"/>
                    <a:pt x="278" y="124"/>
                  </a:cubicBezTo>
                  <a:cubicBezTo>
                    <a:pt x="277" y="130"/>
                    <a:pt x="275" y="136"/>
                    <a:pt x="272" y="142"/>
                  </a:cubicBezTo>
                  <a:cubicBezTo>
                    <a:pt x="270" y="153"/>
                    <a:pt x="266" y="162"/>
                    <a:pt x="260" y="170"/>
                  </a:cubicBezTo>
                  <a:cubicBezTo>
                    <a:pt x="258" y="182"/>
                    <a:pt x="251" y="195"/>
                    <a:pt x="244" y="204"/>
                  </a:cubicBezTo>
                  <a:cubicBezTo>
                    <a:pt x="241" y="220"/>
                    <a:pt x="229" y="235"/>
                    <a:pt x="220" y="248"/>
                  </a:cubicBezTo>
                  <a:cubicBezTo>
                    <a:pt x="219" y="255"/>
                    <a:pt x="217" y="256"/>
                    <a:pt x="210" y="260"/>
                  </a:cubicBezTo>
                  <a:cubicBezTo>
                    <a:pt x="203" y="271"/>
                    <a:pt x="191" y="287"/>
                    <a:pt x="178" y="290"/>
                  </a:cubicBezTo>
                  <a:cubicBezTo>
                    <a:pt x="174" y="296"/>
                    <a:pt x="172" y="297"/>
                    <a:pt x="165" y="301"/>
                  </a:cubicBezTo>
                  <a:cubicBezTo>
                    <a:pt x="162" y="304"/>
                    <a:pt x="156" y="309"/>
                    <a:pt x="156" y="309"/>
                  </a:cubicBezTo>
                  <a:cubicBezTo>
                    <a:pt x="150" y="319"/>
                    <a:pt x="141" y="328"/>
                    <a:pt x="135" y="340"/>
                  </a:cubicBezTo>
                  <a:cubicBezTo>
                    <a:pt x="133" y="348"/>
                    <a:pt x="117" y="346"/>
                    <a:pt x="112" y="353"/>
                  </a:cubicBezTo>
                  <a:cubicBezTo>
                    <a:pt x="106" y="361"/>
                    <a:pt x="103" y="364"/>
                    <a:pt x="98" y="369"/>
                  </a:cubicBezTo>
                  <a:cubicBezTo>
                    <a:pt x="93" y="374"/>
                    <a:pt x="89" y="379"/>
                    <a:pt x="84" y="383"/>
                  </a:cubicBezTo>
                  <a:cubicBezTo>
                    <a:pt x="78" y="386"/>
                    <a:pt x="75" y="391"/>
                    <a:pt x="68" y="393"/>
                  </a:cubicBezTo>
                  <a:cubicBezTo>
                    <a:pt x="62" y="396"/>
                    <a:pt x="58" y="404"/>
                    <a:pt x="52" y="405"/>
                  </a:cubicBezTo>
                  <a:cubicBezTo>
                    <a:pt x="47" y="411"/>
                    <a:pt x="41" y="413"/>
                    <a:pt x="33" y="417"/>
                  </a:cubicBezTo>
                  <a:cubicBezTo>
                    <a:pt x="24" y="430"/>
                    <a:pt x="16" y="443"/>
                    <a:pt x="9" y="456"/>
                  </a:cubicBezTo>
                  <a:cubicBezTo>
                    <a:pt x="7" y="479"/>
                    <a:pt x="17" y="473"/>
                    <a:pt x="6" y="493"/>
                  </a:cubicBezTo>
                  <a:cubicBezTo>
                    <a:pt x="5" y="499"/>
                    <a:pt x="5" y="513"/>
                    <a:pt x="2" y="519"/>
                  </a:cubicBezTo>
                  <a:cubicBezTo>
                    <a:pt x="0" y="527"/>
                    <a:pt x="4" y="528"/>
                    <a:pt x="2" y="537"/>
                  </a:cubicBezTo>
                  <a:cubicBezTo>
                    <a:pt x="1" y="548"/>
                    <a:pt x="2" y="556"/>
                    <a:pt x="2" y="561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96" name="Freeform 65"/>
            <p:cNvSpPr>
              <a:spLocks/>
            </p:cNvSpPr>
            <p:nvPr/>
          </p:nvSpPr>
          <p:spPr bwMode="auto">
            <a:xfrm>
              <a:off x="6110787" y="3864137"/>
              <a:ext cx="596078" cy="692574"/>
            </a:xfrm>
            <a:custGeom>
              <a:avLst/>
              <a:gdLst>
                <a:gd name="T0" fmla="*/ 444 w 426"/>
                <a:gd name="T1" fmla="*/ 0 h 510"/>
                <a:gd name="T2" fmla="*/ 391 w 426"/>
                <a:gd name="T3" fmla="*/ 31 h 510"/>
                <a:gd name="T4" fmla="*/ 357 w 426"/>
                <a:gd name="T5" fmla="*/ 73 h 510"/>
                <a:gd name="T6" fmla="*/ 289 w 426"/>
                <a:gd name="T7" fmla="*/ 125 h 510"/>
                <a:gd name="T8" fmla="*/ 260 w 426"/>
                <a:gd name="T9" fmla="*/ 137 h 510"/>
                <a:gd name="T10" fmla="*/ 219 w 426"/>
                <a:gd name="T11" fmla="*/ 146 h 510"/>
                <a:gd name="T12" fmla="*/ 192 w 426"/>
                <a:gd name="T13" fmla="*/ 154 h 510"/>
                <a:gd name="T14" fmla="*/ 163 w 426"/>
                <a:gd name="T15" fmla="*/ 163 h 510"/>
                <a:gd name="T16" fmla="*/ 123 w 426"/>
                <a:gd name="T17" fmla="*/ 192 h 510"/>
                <a:gd name="T18" fmla="*/ 100 w 426"/>
                <a:gd name="T19" fmla="*/ 223 h 510"/>
                <a:gd name="T20" fmla="*/ 73 w 426"/>
                <a:gd name="T21" fmla="*/ 274 h 510"/>
                <a:gd name="T22" fmla="*/ 60 w 426"/>
                <a:gd name="T23" fmla="*/ 299 h 510"/>
                <a:gd name="T24" fmla="*/ 51 w 426"/>
                <a:gd name="T25" fmla="*/ 319 h 510"/>
                <a:gd name="T26" fmla="*/ 45 w 426"/>
                <a:gd name="T27" fmla="*/ 334 h 510"/>
                <a:gd name="T28" fmla="*/ 30 w 426"/>
                <a:gd name="T29" fmla="*/ 471 h 510"/>
                <a:gd name="T30" fmla="*/ 19 w 426"/>
                <a:gd name="T31" fmla="*/ 491 h 510"/>
                <a:gd name="T32" fmla="*/ 13 w 426"/>
                <a:gd name="T33" fmla="*/ 506 h 510"/>
                <a:gd name="T34" fmla="*/ 0 w 426"/>
                <a:gd name="T35" fmla="*/ 543 h 5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6"/>
                <a:gd name="T55" fmla="*/ 0 h 510"/>
                <a:gd name="T56" fmla="*/ 426 w 426"/>
                <a:gd name="T57" fmla="*/ 510 h 5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6" h="510">
                  <a:moveTo>
                    <a:pt x="426" y="0"/>
                  </a:moveTo>
                  <a:cubicBezTo>
                    <a:pt x="409" y="6"/>
                    <a:pt x="388" y="16"/>
                    <a:pt x="375" y="29"/>
                  </a:cubicBezTo>
                  <a:cubicBezTo>
                    <a:pt x="363" y="41"/>
                    <a:pt x="357" y="58"/>
                    <a:pt x="343" y="69"/>
                  </a:cubicBezTo>
                  <a:cubicBezTo>
                    <a:pt x="334" y="84"/>
                    <a:pt x="294" y="114"/>
                    <a:pt x="277" y="117"/>
                  </a:cubicBezTo>
                  <a:cubicBezTo>
                    <a:pt x="269" y="123"/>
                    <a:pt x="260" y="127"/>
                    <a:pt x="250" y="129"/>
                  </a:cubicBezTo>
                  <a:cubicBezTo>
                    <a:pt x="238" y="135"/>
                    <a:pt x="223" y="136"/>
                    <a:pt x="210" y="138"/>
                  </a:cubicBezTo>
                  <a:cubicBezTo>
                    <a:pt x="202" y="141"/>
                    <a:pt x="193" y="143"/>
                    <a:pt x="184" y="144"/>
                  </a:cubicBezTo>
                  <a:cubicBezTo>
                    <a:pt x="176" y="148"/>
                    <a:pt x="165" y="152"/>
                    <a:pt x="157" y="153"/>
                  </a:cubicBezTo>
                  <a:cubicBezTo>
                    <a:pt x="145" y="162"/>
                    <a:pt x="131" y="172"/>
                    <a:pt x="118" y="180"/>
                  </a:cubicBezTo>
                  <a:cubicBezTo>
                    <a:pt x="112" y="190"/>
                    <a:pt x="101" y="199"/>
                    <a:pt x="96" y="209"/>
                  </a:cubicBezTo>
                  <a:cubicBezTo>
                    <a:pt x="88" y="225"/>
                    <a:pt x="81" y="244"/>
                    <a:pt x="70" y="258"/>
                  </a:cubicBezTo>
                  <a:cubicBezTo>
                    <a:pt x="68" y="266"/>
                    <a:pt x="62" y="274"/>
                    <a:pt x="58" y="281"/>
                  </a:cubicBezTo>
                  <a:cubicBezTo>
                    <a:pt x="57" y="289"/>
                    <a:pt x="54" y="294"/>
                    <a:pt x="49" y="300"/>
                  </a:cubicBezTo>
                  <a:cubicBezTo>
                    <a:pt x="48" y="306"/>
                    <a:pt x="45" y="309"/>
                    <a:pt x="43" y="314"/>
                  </a:cubicBezTo>
                  <a:cubicBezTo>
                    <a:pt x="42" y="351"/>
                    <a:pt x="49" y="409"/>
                    <a:pt x="28" y="443"/>
                  </a:cubicBezTo>
                  <a:cubicBezTo>
                    <a:pt x="27" y="450"/>
                    <a:pt x="23" y="456"/>
                    <a:pt x="19" y="462"/>
                  </a:cubicBezTo>
                  <a:cubicBezTo>
                    <a:pt x="18" y="468"/>
                    <a:pt x="15" y="471"/>
                    <a:pt x="13" y="476"/>
                  </a:cubicBezTo>
                  <a:cubicBezTo>
                    <a:pt x="11" y="488"/>
                    <a:pt x="3" y="498"/>
                    <a:pt x="0" y="51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97" name="Freeform 81"/>
            <p:cNvSpPr>
              <a:spLocks/>
            </p:cNvSpPr>
            <p:nvPr/>
          </p:nvSpPr>
          <p:spPr bwMode="auto">
            <a:xfrm>
              <a:off x="7189210" y="3944455"/>
              <a:ext cx="147992" cy="23700"/>
            </a:xfrm>
            <a:custGeom>
              <a:avLst/>
              <a:gdLst>
                <a:gd name="T0" fmla="*/ 0 w 105"/>
                <a:gd name="T1" fmla="*/ 6 h 18"/>
                <a:gd name="T2" fmla="*/ 34 w 105"/>
                <a:gd name="T3" fmla="*/ 10 h 18"/>
                <a:gd name="T4" fmla="*/ 66 w 105"/>
                <a:gd name="T5" fmla="*/ 6 h 18"/>
                <a:gd name="T6" fmla="*/ 111 w 105"/>
                <a:gd name="T7" fmla="*/ 18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18"/>
                <a:gd name="T14" fmla="*/ 105 w 105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18">
                  <a:moveTo>
                    <a:pt x="0" y="6"/>
                  </a:moveTo>
                  <a:cubicBezTo>
                    <a:pt x="20" y="7"/>
                    <a:pt x="18" y="7"/>
                    <a:pt x="32" y="10"/>
                  </a:cubicBezTo>
                  <a:cubicBezTo>
                    <a:pt x="50" y="9"/>
                    <a:pt x="49" y="9"/>
                    <a:pt x="62" y="6"/>
                  </a:cubicBezTo>
                  <a:cubicBezTo>
                    <a:pt x="74" y="0"/>
                    <a:pt x="98" y="4"/>
                    <a:pt x="105" y="18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98" name="Freeform 82"/>
            <p:cNvSpPr>
              <a:spLocks/>
            </p:cNvSpPr>
            <p:nvPr/>
          </p:nvSpPr>
          <p:spPr bwMode="auto">
            <a:xfrm>
              <a:off x="6635610" y="3904954"/>
              <a:ext cx="607041" cy="375254"/>
            </a:xfrm>
            <a:custGeom>
              <a:avLst/>
              <a:gdLst>
                <a:gd name="T0" fmla="*/ 0 w 432"/>
                <a:gd name="T1" fmla="*/ 0 h 276"/>
                <a:gd name="T2" fmla="*/ 23 w 432"/>
                <a:gd name="T3" fmla="*/ 15 h 276"/>
                <a:gd name="T4" fmla="*/ 32 w 432"/>
                <a:gd name="T5" fmla="*/ 37 h 276"/>
                <a:gd name="T6" fmla="*/ 50 w 432"/>
                <a:gd name="T7" fmla="*/ 80 h 276"/>
                <a:gd name="T8" fmla="*/ 85 w 432"/>
                <a:gd name="T9" fmla="*/ 116 h 276"/>
                <a:gd name="T10" fmla="*/ 111 w 432"/>
                <a:gd name="T11" fmla="*/ 122 h 276"/>
                <a:gd name="T12" fmla="*/ 138 w 432"/>
                <a:gd name="T13" fmla="*/ 134 h 276"/>
                <a:gd name="T14" fmla="*/ 158 w 432"/>
                <a:gd name="T15" fmla="*/ 140 h 276"/>
                <a:gd name="T16" fmla="*/ 176 w 432"/>
                <a:gd name="T17" fmla="*/ 151 h 276"/>
                <a:gd name="T18" fmla="*/ 217 w 432"/>
                <a:gd name="T19" fmla="*/ 179 h 276"/>
                <a:gd name="T20" fmla="*/ 246 w 432"/>
                <a:gd name="T21" fmla="*/ 208 h 276"/>
                <a:gd name="T22" fmla="*/ 281 w 432"/>
                <a:gd name="T23" fmla="*/ 227 h 276"/>
                <a:gd name="T24" fmla="*/ 299 w 432"/>
                <a:gd name="T25" fmla="*/ 233 h 276"/>
                <a:gd name="T26" fmla="*/ 337 w 432"/>
                <a:gd name="T27" fmla="*/ 243 h 276"/>
                <a:gd name="T28" fmla="*/ 372 w 432"/>
                <a:gd name="T29" fmla="*/ 262 h 276"/>
                <a:gd name="T30" fmla="*/ 388 w 432"/>
                <a:gd name="T31" fmla="*/ 268 h 276"/>
                <a:gd name="T32" fmla="*/ 419 w 432"/>
                <a:gd name="T33" fmla="*/ 279 h 276"/>
                <a:gd name="T34" fmla="*/ 445 w 432"/>
                <a:gd name="T35" fmla="*/ 290 h 276"/>
                <a:gd name="T36" fmla="*/ 454 w 432"/>
                <a:gd name="T37" fmla="*/ 294 h 2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2"/>
                <a:gd name="T58" fmla="*/ 0 h 276"/>
                <a:gd name="T59" fmla="*/ 432 w 432"/>
                <a:gd name="T60" fmla="*/ 276 h 2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2" h="276">
                  <a:moveTo>
                    <a:pt x="0" y="0"/>
                  </a:moveTo>
                  <a:cubicBezTo>
                    <a:pt x="8" y="4"/>
                    <a:pt x="13" y="10"/>
                    <a:pt x="21" y="15"/>
                  </a:cubicBezTo>
                  <a:cubicBezTo>
                    <a:pt x="22" y="22"/>
                    <a:pt x="27" y="28"/>
                    <a:pt x="30" y="35"/>
                  </a:cubicBezTo>
                  <a:cubicBezTo>
                    <a:pt x="33" y="53"/>
                    <a:pt x="27" y="72"/>
                    <a:pt x="48" y="75"/>
                  </a:cubicBezTo>
                  <a:cubicBezTo>
                    <a:pt x="61" y="85"/>
                    <a:pt x="63" y="104"/>
                    <a:pt x="81" y="108"/>
                  </a:cubicBezTo>
                  <a:cubicBezTo>
                    <a:pt x="89" y="114"/>
                    <a:pt x="93" y="113"/>
                    <a:pt x="105" y="114"/>
                  </a:cubicBezTo>
                  <a:cubicBezTo>
                    <a:pt x="113" y="118"/>
                    <a:pt x="123" y="124"/>
                    <a:pt x="132" y="126"/>
                  </a:cubicBezTo>
                  <a:cubicBezTo>
                    <a:pt x="138" y="129"/>
                    <a:pt x="144" y="131"/>
                    <a:pt x="150" y="132"/>
                  </a:cubicBezTo>
                  <a:cubicBezTo>
                    <a:pt x="156" y="135"/>
                    <a:pt x="161" y="140"/>
                    <a:pt x="168" y="141"/>
                  </a:cubicBezTo>
                  <a:cubicBezTo>
                    <a:pt x="183" y="149"/>
                    <a:pt x="196" y="153"/>
                    <a:pt x="207" y="168"/>
                  </a:cubicBezTo>
                  <a:cubicBezTo>
                    <a:pt x="210" y="181"/>
                    <a:pt x="221" y="192"/>
                    <a:pt x="234" y="195"/>
                  </a:cubicBezTo>
                  <a:cubicBezTo>
                    <a:pt x="244" y="202"/>
                    <a:pt x="255" y="211"/>
                    <a:pt x="267" y="213"/>
                  </a:cubicBezTo>
                  <a:cubicBezTo>
                    <a:pt x="273" y="216"/>
                    <a:pt x="279" y="218"/>
                    <a:pt x="285" y="219"/>
                  </a:cubicBezTo>
                  <a:cubicBezTo>
                    <a:pt x="295" y="224"/>
                    <a:pt x="310" y="226"/>
                    <a:pt x="321" y="228"/>
                  </a:cubicBezTo>
                  <a:cubicBezTo>
                    <a:pt x="330" y="235"/>
                    <a:pt x="343" y="244"/>
                    <a:pt x="354" y="246"/>
                  </a:cubicBezTo>
                  <a:cubicBezTo>
                    <a:pt x="359" y="249"/>
                    <a:pt x="363" y="251"/>
                    <a:pt x="369" y="252"/>
                  </a:cubicBezTo>
                  <a:cubicBezTo>
                    <a:pt x="377" y="258"/>
                    <a:pt x="389" y="260"/>
                    <a:pt x="399" y="261"/>
                  </a:cubicBezTo>
                  <a:cubicBezTo>
                    <a:pt x="407" y="265"/>
                    <a:pt x="415" y="267"/>
                    <a:pt x="423" y="272"/>
                  </a:cubicBezTo>
                  <a:cubicBezTo>
                    <a:pt x="426" y="274"/>
                    <a:pt x="432" y="276"/>
                    <a:pt x="432" y="27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99" name="Freeform 84"/>
            <p:cNvSpPr>
              <a:spLocks/>
            </p:cNvSpPr>
            <p:nvPr/>
          </p:nvSpPr>
          <p:spPr bwMode="auto">
            <a:xfrm>
              <a:off x="4528097" y="4001072"/>
              <a:ext cx="956466" cy="578023"/>
            </a:xfrm>
            <a:custGeom>
              <a:avLst/>
              <a:gdLst>
                <a:gd name="T0" fmla="*/ 0 w 682"/>
                <a:gd name="T1" fmla="*/ 0 h 426"/>
                <a:gd name="T2" fmla="*/ 15 w 682"/>
                <a:gd name="T3" fmla="*/ 7 h 426"/>
                <a:gd name="T4" fmla="*/ 45 w 682"/>
                <a:gd name="T5" fmla="*/ 9 h 426"/>
                <a:gd name="T6" fmla="*/ 97 w 682"/>
                <a:gd name="T7" fmla="*/ 7 h 426"/>
                <a:gd name="T8" fmla="*/ 106 w 682"/>
                <a:gd name="T9" fmla="*/ 10 h 426"/>
                <a:gd name="T10" fmla="*/ 123 w 682"/>
                <a:gd name="T11" fmla="*/ 27 h 426"/>
                <a:gd name="T12" fmla="*/ 150 w 682"/>
                <a:gd name="T13" fmla="*/ 48 h 426"/>
                <a:gd name="T14" fmla="*/ 182 w 682"/>
                <a:gd name="T15" fmla="*/ 59 h 426"/>
                <a:gd name="T16" fmla="*/ 202 w 682"/>
                <a:gd name="T17" fmla="*/ 80 h 426"/>
                <a:gd name="T18" fmla="*/ 214 w 682"/>
                <a:gd name="T19" fmla="*/ 99 h 426"/>
                <a:gd name="T20" fmla="*/ 289 w 682"/>
                <a:gd name="T21" fmla="*/ 179 h 426"/>
                <a:gd name="T22" fmla="*/ 317 w 682"/>
                <a:gd name="T23" fmla="*/ 199 h 426"/>
                <a:gd name="T24" fmla="*/ 375 w 682"/>
                <a:gd name="T25" fmla="*/ 234 h 426"/>
                <a:gd name="T26" fmla="*/ 396 w 682"/>
                <a:gd name="T27" fmla="*/ 240 h 426"/>
                <a:gd name="T28" fmla="*/ 487 w 682"/>
                <a:gd name="T29" fmla="*/ 236 h 426"/>
                <a:gd name="T30" fmla="*/ 544 w 682"/>
                <a:gd name="T31" fmla="*/ 227 h 426"/>
                <a:gd name="T32" fmla="*/ 675 w 682"/>
                <a:gd name="T33" fmla="*/ 300 h 426"/>
                <a:gd name="T34" fmla="*/ 701 w 682"/>
                <a:gd name="T35" fmla="*/ 333 h 426"/>
                <a:gd name="T36" fmla="*/ 707 w 682"/>
                <a:gd name="T37" fmla="*/ 361 h 426"/>
                <a:gd name="T38" fmla="*/ 701 w 682"/>
                <a:gd name="T39" fmla="*/ 408 h 426"/>
                <a:gd name="T40" fmla="*/ 713 w 682"/>
                <a:gd name="T41" fmla="*/ 447 h 426"/>
                <a:gd name="T42" fmla="*/ 714 w 682"/>
                <a:gd name="T43" fmla="*/ 452 h 4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82"/>
                <a:gd name="T67" fmla="*/ 0 h 426"/>
                <a:gd name="T68" fmla="*/ 682 w 682"/>
                <a:gd name="T69" fmla="*/ 426 h 4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82" h="426">
                  <a:moveTo>
                    <a:pt x="0" y="0"/>
                  </a:moveTo>
                  <a:cubicBezTo>
                    <a:pt x="5" y="4"/>
                    <a:pt x="8" y="6"/>
                    <a:pt x="15" y="7"/>
                  </a:cubicBezTo>
                  <a:cubicBezTo>
                    <a:pt x="25" y="12"/>
                    <a:pt x="31" y="10"/>
                    <a:pt x="43" y="9"/>
                  </a:cubicBezTo>
                  <a:cubicBezTo>
                    <a:pt x="61" y="4"/>
                    <a:pt x="71" y="6"/>
                    <a:pt x="93" y="7"/>
                  </a:cubicBezTo>
                  <a:cubicBezTo>
                    <a:pt x="96" y="8"/>
                    <a:pt x="99" y="8"/>
                    <a:pt x="102" y="10"/>
                  </a:cubicBezTo>
                  <a:cubicBezTo>
                    <a:pt x="108" y="14"/>
                    <a:pt x="110" y="21"/>
                    <a:pt x="117" y="25"/>
                  </a:cubicBezTo>
                  <a:cubicBezTo>
                    <a:pt x="123" y="36"/>
                    <a:pt x="132" y="44"/>
                    <a:pt x="144" y="46"/>
                  </a:cubicBezTo>
                  <a:cubicBezTo>
                    <a:pt x="147" y="48"/>
                    <a:pt x="168" y="54"/>
                    <a:pt x="174" y="55"/>
                  </a:cubicBezTo>
                  <a:cubicBezTo>
                    <a:pt x="180" y="62"/>
                    <a:pt x="186" y="68"/>
                    <a:pt x="192" y="76"/>
                  </a:cubicBezTo>
                  <a:cubicBezTo>
                    <a:pt x="193" y="83"/>
                    <a:pt x="198" y="89"/>
                    <a:pt x="204" y="93"/>
                  </a:cubicBezTo>
                  <a:cubicBezTo>
                    <a:pt x="226" y="121"/>
                    <a:pt x="245" y="150"/>
                    <a:pt x="276" y="169"/>
                  </a:cubicBezTo>
                  <a:cubicBezTo>
                    <a:pt x="282" y="177"/>
                    <a:pt x="293" y="185"/>
                    <a:pt x="303" y="187"/>
                  </a:cubicBezTo>
                  <a:cubicBezTo>
                    <a:pt x="316" y="196"/>
                    <a:pt x="343" y="218"/>
                    <a:pt x="358" y="220"/>
                  </a:cubicBezTo>
                  <a:cubicBezTo>
                    <a:pt x="364" y="223"/>
                    <a:pt x="371" y="225"/>
                    <a:pt x="378" y="226"/>
                  </a:cubicBezTo>
                  <a:cubicBezTo>
                    <a:pt x="413" y="225"/>
                    <a:pt x="434" y="225"/>
                    <a:pt x="465" y="222"/>
                  </a:cubicBezTo>
                  <a:cubicBezTo>
                    <a:pt x="482" y="217"/>
                    <a:pt x="502" y="215"/>
                    <a:pt x="520" y="213"/>
                  </a:cubicBezTo>
                  <a:cubicBezTo>
                    <a:pt x="589" y="196"/>
                    <a:pt x="614" y="235"/>
                    <a:pt x="645" y="282"/>
                  </a:cubicBezTo>
                  <a:cubicBezTo>
                    <a:pt x="652" y="293"/>
                    <a:pt x="663" y="301"/>
                    <a:pt x="669" y="313"/>
                  </a:cubicBezTo>
                  <a:cubicBezTo>
                    <a:pt x="671" y="322"/>
                    <a:pt x="673" y="330"/>
                    <a:pt x="675" y="340"/>
                  </a:cubicBezTo>
                  <a:cubicBezTo>
                    <a:pt x="674" y="356"/>
                    <a:pt x="672" y="369"/>
                    <a:pt x="669" y="384"/>
                  </a:cubicBezTo>
                  <a:cubicBezTo>
                    <a:pt x="670" y="400"/>
                    <a:pt x="672" y="408"/>
                    <a:pt x="681" y="421"/>
                  </a:cubicBezTo>
                  <a:cubicBezTo>
                    <a:pt x="681" y="423"/>
                    <a:pt x="682" y="426"/>
                    <a:pt x="682" y="42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00" name="Freeform 85"/>
            <p:cNvSpPr>
              <a:spLocks/>
            </p:cNvSpPr>
            <p:nvPr/>
          </p:nvSpPr>
          <p:spPr bwMode="auto">
            <a:xfrm>
              <a:off x="6288926" y="4448744"/>
              <a:ext cx="1067460" cy="397638"/>
            </a:xfrm>
            <a:custGeom>
              <a:avLst/>
              <a:gdLst>
                <a:gd name="T0" fmla="*/ 0 w 779"/>
                <a:gd name="T1" fmla="*/ 158 h 302"/>
                <a:gd name="T2" fmla="*/ 40 w 779"/>
                <a:gd name="T3" fmla="*/ 152 h 302"/>
                <a:gd name="T4" fmla="*/ 73 w 779"/>
                <a:gd name="T5" fmla="*/ 143 h 302"/>
                <a:gd name="T6" fmla="*/ 116 w 779"/>
                <a:gd name="T7" fmla="*/ 118 h 302"/>
                <a:gd name="T8" fmla="*/ 131 w 779"/>
                <a:gd name="T9" fmla="*/ 112 h 302"/>
                <a:gd name="T10" fmla="*/ 152 w 779"/>
                <a:gd name="T11" fmla="*/ 105 h 302"/>
                <a:gd name="T12" fmla="*/ 180 w 779"/>
                <a:gd name="T13" fmla="*/ 99 h 302"/>
                <a:gd name="T14" fmla="*/ 199 w 779"/>
                <a:gd name="T15" fmla="*/ 93 h 302"/>
                <a:gd name="T16" fmla="*/ 214 w 779"/>
                <a:gd name="T17" fmla="*/ 87 h 302"/>
                <a:gd name="T18" fmla="*/ 229 w 779"/>
                <a:gd name="T19" fmla="*/ 81 h 302"/>
                <a:gd name="T20" fmla="*/ 257 w 779"/>
                <a:gd name="T21" fmla="*/ 71 h 302"/>
                <a:gd name="T22" fmla="*/ 287 w 779"/>
                <a:gd name="T23" fmla="*/ 59 h 302"/>
                <a:gd name="T24" fmla="*/ 309 w 779"/>
                <a:gd name="T25" fmla="*/ 50 h 302"/>
                <a:gd name="T26" fmla="*/ 327 w 779"/>
                <a:gd name="T27" fmla="*/ 40 h 302"/>
                <a:gd name="T28" fmla="*/ 416 w 779"/>
                <a:gd name="T29" fmla="*/ 25 h 302"/>
                <a:gd name="T30" fmla="*/ 499 w 779"/>
                <a:gd name="T31" fmla="*/ 26 h 302"/>
                <a:gd name="T32" fmla="*/ 551 w 779"/>
                <a:gd name="T33" fmla="*/ 38 h 302"/>
                <a:gd name="T34" fmla="*/ 607 w 779"/>
                <a:gd name="T35" fmla="*/ 34 h 302"/>
                <a:gd name="T36" fmla="*/ 622 w 779"/>
                <a:gd name="T37" fmla="*/ 28 h 302"/>
                <a:gd name="T38" fmla="*/ 643 w 779"/>
                <a:gd name="T39" fmla="*/ 22 h 302"/>
                <a:gd name="T40" fmla="*/ 671 w 779"/>
                <a:gd name="T41" fmla="*/ 13 h 302"/>
                <a:gd name="T42" fmla="*/ 680 w 779"/>
                <a:gd name="T43" fmla="*/ 9 h 302"/>
                <a:gd name="T44" fmla="*/ 692 w 779"/>
                <a:gd name="T45" fmla="*/ 0 h 302"/>
                <a:gd name="T46" fmla="*/ 715 w 779"/>
                <a:gd name="T47" fmla="*/ 1 h 302"/>
                <a:gd name="T48" fmla="*/ 738 w 779"/>
                <a:gd name="T49" fmla="*/ 7 h 302"/>
                <a:gd name="T50" fmla="*/ 748 w 779"/>
                <a:gd name="T51" fmla="*/ 23 h 302"/>
                <a:gd name="T52" fmla="*/ 757 w 779"/>
                <a:gd name="T53" fmla="*/ 51 h 302"/>
                <a:gd name="T54" fmla="*/ 763 w 779"/>
                <a:gd name="T55" fmla="*/ 75 h 302"/>
                <a:gd name="T56" fmla="*/ 761 w 779"/>
                <a:gd name="T57" fmla="*/ 146 h 302"/>
                <a:gd name="T58" fmla="*/ 737 w 779"/>
                <a:gd name="T59" fmla="*/ 200 h 302"/>
                <a:gd name="T60" fmla="*/ 743 w 779"/>
                <a:gd name="T61" fmla="*/ 180 h 302"/>
                <a:gd name="T62" fmla="*/ 733 w 779"/>
                <a:gd name="T63" fmla="*/ 264 h 302"/>
                <a:gd name="T64" fmla="*/ 779 w 779"/>
                <a:gd name="T65" fmla="*/ 302 h 3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302"/>
                <a:gd name="T101" fmla="*/ 779 w 779"/>
                <a:gd name="T102" fmla="*/ 302 h 3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302">
                  <a:moveTo>
                    <a:pt x="0" y="158"/>
                  </a:moveTo>
                  <a:cubicBezTo>
                    <a:pt x="14" y="157"/>
                    <a:pt x="26" y="154"/>
                    <a:pt x="40" y="152"/>
                  </a:cubicBezTo>
                  <a:cubicBezTo>
                    <a:pt x="50" y="148"/>
                    <a:pt x="61" y="145"/>
                    <a:pt x="73" y="143"/>
                  </a:cubicBezTo>
                  <a:cubicBezTo>
                    <a:pt x="84" y="134"/>
                    <a:pt x="102" y="121"/>
                    <a:pt x="116" y="118"/>
                  </a:cubicBezTo>
                  <a:cubicBezTo>
                    <a:pt x="121" y="115"/>
                    <a:pt x="125" y="113"/>
                    <a:pt x="131" y="112"/>
                  </a:cubicBezTo>
                  <a:cubicBezTo>
                    <a:pt x="138" y="108"/>
                    <a:pt x="145" y="106"/>
                    <a:pt x="152" y="105"/>
                  </a:cubicBezTo>
                  <a:cubicBezTo>
                    <a:pt x="162" y="102"/>
                    <a:pt x="171" y="101"/>
                    <a:pt x="180" y="99"/>
                  </a:cubicBezTo>
                  <a:cubicBezTo>
                    <a:pt x="186" y="96"/>
                    <a:pt x="193" y="94"/>
                    <a:pt x="199" y="93"/>
                  </a:cubicBezTo>
                  <a:cubicBezTo>
                    <a:pt x="205" y="91"/>
                    <a:pt x="208" y="88"/>
                    <a:pt x="214" y="87"/>
                  </a:cubicBezTo>
                  <a:cubicBezTo>
                    <a:pt x="219" y="84"/>
                    <a:pt x="223" y="82"/>
                    <a:pt x="229" y="81"/>
                  </a:cubicBezTo>
                  <a:cubicBezTo>
                    <a:pt x="238" y="76"/>
                    <a:pt x="246" y="73"/>
                    <a:pt x="257" y="71"/>
                  </a:cubicBezTo>
                  <a:cubicBezTo>
                    <a:pt x="266" y="66"/>
                    <a:pt x="277" y="61"/>
                    <a:pt x="287" y="59"/>
                  </a:cubicBezTo>
                  <a:cubicBezTo>
                    <a:pt x="295" y="55"/>
                    <a:pt x="301" y="51"/>
                    <a:pt x="309" y="50"/>
                  </a:cubicBezTo>
                  <a:cubicBezTo>
                    <a:pt x="314" y="45"/>
                    <a:pt x="321" y="41"/>
                    <a:pt x="327" y="40"/>
                  </a:cubicBezTo>
                  <a:cubicBezTo>
                    <a:pt x="353" y="27"/>
                    <a:pt x="388" y="27"/>
                    <a:pt x="416" y="25"/>
                  </a:cubicBezTo>
                  <a:cubicBezTo>
                    <a:pt x="444" y="25"/>
                    <a:pt x="472" y="25"/>
                    <a:pt x="499" y="26"/>
                  </a:cubicBezTo>
                  <a:cubicBezTo>
                    <a:pt x="515" y="27"/>
                    <a:pt x="534" y="36"/>
                    <a:pt x="551" y="38"/>
                  </a:cubicBezTo>
                  <a:cubicBezTo>
                    <a:pt x="576" y="37"/>
                    <a:pt x="586" y="37"/>
                    <a:pt x="607" y="34"/>
                  </a:cubicBezTo>
                  <a:cubicBezTo>
                    <a:pt x="612" y="31"/>
                    <a:pt x="616" y="29"/>
                    <a:pt x="622" y="28"/>
                  </a:cubicBezTo>
                  <a:cubicBezTo>
                    <a:pt x="628" y="25"/>
                    <a:pt x="636" y="23"/>
                    <a:pt x="643" y="22"/>
                  </a:cubicBezTo>
                  <a:cubicBezTo>
                    <a:pt x="652" y="18"/>
                    <a:pt x="671" y="13"/>
                    <a:pt x="671" y="13"/>
                  </a:cubicBezTo>
                  <a:cubicBezTo>
                    <a:pt x="674" y="11"/>
                    <a:pt x="677" y="11"/>
                    <a:pt x="680" y="9"/>
                  </a:cubicBezTo>
                  <a:cubicBezTo>
                    <a:pt x="686" y="5"/>
                    <a:pt x="684" y="2"/>
                    <a:pt x="692" y="0"/>
                  </a:cubicBezTo>
                  <a:cubicBezTo>
                    <a:pt x="700" y="0"/>
                    <a:pt x="708" y="0"/>
                    <a:pt x="715" y="1"/>
                  </a:cubicBezTo>
                  <a:cubicBezTo>
                    <a:pt x="721" y="2"/>
                    <a:pt x="738" y="7"/>
                    <a:pt x="738" y="7"/>
                  </a:cubicBezTo>
                  <a:cubicBezTo>
                    <a:pt x="742" y="13"/>
                    <a:pt x="749" y="12"/>
                    <a:pt x="748" y="23"/>
                  </a:cubicBezTo>
                  <a:cubicBezTo>
                    <a:pt x="749" y="29"/>
                    <a:pt x="753" y="44"/>
                    <a:pt x="757" y="51"/>
                  </a:cubicBezTo>
                  <a:cubicBezTo>
                    <a:pt x="759" y="59"/>
                    <a:pt x="761" y="67"/>
                    <a:pt x="763" y="75"/>
                  </a:cubicBezTo>
                  <a:cubicBezTo>
                    <a:pt x="762" y="99"/>
                    <a:pt x="762" y="122"/>
                    <a:pt x="761" y="146"/>
                  </a:cubicBezTo>
                  <a:cubicBezTo>
                    <a:pt x="761" y="155"/>
                    <a:pt x="741" y="191"/>
                    <a:pt x="737" y="200"/>
                  </a:cubicBezTo>
                  <a:cubicBezTo>
                    <a:pt x="736" y="202"/>
                    <a:pt x="743" y="180"/>
                    <a:pt x="743" y="180"/>
                  </a:cubicBezTo>
                  <a:cubicBezTo>
                    <a:pt x="742" y="187"/>
                    <a:pt x="729" y="244"/>
                    <a:pt x="733" y="264"/>
                  </a:cubicBezTo>
                  <a:cubicBezTo>
                    <a:pt x="747" y="284"/>
                    <a:pt x="770" y="294"/>
                    <a:pt x="779" y="30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01" name="Freeform 86"/>
            <p:cNvSpPr>
              <a:spLocks/>
            </p:cNvSpPr>
            <p:nvPr/>
          </p:nvSpPr>
          <p:spPr bwMode="auto">
            <a:xfrm>
              <a:off x="5468119" y="4430310"/>
              <a:ext cx="650890" cy="113235"/>
            </a:xfrm>
            <a:custGeom>
              <a:avLst/>
              <a:gdLst>
                <a:gd name="T0" fmla="*/ 0 w 464"/>
                <a:gd name="T1" fmla="*/ 3 h 84"/>
                <a:gd name="T2" fmla="*/ 31 w 464"/>
                <a:gd name="T3" fmla="*/ 12 h 84"/>
                <a:gd name="T4" fmla="*/ 69 w 464"/>
                <a:gd name="T5" fmla="*/ 38 h 84"/>
                <a:gd name="T6" fmla="*/ 96 w 464"/>
                <a:gd name="T7" fmla="*/ 34 h 84"/>
                <a:gd name="T8" fmla="*/ 116 w 464"/>
                <a:gd name="T9" fmla="*/ 23 h 84"/>
                <a:gd name="T10" fmla="*/ 143 w 464"/>
                <a:gd name="T11" fmla="*/ 0 h 84"/>
                <a:gd name="T12" fmla="*/ 181 w 464"/>
                <a:gd name="T13" fmla="*/ 9 h 84"/>
                <a:gd name="T14" fmla="*/ 222 w 464"/>
                <a:gd name="T15" fmla="*/ 8 h 84"/>
                <a:gd name="T16" fmla="*/ 254 w 464"/>
                <a:gd name="T17" fmla="*/ 6 h 84"/>
                <a:gd name="T18" fmla="*/ 289 w 464"/>
                <a:gd name="T19" fmla="*/ 26 h 84"/>
                <a:gd name="T20" fmla="*/ 348 w 464"/>
                <a:gd name="T21" fmla="*/ 18 h 84"/>
                <a:gd name="T22" fmla="*/ 389 w 464"/>
                <a:gd name="T23" fmla="*/ 35 h 84"/>
                <a:gd name="T24" fmla="*/ 407 w 464"/>
                <a:gd name="T25" fmla="*/ 44 h 84"/>
                <a:gd name="T26" fmla="*/ 427 w 464"/>
                <a:gd name="T27" fmla="*/ 53 h 84"/>
                <a:gd name="T28" fmla="*/ 445 w 464"/>
                <a:gd name="T29" fmla="*/ 62 h 84"/>
                <a:gd name="T30" fmla="*/ 486 w 464"/>
                <a:gd name="T31" fmla="*/ 88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4"/>
                <a:gd name="T49" fmla="*/ 0 h 84"/>
                <a:gd name="T50" fmla="*/ 464 w 464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4" h="84">
                  <a:moveTo>
                    <a:pt x="0" y="3"/>
                  </a:moveTo>
                  <a:cubicBezTo>
                    <a:pt x="12" y="5"/>
                    <a:pt x="20" y="5"/>
                    <a:pt x="29" y="12"/>
                  </a:cubicBezTo>
                  <a:cubicBezTo>
                    <a:pt x="36" y="24"/>
                    <a:pt x="52" y="34"/>
                    <a:pt x="65" y="36"/>
                  </a:cubicBezTo>
                  <a:cubicBezTo>
                    <a:pt x="76" y="35"/>
                    <a:pt x="82" y="34"/>
                    <a:pt x="92" y="32"/>
                  </a:cubicBezTo>
                  <a:cubicBezTo>
                    <a:pt x="99" y="29"/>
                    <a:pt x="103" y="24"/>
                    <a:pt x="110" y="21"/>
                  </a:cubicBezTo>
                  <a:cubicBezTo>
                    <a:pt x="118" y="13"/>
                    <a:pt x="127" y="4"/>
                    <a:pt x="137" y="0"/>
                  </a:cubicBezTo>
                  <a:cubicBezTo>
                    <a:pt x="162" y="2"/>
                    <a:pt x="156" y="6"/>
                    <a:pt x="173" y="9"/>
                  </a:cubicBezTo>
                  <a:cubicBezTo>
                    <a:pt x="185" y="15"/>
                    <a:pt x="199" y="10"/>
                    <a:pt x="212" y="8"/>
                  </a:cubicBezTo>
                  <a:cubicBezTo>
                    <a:pt x="222" y="3"/>
                    <a:pt x="230" y="5"/>
                    <a:pt x="242" y="6"/>
                  </a:cubicBezTo>
                  <a:cubicBezTo>
                    <a:pt x="254" y="12"/>
                    <a:pt x="261" y="22"/>
                    <a:pt x="275" y="24"/>
                  </a:cubicBezTo>
                  <a:cubicBezTo>
                    <a:pt x="292" y="24"/>
                    <a:pt x="311" y="16"/>
                    <a:pt x="332" y="18"/>
                  </a:cubicBezTo>
                  <a:cubicBezTo>
                    <a:pt x="338" y="19"/>
                    <a:pt x="364" y="32"/>
                    <a:pt x="371" y="33"/>
                  </a:cubicBezTo>
                  <a:cubicBezTo>
                    <a:pt x="377" y="37"/>
                    <a:pt x="382" y="41"/>
                    <a:pt x="389" y="42"/>
                  </a:cubicBezTo>
                  <a:cubicBezTo>
                    <a:pt x="394" y="46"/>
                    <a:pt x="401" y="50"/>
                    <a:pt x="407" y="51"/>
                  </a:cubicBezTo>
                  <a:cubicBezTo>
                    <a:pt x="413" y="54"/>
                    <a:pt x="418" y="59"/>
                    <a:pt x="425" y="60"/>
                  </a:cubicBezTo>
                  <a:cubicBezTo>
                    <a:pt x="436" y="68"/>
                    <a:pt x="450" y="79"/>
                    <a:pt x="464" y="8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02" name="Freeform 87"/>
            <p:cNvSpPr>
              <a:spLocks/>
            </p:cNvSpPr>
            <p:nvPr/>
          </p:nvSpPr>
          <p:spPr bwMode="auto">
            <a:xfrm>
              <a:off x="6728790" y="4059006"/>
              <a:ext cx="27406" cy="213302"/>
            </a:xfrm>
            <a:custGeom>
              <a:avLst/>
              <a:gdLst>
                <a:gd name="T0" fmla="*/ 13 w 20"/>
                <a:gd name="T1" fmla="*/ 0 h 157"/>
                <a:gd name="T2" fmla="*/ 9 w 20"/>
                <a:gd name="T3" fmla="*/ 23 h 157"/>
                <a:gd name="T4" fmla="*/ 15 w 20"/>
                <a:gd name="T5" fmla="*/ 59 h 157"/>
                <a:gd name="T6" fmla="*/ 7 w 20"/>
                <a:gd name="T7" fmla="*/ 135 h 157"/>
                <a:gd name="T8" fmla="*/ 3 w 20"/>
                <a:gd name="T9" fmla="*/ 155 h 157"/>
                <a:gd name="T10" fmla="*/ 0 w 20"/>
                <a:gd name="T11" fmla="*/ 16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57"/>
                <a:gd name="T20" fmla="*/ 20 w 20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57">
                  <a:moveTo>
                    <a:pt x="13" y="0"/>
                  </a:moveTo>
                  <a:cubicBezTo>
                    <a:pt x="12" y="7"/>
                    <a:pt x="10" y="14"/>
                    <a:pt x="9" y="21"/>
                  </a:cubicBezTo>
                  <a:cubicBezTo>
                    <a:pt x="10" y="34"/>
                    <a:pt x="9" y="44"/>
                    <a:pt x="15" y="55"/>
                  </a:cubicBezTo>
                  <a:cubicBezTo>
                    <a:pt x="20" y="83"/>
                    <a:pt x="19" y="104"/>
                    <a:pt x="7" y="127"/>
                  </a:cubicBezTo>
                  <a:cubicBezTo>
                    <a:pt x="6" y="133"/>
                    <a:pt x="4" y="139"/>
                    <a:pt x="3" y="145"/>
                  </a:cubicBezTo>
                  <a:cubicBezTo>
                    <a:pt x="2" y="149"/>
                    <a:pt x="0" y="157"/>
                    <a:pt x="0" y="157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03" name="Freeform 88"/>
            <p:cNvSpPr>
              <a:spLocks/>
            </p:cNvSpPr>
            <p:nvPr/>
          </p:nvSpPr>
          <p:spPr bwMode="auto">
            <a:xfrm>
              <a:off x="4503432" y="3919438"/>
              <a:ext cx="93180" cy="184335"/>
            </a:xfrm>
            <a:custGeom>
              <a:avLst/>
              <a:gdLst>
                <a:gd name="T0" fmla="*/ 70 w 66"/>
                <a:gd name="T1" fmla="*/ 7 h 135"/>
                <a:gd name="T2" fmla="*/ 48 w 66"/>
                <a:gd name="T3" fmla="*/ 0 h 135"/>
                <a:gd name="T4" fmla="*/ 29 w 66"/>
                <a:gd name="T5" fmla="*/ 6 h 135"/>
                <a:gd name="T6" fmla="*/ 23 w 66"/>
                <a:gd name="T7" fmla="*/ 23 h 135"/>
                <a:gd name="T8" fmla="*/ 21 w 66"/>
                <a:gd name="T9" fmla="*/ 64 h 135"/>
                <a:gd name="T10" fmla="*/ 1 w 66"/>
                <a:gd name="T11" fmla="*/ 88 h 135"/>
                <a:gd name="T12" fmla="*/ 10 w 66"/>
                <a:gd name="T13" fmla="*/ 114 h 135"/>
                <a:gd name="T14" fmla="*/ 21 w 66"/>
                <a:gd name="T15" fmla="*/ 129 h 135"/>
                <a:gd name="T16" fmla="*/ 15 w 66"/>
                <a:gd name="T17" fmla="*/ 14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135"/>
                <a:gd name="T29" fmla="*/ 66 w 66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135">
                  <a:moveTo>
                    <a:pt x="66" y="7"/>
                  </a:moveTo>
                  <a:cubicBezTo>
                    <a:pt x="59" y="6"/>
                    <a:pt x="53" y="1"/>
                    <a:pt x="46" y="0"/>
                  </a:cubicBezTo>
                  <a:cubicBezTo>
                    <a:pt x="37" y="1"/>
                    <a:pt x="35" y="2"/>
                    <a:pt x="27" y="6"/>
                  </a:cubicBezTo>
                  <a:cubicBezTo>
                    <a:pt x="24" y="11"/>
                    <a:pt x="22" y="15"/>
                    <a:pt x="21" y="21"/>
                  </a:cubicBezTo>
                  <a:cubicBezTo>
                    <a:pt x="20" y="34"/>
                    <a:pt x="21" y="47"/>
                    <a:pt x="19" y="60"/>
                  </a:cubicBezTo>
                  <a:cubicBezTo>
                    <a:pt x="18" y="68"/>
                    <a:pt x="5" y="75"/>
                    <a:pt x="1" y="82"/>
                  </a:cubicBezTo>
                  <a:cubicBezTo>
                    <a:pt x="3" y="96"/>
                    <a:pt x="0" y="99"/>
                    <a:pt x="10" y="106"/>
                  </a:cubicBezTo>
                  <a:cubicBezTo>
                    <a:pt x="13" y="112"/>
                    <a:pt x="18" y="113"/>
                    <a:pt x="19" y="120"/>
                  </a:cubicBezTo>
                  <a:cubicBezTo>
                    <a:pt x="18" y="134"/>
                    <a:pt x="22" y="131"/>
                    <a:pt x="15" y="135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04" name="Freeform 89"/>
            <p:cNvSpPr>
              <a:spLocks/>
            </p:cNvSpPr>
            <p:nvPr/>
          </p:nvSpPr>
          <p:spPr bwMode="auto">
            <a:xfrm>
              <a:off x="4861079" y="4197257"/>
              <a:ext cx="19184" cy="110601"/>
            </a:xfrm>
            <a:custGeom>
              <a:avLst/>
              <a:gdLst>
                <a:gd name="T0" fmla="*/ 14 w 13"/>
                <a:gd name="T1" fmla="*/ 0 h 81"/>
                <a:gd name="T2" fmla="*/ 4 w 13"/>
                <a:gd name="T3" fmla="*/ 17 h 81"/>
                <a:gd name="T4" fmla="*/ 15 w 13"/>
                <a:gd name="T5" fmla="*/ 87 h 81"/>
                <a:gd name="T6" fmla="*/ 0 60000 65536"/>
                <a:gd name="T7" fmla="*/ 0 60000 65536"/>
                <a:gd name="T8" fmla="*/ 0 60000 65536"/>
                <a:gd name="T9" fmla="*/ 0 w 13"/>
                <a:gd name="T10" fmla="*/ 0 h 81"/>
                <a:gd name="T11" fmla="*/ 13 w 13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81">
                  <a:moveTo>
                    <a:pt x="12" y="0"/>
                  </a:moveTo>
                  <a:cubicBezTo>
                    <a:pt x="9" y="5"/>
                    <a:pt x="7" y="10"/>
                    <a:pt x="4" y="15"/>
                  </a:cubicBezTo>
                  <a:cubicBezTo>
                    <a:pt x="0" y="41"/>
                    <a:pt x="2" y="59"/>
                    <a:pt x="13" y="81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05" name="Freeform 90"/>
            <p:cNvSpPr>
              <a:spLocks/>
            </p:cNvSpPr>
            <p:nvPr/>
          </p:nvSpPr>
          <p:spPr bwMode="auto">
            <a:xfrm>
              <a:off x="6120380" y="4542228"/>
              <a:ext cx="1486770" cy="421338"/>
            </a:xfrm>
            <a:custGeom>
              <a:avLst/>
              <a:gdLst>
                <a:gd name="T0" fmla="*/ 0 w 1061"/>
                <a:gd name="T1" fmla="*/ 0 h 310"/>
                <a:gd name="T2" fmla="*/ 12 w 1061"/>
                <a:gd name="T3" fmla="*/ 3 h 310"/>
                <a:gd name="T4" fmla="*/ 21 w 1061"/>
                <a:gd name="T5" fmla="*/ 10 h 310"/>
                <a:gd name="T6" fmla="*/ 49 w 1061"/>
                <a:gd name="T7" fmla="*/ 33 h 310"/>
                <a:gd name="T8" fmla="*/ 61 w 1061"/>
                <a:gd name="T9" fmla="*/ 45 h 310"/>
                <a:gd name="T10" fmla="*/ 65 w 1061"/>
                <a:gd name="T11" fmla="*/ 49 h 310"/>
                <a:gd name="T12" fmla="*/ 117 w 1061"/>
                <a:gd name="T13" fmla="*/ 88 h 310"/>
                <a:gd name="T14" fmla="*/ 146 w 1061"/>
                <a:gd name="T15" fmla="*/ 105 h 310"/>
                <a:gd name="T16" fmla="*/ 163 w 1061"/>
                <a:gd name="T17" fmla="*/ 117 h 310"/>
                <a:gd name="T18" fmla="*/ 172 w 1061"/>
                <a:gd name="T19" fmla="*/ 135 h 310"/>
                <a:gd name="T20" fmla="*/ 199 w 1061"/>
                <a:gd name="T21" fmla="*/ 183 h 310"/>
                <a:gd name="T22" fmla="*/ 220 w 1061"/>
                <a:gd name="T23" fmla="*/ 193 h 310"/>
                <a:gd name="T24" fmla="*/ 257 w 1061"/>
                <a:gd name="T25" fmla="*/ 189 h 310"/>
                <a:gd name="T26" fmla="*/ 304 w 1061"/>
                <a:gd name="T27" fmla="*/ 209 h 310"/>
                <a:gd name="T28" fmla="*/ 326 w 1061"/>
                <a:gd name="T29" fmla="*/ 216 h 310"/>
                <a:gd name="T30" fmla="*/ 357 w 1061"/>
                <a:gd name="T31" fmla="*/ 233 h 310"/>
                <a:gd name="T32" fmla="*/ 405 w 1061"/>
                <a:gd name="T33" fmla="*/ 227 h 310"/>
                <a:gd name="T34" fmla="*/ 438 w 1061"/>
                <a:gd name="T35" fmla="*/ 231 h 310"/>
                <a:gd name="T36" fmla="*/ 460 w 1061"/>
                <a:gd name="T37" fmla="*/ 241 h 310"/>
                <a:gd name="T38" fmla="*/ 479 w 1061"/>
                <a:gd name="T39" fmla="*/ 254 h 310"/>
                <a:gd name="T40" fmla="*/ 498 w 1061"/>
                <a:gd name="T41" fmla="*/ 260 h 310"/>
                <a:gd name="T42" fmla="*/ 516 w 1061"/>
                <a:gd name="T43" fmla="*/ 266 h 310"/>
                <a:gd name="T44" fmla="*/ 539 w 1061"/>
                <a:gd name="T45" fmla="*/ 291 h 310"/>
                <a:gd name="T46" fmla="*/ 567 w 1061"/>
                <a:gd name="T47" fmla="*/ 320 h 310"/>
                <a:gd name="T48" fmla="*/ 586 w 1061"/>
                <a:gd name="T49" fmla="*/ 330 h 310"/>
                <a:gd name="T50" fmla="*/ 620 w 1061"/>
                <a:gd name="T51" fmla="*/ 326 h 310"/>
                <a:gd name="T52" fmla="*/ 645 w 1061"/>
                <a:gd name="T53" fmla="*/ 330 h 310"/>
                <a:gd name="T54" fmla="*/ 674 w 1061"/>
                <a:gd name="T55" fmla="*/ 323 h 310"/>
                <a:gd name="T56" fmla="*/ 768 w 1061"/>
                <a:gd name="T57" fmla="*/ 318 h 310"/>
                <a:gd name="T58" fmla="*/ 833 w 1061"/>
                <a:gd name="T59" fmla="*/ 313 h 310"/>
                <a:gd name="T60" fmla="*/ 868 w 1061"/>
                <a:gd name="T61" fmla="*/ 303 h 310"/>
                <a:gd name="T62" fmla="*/ 988 w 1061"/>
                <a:gd name="T63" fmla="*/ 288 h 310"/>
                <a:gd name="T64" fmla="*/ 1110 w 1061"/>
                <a:gd name="T65" fmla="*/ 292 h 3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310"/>
                <a:gd name="T101" fmla="*/ 1061 w 1061"/>
                <a:gd name="T102" fmla="*/ 310 h 3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310">
                  <a:moveTo>
                    <a:pt x="0" y="0"/>
                  </a:moveTo>
                  <a:cubicBezTo>
                    <a:pt x="6" y="1"/>
                    <a:pt x="8" y="0"/>
                    <a:pt x="12" y="3"/>
                  </a:cubicBezTo>
                  <a:cubicBezTo>
                    <a:pt x="15" y="5"/>
                    <a:pt x="21" y="10"/>
                    <a:pt x="21" y="10"/>
                  </a:cubicBezTo>
                  <a:cubicBezTo>
                    <a:pt x="26" y="19"/>
                    <a:pt x="38" y="25"/>
                    <a:pt x="47" y="31"/>
                  </a:cubicBezTo>
                  <a:cubicBezTo>
                    <a:pt x="52" y="39"/>
                    <a:pt x="49" y="35"/>
                    <a:pt x="59" y="43"/>
                  </a:cubicBezTo>
                  <a:cubicBezTo>
                    <a:pt x="60" y="44"/>
                    <a:pt x="63" y="46"/>
                    <a:pt x="63" y="46"/>
                  </a:cubicBezTo>
                  <a:cubicBezTo>
                    <a:pt x="73" y="62"/>
                    <a:pt x="96" y="71"/>
                    <a:pt x="111" y="82"/>
                  </a:cubicBezTo>
                  <a:cubicBezTo>
                    <a:pt x="116" y="90"/>
                    <a:pt x="131" y="95"/>
                    <a:pt x="140" y="99"/>
                  </a:cubicBezTo>
                  <a:cubicBezTo>
                    <a:pt x="145" y="102"/>
                    <a:pt x="155" y="109"/>
                    <a:pt x="155" y="109"/>
                  </a:cubicBezTo>
                  <a:cubicBezTo>
                    <a:pt x="159" y="115"/>
                    <a:pt x="161" y="121"/>
                    <a:pt x="164" y="127"/>
                  </a:cubicBezTo>
                  <a:cubicBezTo>
                    <a:pt x="167" y="141"/>
                    <a:pt x="178" y="163"/>
                    <a:pt x="191" y="171"/>
                  </a:cubicBezTo>
                  <a:cubicBezTo>
                    <a:pt x="196" y="178"/>
                    <a:pt x="201" y="180"/>
                    <a:pt x="210" y="181"/>
                  </a:cubicBezTo>
                  <a:cubicBezTo>
                    <a:pt x="234" y="180"/>
                    <a:pt x="230" y="180"/>
                    <a:pt x="245" y="177"/>
                  </a:cubicBezTo>
                  <a:cubicBezTo>
                    <a:pt x="268" y="179"/>
                    <a:pt x="266" y="192"/>
                    <a:pt x="290" y="196"/>
                  </a:cubicBezTo>
                  <a:cubicBezTo>
                    <a:pt x="297" y="199"/>
                    <a:pt x="305" y="201"/>
                    <a:pt x="312" y="202"/>
                  </a:cubicBezTo>
                  <a:cubicBezTo>
                    <a:pt x="322" y="206"/>
                    <a:pt x="331" y="214"/>
                    <a:pt x="341" y="219"/>
                  </a:cubicBezTo>
                  <a:cubicBezTo>
                    <a:pt x="353" y="218"/>
                    <a:pt x="375" y="222"/>
                    <a:pt x="387" y="213"/>
                  </a:cubicBezTo>
                  <a:cubicBezTo>
                    <a:pt x="407" y="214"/>
                    <a:pt x="405" y="214"/>
                    <a:pt x="419" y="217"/>
                  </a:cubicBezTo>
                  <a:cubicBezTo>
                    <a:pt x="426" y="221"/>
                    <a:pt x="432" y="225"/>
                    <a:pt x="440" y="226"/>
                  </a:cubicBezTo>
                  <a:cubicBezTo>
                    <a:pt x="444" y="233"/>
                    <a:pt x="449" y="237"/>
                    <a:pt x="458" y="238"/>
                  </a:cubicBezTo>
                  <a:cubicBezTo>
                    <a:pt x="464" y="241"/>
                    <a:pt x="470" y="243"/>
                    <a:pt x="476" y="244"/>
                  </a:cubicBezTo>
                  <a:cubicBezTo>
                    <a:pt x="482" y="247"/>
                    <a:pt x="488" y="249"/>
                    <a:pt x="494" y="250"/>
                  </a:cubicBezTo>
                  <a:cubicBezTo>
                    <a:pt x="503" y="254"/>
                    <a:pt x="511" y="264"/>
                    <a:pt x="515" y="273"/>
                  </a:cubicBezTo>
                  <a:cubicBezTo>
                    <a:pt x="518" y="293"/>
                    <a:pt x="522" y="297"/>
                    <a:pt x="542" y="300"/>
                  </a:cubicBezTo>
                  <a:cubicBezTo>
                    <a:pt x="547" y="307"/>
                    <a:pt x="552" y="309"/>
                    <a:pt x="560" y="310"/>
                  </a:cubicBezTo>
                  <a:cubicBezTo>
                    <a:pt x="582" y="309"/>
                    <a:pt x="579" y="309"/>
                    <a:pt x="593" y="306"/>
                  </a:cubicBezTo>
                  <a:cubicBezTo>
                    <a:pt x="602" y="307"/>
                    <a:pt x="608" y="309"/>
                    <a:pt x="617" y="310"/>
                  </a:cubicBezTo>
                  <a:cubicBezTo>
                    <a:pt x="629" y="309"/>
                    <a:pt x="634" y="305"/>
                    <a:pt x="644" y="303"/>
                  </a:cubicBezTo>
                  <a:cubicBezTo>
                    <a:pt x="671" y="290"/>
                    <a:pt x="704" y="299"/>
                    <a:pt x="734" y="298"/>
                  </a:cubicBezTo>
                  <a:cubicBezTo>
                    <a:pt x="755" y="296"/>
                    <a:pt x="775" y="295"/>
                    <a:pt x="797" y="294"/>
                  </a:cubicBezTo>
                  <a:cubicBezTo>
                    <a:pt x="808" y="292"/>
                    <a:pt x="819" y="287"/>
                    <a:pt x="830" y="285"/>
                  </a:cubicBezTo>
                  <a:cubicBezTo>
                    <a:pt x="848" y="276"/>
                    <a:pt x="925" y="271"/>
                    <a:pt x="945" y="270"/>
                  </a:cubicBezTo>
                  <a:cubicBezTo>
                    <a:pt x="1034" y="276"/>
                    <a:pt x="901" y="274"/>
                    <a:pt x="1061" y="27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06" name="Freeform 91"/>
            <p:cNvSpPr>
              <a:spLocks/>
            </p:cNvSpPr>
            <p:nvPr/>
          </p:nvSpPr>
          <p:spPr bwMode="auto">
            <a:xfrm>
              <a:off x="7216615" y="4261775"/>
              <a:ext cx="87699" cy="186969"/>
            </a:xfrm>
            <a:custGeom>
              <a:avLst/>
              <a:gdLst>
                <a:gd name="T0" fmla="*/ 0 w 64"/>
                <a:gd name="T1" fmla="*/ 0 h 142"/>
                <a:gd name="T2" fmla="*/ 48 w 64"/>
                <a:gd name="T3" fmla="*/ 47 h 142"/>
                <a:gd name="T4" fmla="*/ 64 w 64"/>
                <a:gd name="T5" fmla="*/ 142 h 142"/>
                <a:gd name="T6" fmla="*/ 0 60000 65536"/>
                <a:gd name="T7" fmla="*/ 0 60000 65536"/>
                <a:gd name="T8" fmla="*/ 0 60000 65536"/>
                <a:gd name="T9" fmla="*/ 0 w 64"/>
                <a:gd name="T10" fmla="*/ 0 h 142"/>
                <a:gd name="T11" fmla="*/ 64 w 64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142">
                  <a:moveTo>
                    <a:pt x="0" y="0"/>
                  </a:moveTo>
                  <a:cubicBezTo>
                    <a:pt x="15" y="16"/>
                    <a:pt x="29" y="33"/>
                    <a:pt x="48" y="47"/>
                  </a:cubicBezTo>
                  <a:cubicBezTo>
                    <a:pt x="57" y="73"/>
                    <a:pt x="61" y="122"/>
                    <a:pt x="64" y="14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07" name="Freeform 92"/>
            <p:cNvSpPr>
              <a:spLocks/>
            </p:cNvSpPr>
            <p:nvPr/>
          </p:nvSpPr>
          <p:spPr bwMode="auto">
            <a:xfrm>
              <a:off x="8067568" y="3978688"/>
              <a:ext cx="154843" cy="11850"/>
            </a:xfrm>
            <a:custGeom>
              <a:avLst/>
              <a:gdLst>
                <a:gd name="T0" fmla="*/ 0 w 111"/>
                <a:gd name="T1" fmla="*/ 9 h 9"/>
                <a:gd name="T2" fmla="*/ 61 w 111"/>
                <a:gd name="T3" fmla="*/ 5 h 9"/>
                <a:gd name="T4" fmla="*/ 106 w 111"/>
                <a:gd name="T5" fmla="*/ 3 h 9"/>
                <a:gd name="T6" fmla="*/ 115 w 111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"/>
                <a:gd name="T13" fmla="*/ 0 h 9"/>
                <a:gd name="T14" fmla="*/ 111 w 11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" h="9">
                  <a:moveTo>
                    <a:pt x="0" y="9"/>
                  </a:moveTo>
                  <a:cubicBezTo>
                    <a:pt x="29" y="8"/>
                    <a:pt x="37" y="8"/>
                    <a:pt x="59" y="5"/>
                  </a:cubicBezTo>
                  <a:cubicBezTo>
                    <a:pt x="74" y="0"/>
                    <a:pt x="83" y="2"/>
                    <a:pt x="102" y="3"/>
                  </a:cubicBezTo>
                  <a:cubicBezTo>
                    <a:pt x="104" y="4"/>
                    <a:pt x="111" y="6"/>
                    <a:pt x="111" y="9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08" name="Freeform 93"/>
            <p:cNvSpPr>
              <a:spLocks/>
            </p:cNvSpPr>
            <p:nvPr/>
          </p:nvSpPr>
          <p:spPr bwMode="auto">
            <a:xfrm>
              <a:off x="7975759" y="4348676"/>
              <a:ext cx="374090" cy="509556"/>
            </a:xfrm>
            <a:custGeom>
              <a:avLst/>
              <a:gdLst>
                <a:gd name="T0" fmla="*/ 76 w 267"/>
                <a:gd name="T1" fmla="*/ 0 h 376"/>
                <a:gd name="T2" fmla="*/ 65 w 267"/>
                <a:gd name="T3" fmla="*/ 42 h 376"/>
                <a:gd name="T4" fmla="*/ 53 w 267"/>
                <a:gd name="T5" fmla="*/ 62 h 376"/>
                <a:gd name="T6" fmla="*/ 44 w 267"/>
                <a:gd name="T7" fmla="*/ 76 h 376"/>
                <a:gd name="T8" fmla="*/ 38 w 267"/>
                <a:gd name="T9" fmla="*/ 149 h 376"/>
                <a:gd name="T10" fmla="*/ 6 w 267"/>
                <a:gd name="T11" fmla="*/ 204 h 376"/>
                <a:gd name="T12" fmla="*/ 2 w 267"/>
                <a:gd name="T13" fmla="*/ 223 h 376"/>
                <a:gd name="T14" fmla="*/ 25 w 267"/>
                <a:gd name="T15" fmla="*/ 271 h 376"/>
                <a:gd name="T16" fmla="*/ 46 w 267"/>
                <a:gd name="T17" fmla="*/ 281 h 376"/>
                <a:gd name="T18" fmla="*/ 67 w 267"/>
                <a:gd name="T19" fmla="*/ 309 h 376"/>
                <a:gd name="T20" fmla="*/ 103 w 267"/>
                <a:gd name="T21" fmla="*/ 327 h 376"/>
                <a:gd name="T22" fmla="*/ 123 w 267"/>
                <a:gd name="T23" fmla="*/ 337 h 376"/>
                <a:gd name="T24" fmla="*/ 132 w 267"/>
                <a:gd name="T25" fmla="*/ 345 h 376"/>
                <a:gd name="T26" fmla="*/ 146 w 267"/>
                <a:gd name="T27" fmla="*/ 363 h 376"/>
                <a:gd name="T28" fmla="*/ 219 w 267"/>
                <a:gd name="T29" fmla="*/ 389 h 376"/>
                <a:gd name="T30" fmla="*/ 243 w 267"/>
                <a:gd name="T31" fmla="*/ 398 h 376"/>
                <a:gd name="T32" fmla="*/ 279 w 267"/>
                <a:gd name="T33" fmla="*/ 382 h 3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7"/>
                <a:gd name="T52" fmla="*/ 0 h 376"/>
                <a:gd name="T53" fmla="*/ 267 w 267"/>
                <a:gd name="T54" fmla="*/ 376 h 3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7" h="376">
                  <a:moveTo>
                    <a:pt x="72" y="0"/>
                  </a:moveTo>
                  <a:cubicBezTo>
                    <a:pt x="71" y="13"/>
                    <a:pt x="71" y="29"/>
                    <a:pt x="63" y="40"/>
                  </a:cubicBezTo>
                  <a:cubicBezTo>
                    <a:pt x="61" y="48"/>
                    <a:pt x="57" y="53"/>
                    <a:pt x="51" y="58"/>
                  </a:cubicBezTo>
                  <a:cubicBezTo>
                    <a:pt x="48" y="63"/>
                    <a:pt x="45" y="67"/>
                    <a:pt x="42" y="72"/>
                  </a:cubicBezTo>
                  <a:cubicBezTo>
                    <a:pt x="38" y="95"/>
                    <a:pt x="45" y="120"/>
                    <a:pt x="36" y="141"/>
                  </a:cubicBezTo>
                  <a:cubicBezTo>
                    <a:pt x="33" y="159"/>
                    <a:pt x="15" y="176"/>
                    <a:pt x="6" y="192"/>
                  </a:cubicBezTo>
                  <a:cubicBezTo>
                    <a:pt x="5" y="199"/>
                    <a:pt x="3" y="204"/>
                    <a:pt x="2" y="211"/>
                  </a:cubicBezTo>
                  <a:cubicBezTo>
                    <a:pt x="3" y="231"/>
                    <a:pt x="0" y="251"/>
                    <a:pt x="23" y="256"/>
                  </a:cubicBezTo>
                  <a:cubicBezTo>
                    <a:pt x="29" y="261"/>
                    <a:pt x="36" y="264"/>
                    <a:pt x="44" y="265"/>
                  </a:cubicBezTo>
                  <a:cubicBezTo>
                    <a:pt x="54" y="272"/>
                    <a:pt x="59" y="280"/>
                    <a:pt x="65" y="291"/>
                  </a:cubicBezTo>
                  <a:cubicBezTo>
                    <a:pt x="68" y="308"/>
                    <a:pt x="84" y="308"/>
                    <a:pt x="99" y="309"/>
                  </a:cubicBezTo>
                  <a:cubicBezTo>
                    <a:pt x="105" y="310"/>
                    <a:pt x="112" y="314"/>
                    <a:pt x="117" y="318"/>
                  </a:cubicBezTo>
                  <a:cubicBezTo>
                    <a:pt x="120" y="320"/>
                    <a:pt x="126" y="325"/>
                    <a:pt x="126" y="325"/>
                  </a:cubicBezTo>
                  <a:cubicBezTo>
                    <a:pt x="130" y="332"/>
                    <a:pt x="135" y="337"/>
                    <a:pt x="140" y="343"/>
                  </a:cubicBezTo>
                  <a:cubicBezTo>
                    <a:pt x="146" y="374"/>
                    <a:pt x="189" y="367"/>
                    <a:pt x="209" y="367"/>
                  </a:cubicBezTo>
                  <a:cubicBezTo>
                    <a:pt x="217" y="371"/>
                    <a:pt x="225" y="375"/>
                    <a:pt x="233" y="376"/>
                  </a:cubicBezTo>
                  <a:cubicBezTo>
                    <a:pt x="243" y="375"/>
                    <a:pt x="263" y="372"/>
                    <a:pt x="267" y="36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09" name="Freeform 94"/>
            <p:cNvSpPr>
              <a:spLocks/>
            </p:cNvSpPr>
            <p:nvPr/>
          </p:nvSpPr>
          <p:spPr bwMode="auto">
            <a:xfrm>
              <a:off x="7211134" y="4689696"/>
              <a:ext cx="779698" cy="811076"/>
            </a:xfrm>
            <a:custGeom>
              <a:avLst/>
              <a:gdLst>
                <a:gd name="T0" fmla="*/ 568 w 570"/>
                <a:gd name="T1" fmla="*/ 0 h 617"/>
                <a:gd name="T2" fmla="*/ 560 w 570"/>
                <a:gd name="T3" fmla="*/ 13 h 617"/>
                <a:gd name="T4" fmla="*/ 547 w 570"/>
                <a:gd name="T5" fmla="*/ 37 h 617"/>
                <a:gd name="T6" fmla="*/ 535 w 570"/>
                <a:gd name="T7" fmla="*/ 57 h 617"/>
                <a:gd name="T8" fmla="*/ 523 w 570"/>
                <a:gd name="T9" fmla="*/ 82 h 617"/>
                <a:gd name="T10" fmla="*/ 477 w 570"/>
                <a:gd name="T11" fmla="*/ 118 h 617"/>
                <a:gd name="T12" fmla="*/ 427 w 570"/>
                <a:gd name="T13" fmla="*/ 113 h 617"/>
                <a:gd name="T14" fmla="*/ 400 w 570"/>
                <a:gd name="T15" fmla="*/ 128 h 617"/>
                <a:gd name="T16" fmla="*/ 366 w 570"/>
                <a:gd name="T17" fmla="*/ 124 h 617"/>
                <a:gd name="T18" fmla="*/ 323 w 570"/>
                <a:gd name="T19" fmla="*/ 128 h 617"/>
                <a:gd name="T20" fmla="*/ 279 w 570"/>
                <a:gd name="T21" fmla="*/ 184 h 617"/>
                <a:gd name="T22" fmla="*/ 233 w 570"/>
                <a:gd name="T23" fmla="*/ 227 h 617"/>
                <a:gd name="T24" fmla="*/ 199 w 570"/>
                <a:gd name="T25" fmla="*/ 254 h 617"/>
                <a:gd name="T26" fmla="*/ 156 w 570"/>
                <a:gd name="T27" fmla="*/ 255 h 617"/>
                <a:gd name="T28" fmla="*/ 134 w 570"/>
                <a:gd name="T29" fmla="*/ 261 h 617"/>
                <a:gd name="T30" fmla="*/ 119 w 570"/>
                <a:gd name="T31" fmla="*/ 266 h 617"/>
                <a:gd name="T32" fmla="*/ 88 w 570"/>
                <a:gd name="T33" fmla="*/ 294 h 617"/>
                <a:gd name="T34" fmla="*/ 70 w 570"/>
                <a:gd name="T35" fmla="*/ 314 h 617"/>
                <a:gd name="T36" fmla="*/ 39 w 570"/>
                <a:gd name="T37" fmla="*/ 355 h 617"/>
                <a:gd name="T38" fmla="*/ 27 w 570"/>
                <a:gd name="T39" fmla="*/ 374 h 617"/>
                <a:gd name="T40" fmla="*/ 14 w 570"/>
                <a:gd name="T41" fmla="*/ 402 h 617"/>
                <a:gd name="T42" fmla="*/ 8 w 570"/>
                <a:gd name="T43" fmla="*/ 420 h 617"/>
                <a:gd name="T44" fmla="*/ 2 w 570"/>
                <a:gd name="T45" fmla="*/ 442 h 617"/>
                <a:gd name="T46" fmla="*/ 2 w 570"/>
                <a:gd name="T47" fmla="*/ 491 h 617"/>
                <a:gd name="T48" fmla="*/ 7 w 570"/>
                <a:gd name="T49" fmla="*/ 529 h 617"/>
                <a:gd name="T50" fmla="*/ 16 w 570"/>
                <a:gd name="T51" fmla="*/ 550 h 617"/>
                <a:gd name="T52" fmla="*/ 22 w 570"/>
                <a:gd name="T53" fmla="*/ 585 h 617"/>
                <a:gd name="T54" fmla="*/ 36 w 570"/>
                <a:gd name="T55" fmla="*/ 601 h 617"/>
                <a:gd name="T56" fmla="*/ 50 w 570"/>
                <a:gd name="T57" fmla="*/ 607 h 617"/>
                <a:gd name="T58" fmla="*/ 58 w 570"/>
                <a:gd name="T59" fmla="*/ 611 h 617"/>
                <a:gd name="T60" fmla="*/ 102 w 570"/>
                <a:gd name="T61" fmla="*/ 607 h 6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70"/>
                <a:gd name="T94" fmla="*/ 0 h 617"/>
                <a:gd name="T95" fmla="*/ 570 w 570"/>
                <a:gd name="T96" fmla="*/ 617 h 61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70" h="617">
                  <a:moveTo>
                    <a:pt x="570" y="0"/>
                  </a:moveTo>
                  <a:cubicBezTo>
                    <a:pt x="564" y="5"/>
                    <a:pt x="565" y="7"/>
                    <a:pt x="562" y="13"/>
                  </a:cubicBezTo>
                  <a:cubicBezTo>
                    <a:pt x="560" y="22"/>
                    <a:pt x="554" y="30"/>
                    <a:pt x="549" y="37"/>
                  </a:cubicBezTo>
                  <a:cubicBezTo>
                    <a:pt x="548" y="45"/>
                    <a:pt x="543" y="52"/>
                    <a:pt x="537" y="57"/>
                  </a:cubicBezTo>
                  <a:cubicBezTo>
                    <a:pt x="532" y="65"/>
                    <a:pt x="531" y="74"/>
                    <a:pt x="525" y="82"/>
                  </a:cubicBezTo>
                  <a:cubicBezTo>
                    <a:pt x="521" y="103"/>
                    <a:pt x="498" y="114"/>
                    <a:pt x="479" y="118"/>
                  </a:cubicBezTo>
                  <a:cubicBezTo>
                    <a:pt x="467" y="117"/>
                    <a:pt x="443" y="120"/>
                    <a:pt x="429" y="113"/>
                  </a:cubicBezTo>
                  <a:cubicBezTo>
                    <a:pt x="417" y="116"/>
                    <a:pt x="413" y="126"/>
                    <a:pt x="402" y="128"/>
                  </a:cubicBezTo>
                  <a:cubicBezTo>
                    <a:pt x="389" y="127"/>
                    <a:pt x="380" y="125"/>
                    <a:pt x="368" y="124"/>
                  </a:cubicBezTo>
                  <a:cubicBezTo>
                    <a:pt x="334" y="125"/>
                    <a:pt x="343" y="124"/>
                    <a:pt x="325" y="128"/>
                  </a:cubicBezTo>
                  <a:cubicBezTo>
                    <a:pt x="306" y="138"/>
                    <a:pt x="289" y="164"/>
                    <a:pt x="279" y="184"/>
                  </a:cubicBezTo>
                  <a:cubicBezTo>
                    <a:pt x="274" y="209"/>
                    <a:pt x="255" y="223"/>
                    <a:pt x="233" y="227"/>
                  </a:cubicBezTo>
                  <a:cubicBezTo>
                    <a:pt x="223" y="234"/>
                    <a:pt x="212" y="253"/>
                    <a:pt x="199" y="254"/>
                  </a:cubicBezTo>
                  <a:cubicBezTo>
                    <a:pt x="185" y="255"/>
                    <a:pt x="170" y="255"/>
                    <a:pt x="156" y="255"/>
                  </a:cubicBezTo>
                  <a:cubicBezTo>
                    <a:pt x="150" y="258"/>
                    <a:pt x="141" y="260"/>
                    <a:pt x="134" y="261"/>
                  </a:cubicBezTo>
                  <a:cubicBezTo>
                    <a:pt x="129" y="263"/>
                    <a:pt x="124" y="264"/>
                    <a:pt x="119" y="266"/>
                  </a:cubicBezTo>
                  <a:cubicBezTo>
                    <a:pt x="110" y="276"/>
                    <a:pt x="97" y="284"/>
                    <a:pt x="88" y="294"/>
                  </a:cubicBezTo>
                  <a:cubicBezTo>
                    <a:pt x="82" y="301"/>
                    <a:pt x="79" y="311"/>
                    <a:pt x="70" y="316"/>
                  </a:cubicBezTo>
                  <a:cubicBezTo>
                    <a:pt x="59" y="329"/>
                    <a:pt x="52" y="347"/>
                    <a:pt x="39" y="357"/>
                  </a:cubicBezTo>
                  <a:cubicBezTo>
                    <a:pt x="35" y="363"/>
                    <a:pt x="31" y="370"/>
                    <a:pt x="27" y="376"/>
                  </a:cubicBezTo>
                  <a:cubicBezTo>
                    <a:pt x="25" y="386"/>
                    <a:pt x="21" y="395"/>
                    <a:pt x="14" y="404"/>
                  </a:cubicBezTo>
                  <a:cubicBezTo>
                    <a:pt x="13" y="410"/>
                    <a:pt x="11" y="416"/>
                    <a:pt x="8" y="422"/>
                  </a:cubicBezTo>
                  <a:cubicBezTo>
                    <a:pt x="7" y="429"/>
                    <a:pt x="4" y="437"/>
                    <a:pt x="2" y="444"/>
                  </a:cubicBezTo>
                  <a:cubicBezTo>
                    <a:pt x="3" y="471"/>
                    <a:pt x="0" y="467"/>
                    <a:pt x="2" y="493"/>
                  </a:cubicBezTo>
                  <a:cubicBezTo>
                    <a:pt x="3" y="503"/>
                    <a:pt x="7" y="531"/>
                    <a:pt x="7" y="531"/>
                  </a:cubicBezTo>
                  <a:cubicBezTo>
                    <a:pt x="9" y="514"/>
                    <a:pt x="4" y="557"/>
                    <a:pt x="16" y="552"/>
                  </a:cubicBezTo>
                  <a:cubicBezTo>
                    <a:pt x="23" y="557"/>
                    <a:pt x="14" y="586"/>
                    <a:pt x="22" y="587"/>
                  </a:cubicBezTo>
                  <a:cubicBezTo>
                    <a:pt x="25" y="602"/>
                    <a:pt x="21" y="595"/>
                    <a:pt x="36" y="603"/>
                  </a:cubicBezTo>
                  <a:cubicBezTo>
                    <a:pt x="43" y="608"/>
                    <a:pt x="44" y="608"/>
                    <a:pt x="50" y="609"/>
                  </a:cubicBezTo>
                  <a:cubicBezTo>
                    <a:pt x="54" y="611"/>
                    <a:pt x="49" y="613"/>
                    <a:pt x="58" y="613"/>
                  </a:cubicBezTo>
                  <a:cubicBezTo>
                    <a:pt x="67" y="617"/>
                    <a:pt x="93" y="610"/>
                    <a:pt x="102" y="609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10" name="Freeform 95"/>
            <p:cNvSpPr>
              <a:spLocks/>
            </p:cNvSpPr>
            <p:nvPr/>
          </p:nvSpPr>
          <p:spPr bwMode="auto">
            <a:xfrm>
              <a:off x="6897337" y="4963566"/>
              <a:ext cx="42479" cy="80318"/>
            </a:xfrm>
            <a:custGeom>
              <a:avLst/>
              <a:gdLst>
                <a:gd name="T0" fmla="*/ 31 w 31"/>
                <a:gd name="T1" fmla="*/ 0 h 59"/>
                <a:gd name="T2" fmla="*/ 19 w 31"/>
                <a:gd name="T3" fmla="*/ 29 h 59"/>
                <a:gd name="T4" fmla="*/ 7 w 31"/>
                <a:gd name="T5" fmla="*/ 54 h 59"/>
                <a:gd name="T6" fmla="*/ 0 w 31"/>
                <a:gd name="T7" fmla="*/ 63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59"/>
                <a:gd name="T14" fmla="*/ 31 w 31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59">
                  <a:moveTo>
                    <a:pt x="31" y="0"/>
                  </a:moveTo>
                  <a:cubicBezTo>
                    <a:pt x="29" y="10"/>
                    <a:pt x="25" y="19"/>
                    <a:pt x="19" y="27"/>
                  </a:cubicBezTo>
                  <a:cubicBezTo>
                    <a:pt x="17" y="35"/>
                    <a:pt x="11" y="44"/>
                    <a:pt x="7" y="50"/>
                  </a:cubicBezTo>
                  <a:cubicBezTo>
                    <a:pt x="5" y="53"/>
                    <a:pt x="0" y="59"/>
                    <a:pt x="0" y="59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11" name="Freeform 96"/>
            <p:cNvSpPr>
              <a:spLocks/>
            </p:cNvSpPr>
            <p:nvPr/>
          </p:nvSpPr>
          <p:spPr bwMode="auto">
            <a:xfrm>
              <a:off x="6979554" y="4870082"/>
              <a:ext cx="241172" cy="362087"/>
            </a:xfrm>
            <a:custGeom>
              <a:avLst/>
              <a:gdLst>
                <a:gd name="T0" fmla="*/ 180 w 172"/>
                <a:gd name="T1" fmla="*/ 0 h 267"/>
                <a:gd name="T2" fmla="*/ 134 w 172"/>
                <a:gd name="T3" fmla="*/ 32 h 267"/>
                <a:gd name="T4" fmla="*/ 111 w 172"/>
                <a:gd name="T5" fmla="*/ 44 h 267"/>
                <a:gd name="T6" fmla="*/ 99 w 172"/>
                <a:gd name="T7" fmla="*/ 58 h 267"/>
                <a:gd name="T8" fmla="*/ 69 w 172"/>
                <a:gd name="T9" fmla="*/ 88 h 267"/>
                <a:gd name="T10" fmla="*/ 55 w 172"/>
                <a:gd name="T11" fmla="*/ 108 h 267"/>
                <a:gd name="T12" fmla="*/ 49 w 172"/>
                <a:gd name="T13" fmla="*/ 123 h 267"/>
                <a:gd name="T14" fmla="*/ 40 w 172"/>
                <a:gd name="T15" fmla="*/ 148 h 267"/>
                <a:gd name="T16" fmla="*/ 20 w 172"/>
                <a:gd name="T17" fmla="*/ 191 h 267"/>
                <a:gd name="T18" fmla="*/ 14 w 172"/>
                <a:gd name="T19" fmla="*/ 206 h 267"/>
                <a:gd name="T20" fmla="*/ 2 w 172"/>
                <a:gd name="T21" fmla="*/ 261 h 267"/>
                <a:gd name="T22" fmla="*/ 1 w 172"/>
                <a:gd name="T23" fmla="*/ 283 h 2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2"/>
                <a:gd name="T37" fmla="*/ 0 h 267"/>
                <a:gd name="T38" fmla="*/ 172 w 172"/>
                <a:gd name="T39" fmla="*/ 267 h 2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2" h="267">
                  <a:moveTo>
                    <a:pt x="172" y="0"/>
                  </a:moveTo>
                  <a:cubicBezTo>
                    <a:pt x="157" y="9"/>
                    <a:pt x="148" y="27"/>
                    <a:pt x="128" y="30"/>
                  </a:cubicBezTo>
                  <a:cubicBezTo>
                    <a:pt x="120" y="34"/>
                    <a:pt x="113" y="37"/>
                    <a:pt x="106" y="42"/>
                  </a:cubicBezTo>
                  <a:cubicBezTo>
                    <a:pt x="103" y="48"/>
                    <a:pt x="101" y="51"/>
                    <a:pt x="95" y="54"/>
                  </a:cubicBezTo>
                  <a:cubicBezTo>
                    <a:pt x="88" y="66"/>
                    <a:pt x="73" y="72"/>
                    <a:pt x="65" y="83"/>
                  </a:cubicBezTo>
                  <a:cubicBezTo>
                    <a:pt x="61" y="89"/>
                    <a:pt x="58" y="96"/>
                    <a:pt x="53" y="102"/>
                  </a:cubicBezTo>
                  <a:cubicBezTo>
                    <a:pt x="52" y="108"/>
                    <a:pt x="50" y="111"/>
                    <a:pt x="47" y="116"/>
                  </a:cubicBezTo>
                  <a:cubicBezTo>
                    <a:pt x="45" y="125"/>
                    <a:pt x="41" y="132"/>
                    <a:pt x="38" y="140"/>
                  </a:cubicBezTo>
                  <a:cubicBezTo>
                    <a:pt x="36" y="154"/>
                    <a:pt x="29" y="169"/>
                    <a:pt x="20" y="180"/>
                  </a:cubicBezTo>
                  <a:cubicBezTo>
                    <a:pt x="19" y="186"/>
                    <a:pt x="16" y="189"/>
                    <a:pt x="14" y="194"/>
                  </a:cubicBezTo>
                  <a:cubicBezTo>
                    <a:pt x="11" y="210"/>
                    <a:pt x="9" y="231"/>
                    <a:pt x="2" y="246"/>
                  </a:cubicBezTo>
                  <a:cubicBezTo>
                    <a:pt x="0" y="256"/>
                    <a:pt x="1" y="249"/>
                    <a:pt x="1" y="267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12" name="Freeform 97"/>
            <p:cNvSpPr>
              <a:spLocks/>
            </p:cNvSpPr>
            <p:nvPr/>
          </p:nvSpPr>
          <p:spPr bwMode="auto">
            <a:xfrm>
              <a:off x="7942872" y="4767381"/>
              <a:ext cx="252134" cy="7900"/>
            </a:xfrm>
            <a:custGeom>
              <a:avLst/>
              <a:gdLst>
                <a:gd name="T0" fmla="*/ 184 w 184"/>
                <a:gd name="T1" fmla="*/ 0 h 6"/>
                <a:gd name="T2" fmla="*/ 0 w 184"/>
                <a:gd name="T3" fmla="*/ 6 h 6"/>
                <a:gd name="T4" fmla="*/ 0 60000 65536"/>
                <a:gd name="T5" fmla="*/ 0 60000 65536"/>
                <a:gd name="T6" fmla="*/ 0 w 184"/>
                <a:gd name="T7" fmla="*/ 0 h 6"/>
                <a:gd name="T8" fmla="*/ 184 w 184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" h="6">
                  <a:moveTo>
                    <a:pt x="184" y="0"/>
                  </a:moveTo>
                  <a:cubicBezTo>
                    <a:pt x="90" y="1"/>
                    <a:pt x="27" y="6"/>
                    <a:pt x="0" y="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13" name="Freeform 98"/>
            <p:cNvSpPr>
              <a:spLocks/>
            </p:cNvSpPr>
            <p:nvPr/>
          </p:nvSpPr>
          <p:spPr bwMode="auto">
            <a:xfrm>
              <a:off x="7113843" y="4943816"/>
              <a:ext cx="201433" cy="251486"/>
            </a:xfrm>
            <a:custGeom>
              <a:avLst/>
              <a:gdLst>
                <a:gd name="T0" fmla="*/ 0 w 144"/>
                <a:gd name="T1" fmla="*/ 0 h 186"/>
                <a:gd name="T2" fmla="*/ 29 w 144"/>
                <a:gd name="T3" fmla="*/ 60 h 186"/>
                <a:gd name="T4" fmla="*/ 43 w 144"/>
                <a:gd name="T5" fmla="*/ 91 h 186"/>
                <a:gd name="T6" fmla="*/ 49 w 144"/>
                <a:gd name="T7" fmla="*/ 114 h 186"/>
                <a:gd name="T8" fmla="*/ 70 w 144"/>
                <a:gd name="T9" fmla="*/ 146 h 186"/>
                <a:gd name="T10" fmla="*/ 82 w 144"/>
                <a:gd name="T11" fmla="*/ 160 h 186"/>
                <a:gd name="T12" fmla="*/ 91 w 144"/>
                <a:gd name="T13" fmla="*/ 167 h 186"/>
                <a:gd name="T14" fmla="*/ 117 w 144"/>
                <a:gd name="T15" fmla="*/ 187 h 186"/>
                <a:gd name="T16" fmla="*/ 134 w 144"/>
                <a:gd name="T17" fmla="*/ 193 h 186"/>
                <a:gd name="T18" fmla="*/ 150 w 144"/>
                <a:gd name="T19" fmla="*/ 196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4"/>
                <a:gd name="T31" fmla="*/ 0 h 186"/>
                <a:gd name="T32" fmla="*/ 144 w 144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4" h="186">
                  <a:moveTo>
                    <a:pt x="0" y="0"/>
                  </a:moveTo>
                  <a:cubicBezTo>
                    <a:pt x="4" y="20"/>
                    <a:pt x="17" y="29"/>
                    <a:pt x="27" y="56"/>
                  </a:cubicBezTo>
                  <a:cubicBezTo>
                    <a:pt x="29" y="66"/>
                    <a:pt x="36" y="77"/>
                    <a:pt x="41" y="87"/>
                  </a:cubicBezTo>
                  <a:cubicBezTo>
                    <a:pt x="42" y="94"/>
                    <a:pt x="44" y="102"/>
                    <a:pt x="47" y="108"/>
                  </a:cubicBezTo>
                  <a:cubicBezTo>
                    <a:pt x="50" y="121"/>
                    <a:pt x="57" y="131"/>
                    <a:pt x="68" y="138"/>
                  </a:cubicBezTo>
                  <a:cubicBezTo>
                    <a:pt x="73" y="146"/>
                    <a:pt x="70" y="141"/>
                    <a:pt x="78" y="152"/>
                  </a:cubicBezTo>
                  <a:cubicBezTo>
                    <a:pt x="80" y="155"/>
                    <a:pt x="87" y="159"/>
                    <a:pt x="87" y="159"/>
                  </a:cubicBezTo>
                  <a:cubicBezTo>
                    <a:pt x="92" y="167"/>
                    <a:pt x="104" y="175"/>
                    <a:pt x="113" y="177"/>
                  </a:cubicBezTo>
                  <a:cubicBezTo>
                    <a:pt x="118" y="180"/>
                    <a:pt x="122" y="182"/>
                    <a:pt x="128" y="183"/>
                  </a:cubicBezTo>
                  <a:cubicBezTo>
                    <a:pt x="133" y="186"/>
                    <a:pt x="138" y="186"/>
                    <a:pt x="144" y="18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14" name="Freeform 99"/>
            <p:cNvSpPr>
              <a:spLocks/>
            </p:cNvSpPr>
            <p:nvPr/>
          </p:nvSpPr>
          <p:spPr bwMode="auto">
            <a:xfrm>
              <a:off x="7604409" y="4294692"/>
              <a:ext cx="276800" cy="614890"/>
            </a:xfrm>
            <a:custGeom>
              <a:avLst/>
              <a:gdLst>
                <a:gd name="T0" fmla="*/ 202 w 202"/>
                <a:gd name="T1" fmla="*/ 0 h 467"/>
                <a:gd name="T2" fmla="*/ 185 w 202"/>
                <a:gd name="T3" fmla="*/ 20 h 467"/>
                <a:gd name="T4" fmla="*/ 188 w 202"/>
                <a:gd name="T5" fmla="*/ 44 h 467"/>
                <a:gd name="T6" fmla="*/ 178 w 202"/>
                <a:gd name="T7" fmla="*/ 73 h 467"/>
                <a:gd name="T8" fmla="*/ 175 w 202"/>
                <a:gd name="T9" fmla="*/ 116 h 467"/>
                <a:gd name="T10" fmla="*/ 162 w 202"/>
                <a:gd name="T11" fmla="*/ 166 h 467"/>
                <a:gd name="T12" fmla="*/ 143 w 202"/>
                <a:gd name="T13" fmla="*/ 209 h 467"/>
                <a:gd name="T14" fmla="*/ 95 w 202"/>
                <a:gd name="T15" fmla="*/ 233 h 467"/>
                <a:gd name="T16" fmla="*/ 77 w 202"/>
                <a:gd name="T17" fmla="*/ 279 h 467"/>
                <a:gd name="T18" fmla="*/ 71 w 202"/>
                <a:gd name="T19" fmla="*/ 303 h 467"/>
                <a:gd name="T20" fmla="*/ 65 w 202"/>
                <a:gd name="T21" fmla="*/ 329 h 467"/>
                <a:gd name="T22" fmla="*/ 58 w 202"/>
                <a:gd name="T23" fmla="*/ 347 h 467"/>
                <a:gd name="T24" fmla="*/ 52 w 202"/>
                <a:gd name="T25" fmla="*/ 366 h 467"/>
                <a:gd name="T26" fmla="*/ 40 w 202"/>
                <a:gd name="T27" fmla="*/ 402 h 467"/>
                <a:gd name="T28" fmla="*/ 3 w 202"/>
                <a:gd name="T29" fmla="*/ 455 h 467"/>
                <a:gd name="T30" fmla="*/ 0 w 202"/>
                <a:gd name="T31" fmla="*/ 467 h 4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2"/>
                <a:gd name="T49" fmla="*/ 0 h 467"/>
                <a:gd name="T50" fmla="*/ 202 w 202"/>
                <a:gd name="T51" fmla="*/ 467 h 4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2" h="467">
                  <a:moveTo>
                    <a:pt x="202" y="0"/>
                  </a:moveTo>
                  <a:cubicBezTo>
                    <a:pt x="194" y="5"/>
                    <a:pt x="189" y="10"/>
                    <a:pt x="185" y="20"/>
                  </a:cubicBezTo>
                  <a:cubicBezTo>
                    <a:pt x="183" y="29"/>
                    <a:pt x="192" y="36"/>
                    <a:pt x="188" y="44"/>
                  </a:cubicBezTo>
                  <a:cubicBezTo>
                    <a:pt x="187" y="51"/>
                    <a:pt x="181" y="67"/>
                    <a:pt x="178" y="73"/>
                  </a:cubicBezTo>
                  <a:cubicBezTo>
                    <a:pt x="177" y="80"/>
                    <a:pt x="180" y="111"/>
                    <a:pt x="175" y="116"/>
                  </a:cubicBezTo>
                  <a:cubicBezTo>
                    <a:pt x="168" y="143"/>
                    <a:pt x="174" y="141"/>
                    <a:pt x="162" y="166"/>
                  </a:cubicBezTo>
                  <a:cubicBezTo>
                    <a:pt x="159" y="182"/>
                    <a:pt x="156" y="199"/>
                    <a:pt x="143" y="209"/>
                  </a:cubicBezTo>
                  <a:cubicBezTo>
                    <a:pt x="134" y="225"/>
                    <a:pt x="104" y="217"/>
                    <a:pt x="95" y="233"/>
                  </a:cubicBezTo>
                  <a:cubicBezTo>
                    <a:pt x="87" y="243"/>
                    <a:pt x="80" y="273"/>
                    <a:pt x="77" y="279"/>
                  </a:cubicBezTo>
                  <a:cubicBezTo>
                    <a:pt x="76" y="288"/>
                    <a:pt x="74" y="296"/>
                    <a:pt x="71" y="303"/>
                  </a:cubicBezTo>
                  <a:cubicBezTo>
                    <a:pt x="70" y="311"/>
                    <a:pt x="69" y="322"/>
                    <a:pt x="65" y="329"/>
                  </a:cubicBezTo>
                  <a:cubicBezTo>
                    <a:pt x="64" y="335"/>
                    <a:pt x="62" y="341"/>
                    <a:pt x="58" y="347"/>
                  </a:cubicBezTo>
                  <a:cubicBezTo>
                    <a:pt x="57" y="354"/>
                    <a:pt x="55" y="360"/>
                    <a:pt x="52" y="366"/>
                  </a:cubicBezTo>
                  <a:cubicBezTo>
                    <a:pt x="50" y="378"/>
                    <a:pt x="45" y="390"/>
                    <a:pt x="40" y="402"/>
                  </a:cubicBezTo>
                  <a:cubicBezTo>
                    <a:pt x="37" y="421"/>
                    <a:pt x="12" y="438"/>
                    <a:pt x="3" y="455"/>
                  </a:cubicBezTo>
                  <a:cubicBezTo>
                    <a:pt x="2" y="459"/>
                    <a:pt x="0" y="463"/>
                    <a:pt x="0" y="467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15" name="Freeform 100"/>
            <p:cNvSpPr>
              <a:spLocks/>
            </p:cNvSpPr>
            <p:nvPr/>
          </p:nvSpPr>
          <p:spPr bwMode="auto">
            <a:xfrm>
              <a:off x="7527672" y="4613329"/>
              <a:ext cx="123327" cy="304153"/>
            </a:xfrm>
            <a:custGeom>
              <a:avLst/>
              <a:gdLst>
                <a:gd name="T0" fmla="*/ 0 w 88"/>
                <a:gd name="T1" fmla="*/ 0 h 224"/>
                <a:gd name="T2" fmla="*/ 21 w 88"/>
                <a:gd name="T3" fmla="*/ 26 h 224"/>
                <a:gd name="T4" fmla="*/ 29 w 88"/>
                <a:gd name="T5" fmla="*/ 44 h 224"/>
                <a:gd name="T6" fmla="*/ 42 w 88"/>
                <a:gd name="T7" fmla="*/ 95 h 224"/>
                <a:gd name="T8" fmla="*/ 35 w 88"/>
                <a:gd name="T9" fmla="*/ 169 h 224"/>
                <a:gd name="T10" fmla="*/ 42 w 88"/>
                <a:gd name="T11" fmla="*/ 230 h 224"/>
                <a:gd name="T12" fmla="*/ 56 w 88"/>
                <a:gd name="T13" fmla="*/ 238 h 224"/>
                <a:gd name="T14" fmla="*/ 70 w 88"/>
                <a:gd name="T15" fmla="*/ 229 h 224"/>
                <a:gd name="T16" fmla="*/ 88 w 88"/>
                <a:gd name="T17" fmla="*/ 230 h 224"/>
                <a:gd name="T18" fmla="*/ 92 w 88"/>
                <a:gd name="T19" fmla="*/ 232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224"/>
                <a:gd name="T32" fmla="*/ 88 w 88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224">
                  <a:moveTo>
                    <a:pt x="0" y="0"/>
                  </a:moveTo>
                  <a:cubicBezTo>
                    <a:pt x="10" y="5"/>
                    <a:pt x="15" y="16"/>
                    <a:pt x="21" y="24"/>
                  </a:cubicBezTo>
                  <a:cubicBezTo>
                    <a:pt x="22" y="30"/>
                    <a:pt x="24" y="36"/>
                    <a:pt x="27" y="42"/>
                  </a:cubicBezTo>
                  <a:cubicBezTo>
                    <a:pt x="29" y="52"/>
                    <a:pt x="38" y="79"/>
                    <a:pt x="40" y="89"/>
                  </a:cubicBezTo>
                  <a:cubicBezTo>
                    <a:pt x="39" y="125"/>
                    <a:pt x="31" y="123"/>
                    <a:pt x="33" y="159"/>
                  </a:cubicBezTo>
                  <a:cubicBezTo>
                    <a:pt x="34" y="170"/>
                    <a:pt x="30" y="208"/>
                    <a:pt x="40" y="216"/>
                  </a:cubicBezTo>
                  <a:cubicBezTo>
                    <a:pt x="44" y="223"/>
                    <a:pt x="47" y="222"/>
                    <a:pt x="54" y="224"/>
                  </a:cubicBezTo>
                  <a:cubicBezTo>
                    <a:pt x="58" y="218"/>
                    <a:pt x="59" y="216"/>
                    <a:pt x="66" y="215"/>
                  </a:cubicBezTo>
                  <a:cubicBezTo>
                    <a:pt x="72" y="215"/>
                    <a:pt x="78" y="215"/>
                    <a:pt x="84" y="216"/>
                  </a:cubicBezTo>
                  <a:cubicBezTo>
                    <a:pt x="85" y="216"/>
                    <a:pt x="88" y="218"/>
                    <a:pt x="88" y="218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16" name="Freeform 101"/>
            <p:cNvSpPr>
              <a:spLocks/>
            </p:cNvSpPr>
            <p:nvPr/>
          </p:nvSpPr>
          <p:spPr bwMode="auto">
            <a:xfrm>
              <a:off x="7301574" y="4442160"/>
              <a:ext cx="678296" cy="210669"/>
            </a:xfrm>
            <a:custGeom>
              <a:avLst/>
              <a:gdLst>
                <a:gd name="T0" fmla="*/ 506 w 484"/>
                <a:gd name="T1" fmla="*/ 165 h 155"/>
                <a:gd name="T2" fmla="*/ 475 w 484"/>
                <a:gd name="T3" fmla="*/ 159 h 155"/>
                <a:gd name="T4" fmla="*/ 453 w 484"/>
                <a:gd name="T5" fmla="*/ 142 h 155"/>
                <a:gd name="T6" fmla="*/ 421 w 484"/>
                <a:gd name="T7" fmla="*/ 108 h 155"/>
                <a:gd name="T8" fmla="*/ 409 w 484"/>
                <a:gd name="T9" fmla="*/ 84 h 155"/>
                <a:gd name="T10" fmla="*/ 383 w 484"/>
                <a:gd name="T11" fmla="*/ 57 h 155"/>
                <a:gd name="T12" fmla="*/ 365 w 484"/>
                <a:gd name="T13" fmla="*/ 40 h 155"/>
                <a:gd name="T14" fmla="*/ 249 w 484"/>
                <a:gd name="T15" fmla="*/ 34 h 155"/>
                <a:gd name="T16" fmla="*/ 179 w 484"/>
                <a:gd name="T17" fmla="*/ 19 h 155"/>
                <a:gd name="T18" fmla="*/ 158 w 484"/>
                <a:gd name="T19" fmla="*/ 11 h 155"/>
                <a:gd name="T20" fmla="*/ 91 w 484"/>
                <a:gd name="T21" fmla="*/ 0 h 155"/>
                <a:gd name="T22" fmla="*/ 30 w 484"/>
                <a:gd name="T23" fmla="*/ 6 h 155"/>
                <a:gd name="T24" fmla="*/ 12 w 484"/>
                <a:gd name="T25" fmla="*/ 11 h 155"/>
                <a:gd name="T26" fmla="*/ 0 w 484"/>
                <a:gd name="T27" fmla="*/ 12 h 1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4"/>
                <a:gd name="T43" fmla="*/ 0 h 155"/>
                <a:gd name="T44" fmla="*/ 484 w 484"/>
                <a:gd name="T45" fmla="*/ 155 h 1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4" h="155">
                  <a:moveTo>
                    <a:pt x="484" y="155"/>
                  </a:moveTo>
                  <a:cubicBezTo>
                    <a:pt x="473" y="154"/>
                    <a:pt x="464" y="151"/>
                    <a:pt x="454" y="149"/>
                  </a:cubicBezTo>
                  <a:cubicBezTo>
                    <a:pt x="447" y="144"/>
                    <a:pt x="440" y="138"/>
                    <a:pt x="433" y="134"/>
                  </a:cubicBezTo>
                  <a:cubicBezTo>
                    <a:pt x="425" y="121"/>
                    <a:pt x="416" y="110"/>
                    <a:pt x="403" y="102"/>
                  </a:cubicBezTo>
                  <a:cubicBezTo>
                    <a:pt x="397" y="94"/>
                    <a:pt x="397" y="85"/>
                    <a:pt x="391" y="78"/>
                  </a:cubicBezTo>
                  <a:cubicBezTo>
                    <a:pt x="384" y="69"/>
                    <a:pt x="375" y="62"/>
                    <a:pt x="366" y="53"/>
                  </a:cubicBezTo>
                  <a:cubicBezTo>
                    <a:pt x="360" y="47"/>
                    <a:pt x="357" y="40"/>
                    <a:pt x="349" y="38"/>
                  </a:cubicBezTo>
                  <a:cubicBezTo>
                    <a:pt x="316" y="22"/>
                    <a:pt x="274" y="38"/>
                    <a:pt x="238" y="32"/>
                  </a:cubicBezTo>
                  <a:cubicBezTo>
                    <a:pt x="219" y="22"/>
                    <a:pt x="193" y="19"/>
                    <a:pt x="171" y="17"/>
                  </a:cubicBezTo>
                  <a:cubicBezTo>
                    <a:pt x="165" y="14"/>
                    <a:pt x="158" y="12"/>
                    <a:pt x="151" y="11"/>
                  </a:cubicBezTo>
                  <a:cubicBezTo>
                    <a:pt x="132" y="1"/>
                    <a:pt x="107" y="2"/>
                    <a:pt x="87" y="0"/>
                  </a:cubicBezTo>
                  <a:cubicBezTo>
                    <a:pt x="51" y="2"/>
                    <a:pt x="51" y="1"/>
                    <a:pt x="28" y="6"/>
                  </a:cubicBezTo>
                  <a:cubicBezTo>
                    <a:pt x="23" y="8"/>
                    <a:pt x="17" y="10"/>
                    <a:pt x="12" y="11"/>
                  </a:cubicBezTo>
                  <a:cubicBezTo>
                    <a:pt x="8" y="12"/>
                    <a:pt x="0" y="12"/>
                    <a:pt x="0" y="1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17" name="Freeform 102"/>
            <p:cNvSpPr>
              <a:spLocks/>
            </p:cNvSpPr>
            <p:nvPr/>
          </p:nvSpPr>
          <p:spPr bwMode="auto">
            <a:xfrm>
              <a:off x="7331720" y="4623862"/>
              <a:ext cx="78107" cy="85584"/>
            </a:xfrm>
            <a:custGeom>
              <a:avLst/>
              <a:gdLst>
                <a:gd name="T0" fmla="*/ 0 w 56"/>
                <a:gd name="T1" fmla="*/ 0 h 63"/>
                <a:gd name="T2" fmla="*/ 23 w 56"/>
                <a:gd name="T3" fmla="*/ 4 h 63"/>
                <a:gd name="T4" fmla="*/ 41 w 56"/>
                <a:gd name="T5" fmla="*/ 20 h 63"/>
                <a:gd name="T6" fmla="*/ 49 w 56"/>
                <a:gd name="T7" fmla="*/ 33 h 63"/>
                <a:gd name="T8" fmla="*/ 55 w 56"/>
                <a:gd name="T9" fmla="*/ 53 h 63"/>
                <a:gd name="T10" fmla="*/ 58 w 56"/>
                <a:gd name="T11" fmla="*/ 67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63"/>
                <a:gd name="T20" fmla="*/ 56 w 56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63">
                  <a:moveTo>
                    <a:pt x="0" y="0"/>
                  </a:moveTo>
                  <a:cubicBezTo>
                    <a:pt x="9" y="1"/>
                    <a:pt x="15" y="3"/>
                    <a:pt x="23" y="4"/>
                  </a:cubicBezTo>
                  <a:cubicBezTo>
                    <a:pt x="29" y="9"/>
                    <a:pt x="33" y="14"/>
                    <a:pt x="39" y="18"/>
                  </a:cubicBezTo>
                  <a:cubicBezTo>
                    <a:pt x="41" y="23"/>
                    <a:pt x="44" y="27"/>
                    <a:pt x="47" y="31"/>
                  </a:cubicBezTo>
                  <a:cubicBezTo>
                    <a:pt x="48" y="37"/>
                    <a:pt x="50" y="43"/>
                    <a:pt x="53" y="49"/>
                  </a:cubicBezTo>
                  <a:cubicBezTo>
                    <a:pt x="54" y="54"/>
                    <a:pt x="56" y="58"/>
                    <a:pt x="56" y="63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18" name="Freeform 103"/>
            <p:cNvSpPr>
              <a:spLocks/>
            </p:cNvSpPr>
            <p:nvPr/>
          </p:nvSpPr>
          <p:spPr bwMode="auto">
            <a:xfrm>
              <a:off x="7290611" y="4746314"/>
              <a:ext cx="171287" cy="392371"/>
            </a:xfrm>
            <a:custGeom>
              <a:avLst/>
              <a:gdLst>
                <a:gd name="T0" fmla="*/ 62 w 125"/>
                <a:gd name="T1" fmla="*/ 298 h 298"/>
                <a:gd name="T2" fmla="*/ 18 w 125"/>
                <a:gd name="T3" fmla="*/ 222 h 298"/>
                <a:gd name="T4" fmla="*/ 0 w 125"/>
                <a:gd name="T5" fmla="*/ 190 h 298"/>
                <a:gd name="T6" fmla="*/ 88 w 125"/>
                <a:gd name="T7" fmla="*/ 96 h 298"/>
                <a:gd name="T8" fmla="*/ 94 w 125"/>
                <a:gd name="T9" fmla="*/ 78 h 298"/>
                <a:gd name="T10" fmla="*/ 100 w 125"/>
                <a:gd name="T11" fmla="*/ 63 h 298"/>
                <a:gd name="T12" fmla="*/ 112 w 125"/>
                <a:gd name="T13" fmla="*/ 37 h 298"/>
                <a:gd name="T14" fmla="*/ 121 w 125"/>
                <a:gd name="T15" fmla="*/ 17 h 298"/>
                <a:gd name="T16" fmla="*/ 125 w 125"/>
                <a:gd name="T17" fmla="*/ 0 h 2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298"/>
                <a:gd name="T29" fmla="*/ 125 w 125"/>
                <a:gd name="T30" fmla="*/ 298 h 2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298">
                  <a:moveTo>
                    <a:pt x="62" y="298"/>
                  </a:moveTo>
                  <a:cubicBezTo>
                    <a:pt x="74" y="293"/>
                    <a:pt x="30" y="246"/>
                    <a:pt x="18" y="222"/>
                  </a:cubicBezTo>
                  <a:cubicBezTo>
                    <a:pt x="6" y="210"/>
                    <a:pt x="0" y="190"/>
                    <a:pt x="0" y="190"/>
                  </a:cubicBezTo>
                  <a:cubicBezTo>
                    <a:pt x="2" y="165"/>
                    <a:pt x="76" y="119"/>
                    <a:pt x="88" y="96"/>
                  </a:cubicBezTo>
                  <a:cubicBezTo>
                    <a:pt x="89" y="90"/>
                    <a:pt x="91" y="84"/>
                    <a:pt x="94" y="78"/>
                  </a:cubicBezTo>
                  <a:cubicBezTo>
                    <a:pt x="95" y="71"/>
                    <a:pt x="98" y="68"/>
                    <a:pt x="100" y="63"/>
                  </a:cubicBezTo>
                  <a:cubicBezTo>
                    <a:pt x="101" y="55"/>
                    <a:pt x="107" y="45"/>
                    <a:pt x="112" y="37"/>
                  </a:cubicBezTo>
                  <a:cubicBezTo>
                    <a:pt x="113" y="30"/>
                    <a:pt x="118" y="24"/>
                    <a:pt x="121" y="17"/>
                  </a:cubicBezTo>
                  <a:cubicBezTo>
                    <a:pt x="122" y="11"/>
                    <a:pt x="125" y="0"/>
                    <a:pt x="125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19" name="Freeform 104"/>
            <p:cNvSpPr>
              <a:spLocks/>
            </p:cNvSpPr>
            <p:nvPr/>
          </p:nvSpPr>
          <p:spPr bwMode="auto">
            <a:xfrm>
              <a:off x="7402975" y="4446110"/>
              <a:ext cx="60293" cy="237003"/>
            </a:xfrm>
            <a:custGeom>
              <a:avLst/>
              <a:gdLst>
                <a:gd name="T0" fmla="*/ 0 w 43"/>
                <a:gd name="T1" fmla="*/ 0 h 174"/>
                <a:gd name="T2" fmla="*/ 17 w 43"/>
                <a:gd name="T3" fmla="*/ 29 h 174"/>
                <a:gd name="T4" fmla="*/ 34 w 43"/>
                <a:gd name="T5" fmla="*/ 60 h 174"/>
                <a:gd name="T6" fmla="*/ 40 w 43"/>
                <a:gd name="T7" fmla="*/ 81 h 174"/>
                <a:gd name="T8" fmla="*/ 38 w 43"/>
                <a:gd name="T9" fmla="*/ 128 h 174"/>
                <a:gd name="T10" fmla="*/ 29 w 43"/>
                <a:gd name="T11" fmla="*/ 150 h 174"/>
                <a:gd name="T12" fmla="*/ 26 w 43"/>
                <a:gd name="T13" fmla="*/ 186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174"/>
                <a:gd name="T23" fmla="*/ 43 w 43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174">
                  <a:moveTo>
                    <a:pt x="0" y="0"/>
                  </a:moveTo>
                  <a:cubicBezTo>
                    <a:pt x="4" y="10"/>
                    <a:pt x="11" y="19"/>
                    <a:pt x="17" y="27"/>
                  </a:cubicBezTo>
                  <a:cubicBezTo>
                    <a:pt x="19" y="37"/>
                    <a:pt x="27" y="47"/>
                    <a:pt x="32" y="56"/>
                  </a:cubicBezTo>
                  <a:cubicBezTo>
                    <a:pt x="33" y="62"/>
                    <a:pt x="35" y="69"/>
                    <a:pt x="38" y="75"/>
                  </a:cubicBezTo>
                  <a:cubicBezTo>
                    <a:pt x="40" y="90"/>
                    <a:pt x="43" y="106"/>
                    <a:pt x="36" y="120"/>
                  </a:cubicBezTo>
                  <a:cubicBezTo>
                    <a:pt x="35" y="127"/>
                    <a:pt x="30" y="134"/>
                    <a:pt x="27" y="140"/>
                  </a:cubicBezTo>
                  <a:cubicBezTo>
                    <a:pt x="25" y="151"/>
                    <a:pt x="24" y="174"/>
                    <a:pt x="24" y="17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20" name="Freeform 105"/>
            <p:cNvSpPr>
              <a:spLocks/>
            </p:cNvSpPr>
            <p:nvPr/>
          </p:nvSpPr>
          <p:spPr bwMode="auto">
            <a:xfrm>
              <a:off x="7457787" y="4513261"/>
              <a:ext cx="145251" cy="34234"/>
            </a:xfrm>
            <a:custGeom>
              <a:avLst/>
              <a:gdLst>
                <a:gd name="T0" fmla="*/ 0 w 104"/>
                <a:gd name="T1" fmla="*/ 26 h 26"/>
                <a:gd name="T2" fmla="*/ 23 w 104"/>
                <a:gd name="T3" fmla="*/ 13 h 26"/>
                <a:gd name="T4" fmla="*/ 41 w 104"/>
                <a:gd name="T5" fmla="*/ 7 h 26"/>
                <a:gd name="T6" fmla="*/ 108 w 104"/>
                <a:gd name="T7" fmla="*/ 2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26"/>
                <a:gd name="T14" fmla="*/ 104 w 10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26">
                  <a:moveTo>
                    <a:pt x="0" y="26"/>
                  </a:moveTo>
                  <a:cubicBezTo>
                    <a:pt x="5" y="20"/>
                    <a:pt x="15" y="14"/>
                    <a:pt x="23" y="13"/>
                  </a:cubicBezTo>
                  <a:cubicBezTo>
                    <a:pt x="28" y="9"/>
                    <a:pt x="32" y="8"/>
                    <a:pt x="39" y="7"/>
                  </a:cubicBezTo>
                  <a:cubicBezTo>
                    <a:pt x="61" y="0"/>
                    <a:pt x="80" y="2"/>
                    <a:pt x="104" y="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21" name="Freeform 106"/>
            <p:cNvSpPr>
              <a:spLocks/>
            </p:cNvSpPr>
            <p:nvPr/>
          </p:nvSpPr>
          <p:spPr bwMode="auto">
            <a:xfrm>
              <a:off x="7309795" y="4455327"/>
              <a:ext cx="124697" cy="51351"/>
            </a:xfrm>
            <a:custGeom>
              <a:avLst/>
              <a:gdLst>
                <a:gd name="T0" fmla="*/ 0 w 90"/>
                <a:gd name="T1" fmla="*/ 4 h 38"/>
                <a:gd name="T2" fmla="*/ 22 w 90"/>
                <a:gd name="T3" fmla="*/ 14 h 38"/>
                <a:gd name="T4" fmla="*/ 56 w 90"/>
                <a:gd name="T5" fmla="*/ 34 h 38"/>
                <a:gd name="T6" fmla="*/ 92 w 90"/>
                <a:gd name="T7" fmla="*/ 39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8"/>
                <a:gd name="T14" fmla="*/ 90 w 90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8">
                  <a:moveTo>
                    <a:pt x="0" y="4"/>
                  </a:moveTo>
                  <a:cubicBezTo>
                    <a:pt x="8" y="0"/>
                    <a:pt x="16" y="9"/>
                    <a:pt x="22" y="14"/>
                  </a:cubicBezTo>
                  <a:cubicBezTo>
                    <a:pt x="31" y="21"/>
                    <a:pt x="43" y="30"/>
                    <a:pt x="54" y="32"/>
                  </a:cubicBezTo>
                  <a:cubicBezTo>
                    <a:pt x="66" y="38"/>
                    <a:pt x="77" y="37"/>
                    <a:pt x="90" y="37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22" name="Freeform 107"/>
            <p:cNvSpPr>
              <a:spLocks/>
            </p:cNvSpPr>
            <p:nvPr/>
          </p:nvSpPr>
          <p:spPr bwMode="auto">
            <a:xfrm>
              <a:off x="7411197" y="4710763"/>
              <a:ext cx="163065" cy="130351"/>
            </a:xfrm>
            <a:custGeom>
              <a:avLst/>
              <a:gdLst>
                <a:gd name="T0" fmla="*/ 0 w 116"/>
                <a:gd name="T1" fmla="*/ 0 h 96"/>
                <a:gd name="T2" fmla="*/ 35 w 116"/>
                <a:gd name="T3" fmla="*/ 23 h 96"/>
                <a:gd name="T4" fmla="*/ 66 w 116"/>
                <a:gd name="T5" fmla="*/ 61 h 96"/>
                <a:gd name="T6" fmla="*/ 84 w 116"/>
                <a:gd name="T7" fmla="*/ 87 h 96"/>
                <a:gd name="T8" fmla="*/ 110 w 116"/>
                <a:gd name="T9" fmla="*/ 99 h 96"/>
                <a:gd name="T10" fmla="*/ 122 w 116"/>
                <a:gd name="T11" fmla="*/ 102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96"/>
                <a:gd name="T20" fmla="*/ 116 w 116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96">
                  <a:moveTo>
                    <a:pt x="0" y="0"/>
                  </a:moveTo>
                  <a:cubicBezTo>
                    <a:pt x="7" y="18"/>
                    <a:pt x="13" y="18"/>
                    <a:pt x="33" y="21"/>
                  </a:cubicBezTo>
                  <a:cubicBezTo>
                    <a:pt x="48" y="27"/>
                    <a:pt x="53" y="45"/>
                    <a:pt x="62" y="57"/>
                  </a:cubicBezTo>
                  <a:cubicBezTo>
                    <a:pt x="64" y="67"/>
                    <a:pt x="70" y="79"/>
                    <a:pt x="80" y="81"/>
                  </a:cubicBezTo>
                  <a:cubicBezTo>
                    <a:pt x="87" y="86"/>
                    <a:pt x="96" y="92"/>
                    <a:pt x="104" y="93"/>
                  </a:cubicBezTo>
                  <a:cubicBezTo>
                    <a:pt x="108" y="95"/>
                    <a:pt x="111" y="96"/>
                    <a:pt x="116" y="9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23" name="Freeform 108"/>
            <p:cNvSpPr>
              <a:spLocks/>
            </p:cNvSpPr>
            <p:nvPr/>
          </p:nvSpPr>
          <p:spPr bwMode="auto">
            <a:xfrm>
              <a:off x="7468750" y="4813464"/>
              <a:ext cx="42479" cy="6583"/>
            </a:xfrm>
            <a:custGeom>
              <a:avLst/>
              <a:gdLst>
                <a:gd name="T0" fmla="*/ 0 w 30"/>
                <a:gd name="T1" fmla="*/ 0 h 5"/>
                <a:gd name="T2" fmla="*/ 32 w 30"/>
                <a:gd name="T3" fmla="*/ 5 h 5"/>
                <a:gd name="T4" fmla="*/ 0 60000 65536"/>
                <a:gd name="T5" fmla="*/ 0 60000 65536"/>
                <a:gd name="T6" fmla="*/ 0 w 30"/>
                <a:gd name="T7" fmla="*/ 0 h 5"/>
                <a:gd name="T8" fmla="*/ 30 w 3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5">
                  <a:moveTo>
                    <a:pt x="0" y="0"/>
                  </a:moveTo>
                  <a:cubicBezTo>
                    <a:pt x="10" y="5"/>
                    <a:pt x="18" y="5"/>
                    <a:pt x="30" y="5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24" name="Freeform 111"/>
            <p:cNvSpPr>
              <a:spLocks/>
            </p:cNvSpPr>
            <p:nvPr/>
          </p:nvSpPr>
          <p:spPr bwMode="auto">
            <a:xfrm>
              <a:off x="5233799" y="4220958"/>
              <a:ext cx="197322" cy="117185"/>
            </a:xfrm>
            <a:custGeom>
              <a:avLst/>
              <a:gdLst>
                <a:gd name="T0" fmla="*/ 0 w 144"/>
                <a:gd name="T1" fmla="*/ 13 h 89"/>
                <a:gd name="T2" fmla="*/ 64 w 144"/>
                <a:gd name="T3" fmla="*/ 1 h 89"/>
                <a:gd name="T4" fmla="*/ 128 w 144"/>
                <a:gd name="T5" fmla="*/ 21 h 89"/>
                <a:gd name="T6" fmla="*/ 144 w 144"/>
                <a:gd name="T7" fmla="*/ 73 h 89"/>
                <a:gd name="T8" fmla="*/ 140 w 144"/>
                <a:gd name="T9" fmla="*/ 85 h 89"/>
                <a:gd name="T10" fmla="*/ 128 w 144"/>
                <a:gd name="T11" fmla="*/ 89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89"/>
                <a:gd name="T20" fmla="*/ 144 w 144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89">
                  <a:moveTo>
                    <a:pt x="0" y="13"/>
                  </a:moveTo>
                  <a:cubicBezTo>
                    <a:pt x="36" y="0"/>
                    <a:pt x="15" y="5"/>
                    <a:pt x="64" y="1"/>
                  </a:cubicBezTo>
                  <a:cubicBezTo>
                    <a:pt x="140" y="7"/>
                    <a:pt x="82" y="5"/>
                    <a:pt x="128" y="21"/>
                  </a:cubicBezTo>
                  <a:cubicBezTo>
                    <a:pt x="134" y="41"/>
                    <a:pt x="140" y="48"/>
                    <a:pt x="144" y="73"/>
                  </a:cubicBezTo>
                  <a:cubicBezTo>
                    <a:pt x="142" y="77"/>
                    <a:pt x="142" y="82"/>
                    <a:pt x="140" y="85"/>
                  </a:cubicBezTo>
                  <a:cubicBezTo>
                    <a:pt x="137" y="87"/>
                    <a:pt x="128" y="89"/>
                    <a:pt x="128" y="89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25" name="Line 116"/>
            <p:cNvSpPr>
              <a:spLocks noChangeShapeType="1"/>
            </p:cNvSpPr>
            <p:nvPr/>
          </p:nvSpPr>
          <p:spPr bwMode="auto">
            <a:xfrm>
              <a:off x="8421105" y="3028044"/>
              <a:ext cx="43849" cy="134301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26" name="Freeform 119"/>
            <p:cNvSpPr>
              <a:spLocks/>
            </p:cNvSpPr>
            <p:nvPr/>
          </p:nvSpPr>
          <p:spPr bwMode="auto">
            <a:xfrm>
              <a:off x="4667867" y="3893104"/>
              <a:ext cx="41109" cy="68467"/>
            </a:xfrm>
            <a:custGeom>
              <a:avLst/>
              <a:gdLst>
                <a:gd name="T0" fmla="*/ 30 w 30"/>
                <a:gd name="T1" fmla="*/ 0 h 52"/>
                <a:gd name="T2" fmla="*/ 22 w 30"/>
                <a:gd name="T3" fmla="*/ 32 h 52"/>
                <a:gd name="T4" fmla="*/ 0 w 30"/>
                <a:gd name="T5" fmla="*/ 52 h 52"/>
                <a:gd name="T6" fmla="*/ 0 60000 65536"/>
                <a:gd name="T7" fmla="*/ 0 60000 65536"/>
                <a:gd name="T8" fmla="*/ 0 60000 65536"/>
                <a:gd name="T9" fmla="*/ 0 w 30"/>
                <a:gd name="T10" fmla="*/ 0 h 52"/>
                <a:gd name="T11" fmla="*/ 30 w 30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52">
                  <a:moveTo>
                    <a:pt x="30" y="0"/>
                  </a:moveTo>
                  <a:cubicBezTo>
                    <a:pt x="28" y="11"/>
                    <a:pt x="27" y="23"/>
                    <a:pt x="22" y="32"/>
                  </a:cubicBezTo>
                  <a:cubicBezTo>
                    <a:pt x="17" y="41"/>
                    <a:pt x="8" y="46"/>
                    <a:pt x="0" y="5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27" name="Freeform 120"/>
            <p:cNvSpPr>
              <a:spLocks/>
            </p:cNvSpPr>
            <p:nvPr/>
          </p:nvSpPr>
          <p:spPr bwMode="auto">
            <a:xfrm>
              <a:off x="5638036" y="4245975"/>
              <a:ext cx="134289" cy="189602"/>
            </a:xfrm>
            <a:custGeom>
              <a:avLst/>
              <a:gdLst>
                <a:gd name="T0" fmla="*/ 96 w 98"/>
                <a:gd name="T1" fmla="*/ 144 h 144"/>
                <a:gd name="T2" fmla="*/ 84 w 98"/>
                <a:gd name="T3" fmla="*/ 118 h 144"/>
                <a:gd name="T4" fmla="*/ 14 w 98"/>
                <a:gd name="T5" fmla="*/ 70 h 144"/>
                <a:gd name="T6" fmla="*/ 0 w 98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144"/>
                <a:gd name="T14" fmla="*/ 98 w 98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144">
                  <a:moveTo>
                    <a:pt x="96" y="144"/>
                  </a:moveTo>
                  <a:cubicBezTo>
                    <a:pt x="97" y="137"/>
                    <a:pt x="98" y="130"/>
                    <a:pt x="84" y="118"/>
                  </a:cubicBezTo>
                  <a:cubicBezTo>
                    <a:pt x="70" y="106"/>
                    <a:pt x="28" y="90"/>
                    <a:pt x="14" y="70"/>
                  </a:cubicBezTo>
                  <a:cubicBezTo>
                    <a:pt x="0" y="50"/>
                    <a:pt x="0" y="25"/>
                    <a:pt x="0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28" name="Line 133"/>
            <p:cNvSpPr>
              <a:spLocks noChangeShapeType="1"/>
            </p:cNvSpPr>
            <p:nvPr/>
          </p:nvSpPr>
          <p:spPr bwMode="auto">
            <a:xfrm>
              <a:off x="8326554" y="3511267"/>
              <a:ext cx="68515" cy="126401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29" name="Freeform 134"/>
            <p:cNvSpPr>
              <a:spLocks/>
            </p:cNvSpPr>
            <p:nvPr/>
          </p:nvSpPr>
          <p:spPr bwMode="auto">
            <a:xfrm>
              <a:off x="7446825" y="3856237"/>
              <a:ext cx="95921" cy="97434"/>
            </a:xfrm>
            <a:custGeom>
              <a:avLst/>
              <a:gdLst>
                <a:gd name="T0" fmla="*/ 70 w 70"/>
                <a:gd name="T1" fmla="*/ 40 h 74"/>
                <a:gd name="T2" fmla="*/ 0 w 70"/>
                <a:gd name="T3" fmla="*/ 0 h 74"/>
                <a:gd name="T4" fmla="*/ 16 w 70"/>
                <a:gd name="T5" fmla="*/ 74 h 74"/>
                <a:gd name="T6" fmla="*/ 0 60000 65536"/>
                <a:gd name="T7" fmla="*/ 0 60000 65536"/>
                <a:gd name="T8" fmla="*/ 0 60000 65536"/>
                <a:gd name="T9" fmla="*/ 0 w 70"/>
                <a:gd name="T10" fmla="*/ 0 h 74"/>
                <a:gd name="T11" fmla="*/ 70 w 70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" h="74">
                  <a:moveTo>
                    <a:pt x="70" y="40"/>
                  </a:moveTo>
                  <a:lnTo>
                    <a:pt x="0" y="0"/>
                  </a:lnTo>
                  <a:lnTo>
                    <a:pt x="16" y="74"/>
                  </a:ln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30" name="Freeform 135"/>
            <p:cNvSpPr>
              <a:spLocks/>
            </p:cNvSpPr>
            <p:nvPr/>
          </p:nvSpPr>
          <p:spPr bwMode="auto">
            <a:xfrm>
              <a:off x="7216615" y="4490877"/>
              <a:ext cx="445346" cy="376571"/>
            </a:xfrm>
            <a:custGeom>
              <a:avLst/>
              <a:gdLst>
                <a:gd name="T0" fmla="*/ 0 w 325"/>
                <a:gd name="T1" fmla="*/ 286 h 286"/>
                <a:gd name="T2" fmla="*/ 16 w 325"/>
                <a:gd name="T3" fmla="*/ 238 h 286"/>
                <a:gd name="T4" fmla="*/ 54 w 325"/>
                <a:gd name="T5" fmla="*/ 210 h 286"/>
                <a:gd name="T6" fmla="*/ 92 w 325"/>
                <a:gd name="T7" fmla="*/ 210 h 286"/>
                <a:gd name="T8" fmla="*/ 126 w 325"/>
                <a:gd name="T9" fmla="*/ 184 h 286"/>
                <a:gd name="T10" fmla="*/ 152 w 325"/>
                <a:gd name="T11" fmla="*/ 152 h 286"/>
                <a:gd name="T12" fmla="*/ 208 w 325"/>
                <a:gd name="T13" fmla="*/ 106 h 286"/>
                <a:gd name="T14" fmla="*/ 306 w 325"/>
                <a:gd name="T15" fmla="*/ 48 h 286"/>
                <a:gd name="T16" fmla="*/ 324 w 325"/>
                <a:gd name="T17" fmla="*/ 0 h 2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5"/>
                <a:gd name="T28" fmla="*/ 0 h 286"/>
                <a:gd name="T29" fmla="*/ 325 w 325"/>
                <a:gd name="T30" fmla="*/ 286 h 2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5" h="286">
                  <a:moveTo>
                    <a:pt x="0" y="286"/>
                  </a:moveTo>
                  <a:cubicBezTo>
                    <a:pt x="3" y="268"/>
                    <a:pt x="7" y="251"/>
                    <a:pt x="16" y="238"/>
                  </a:cubicBezTo>
                  <a:cubicBezTo>
                    <a:pt x="25" y="225"/>
                    <a:pt x="41" y="215"/>
                    <a:pt x="54" y="210"/>
                  </a:cubicBezTo>
                  <a:cubicBezTo>
                    <a:pt x="67" y="205"/>
                    <a:pt x="80" y="214"/>
                    <a:pt x="92" y="210"/>
                  </a:cubicBezTo>
                  <a:cubicBezTo>
                    <a:pt x="104" y="206"/>
                    <a:pt x="116" y="194"/>
                    <a:pt x="126" y="184"/>
                  </a:cubicBezTo>
                  <a:cubicBezTo>
                    <a:pt x="136" y="174"/>
                    <a:pt x="138" y="165"/>
                    <a:pt x="152" y="152"/>
                  </a:cubicBezTo>
                  <a:cubicBezTo>
                    <a:pt x="166" y="139"/>
                    <a:pt x="183" y="123"/>
                    <a:pt x="208" y="106"/>
                  </a:cubicBezTo>
                  <a:cubicBezTo>
                    <a:pt x="233" y="89"/>
                    <a:pt x="287" y="66"/>
                    <a:pt x="306" y="48"/>
                  </a:cubicBezTo>
                  <a:cubicBezTo>
                    <a:pt x="325" y="30"/>
                    <a:pt x="324" y="15"/>
                    <a:pt x="324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31" name="Freeform 136"/>
            <p:cNvSpPr>
              <a:spLocks/>
            </p:cNvSpPr>
            <p:nvPr/>
          </p:nvSpPr>
          <p:spPr bwMode="auto">
            <a:xfrm>
              <a:off x="7597557" y="4303909"/>
              <a:ext cx="271318" cy="218569"/>
            </a:xfrm>
            <a:custGeom>
              <a:avLst/>
              <a:gdLst>
                <a:gd name="T0" fmla="*/ 0 w 198"/>
                <a:gd name="T1" fmla="*/ 166 h 166"/>
                <a:gd name="T2" fmla="*/ 28 w 198"/>
                <a:gd name="T3" fmla="*/ 114 h 166"/>
                <a:gd name="T4" fmla="*/ 36 w 198"/>
                <a:gd name="T5" fmla="*/ 66 h 166"/>
                <a:gd name="T6" fmla="*/ 32 w 198"/>
                <a:gd name="T7" fmla="*/ 10 h 166"/>
                <a:gd name="T8" fmla="*/ 68 w 198"/>
                <a:gd name="T9" fmla="*/ 4 h 166"/>
                <a:gd name="T10" fmla="*/ 120 w 198"/>
                <a:gd name="T11" fmla="*/ 0 h 166"/>
                <a:gd name="T12" fmla="*/ 198 w 198"/>
                <a:gd name="T13" fmla="*/ 2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8"/>
                <a:gd name="T22" fmla="*/ 0 h 166"/>
                <a:gd name="T23" fmla="*/ 198 w 198"/>
                <a:gd name="T24" fmla="*/ 166 h 1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8" h="166">
                  <a:moveTo>
                    <a:pt x="0" y="166"/>
                  </a:moveTo>
                  <a:cubicBezTo>
                    <a:pt x="11" y="148"/>
                    <a:pt x="22" y="131"/>
                    <a:pt x="28" y="114"/>
                  </a:cubicBezTo>
                  <a:cubicBezTo>
                    <a:pt x="34" y="97"/>
                    <a:pt x="35" y="83"/>
                    <a:pt x="36" y="66"/>
                  </a:cubicBezTo>
                  <a:cubicBezTo>
                    <a:pt x="37" y="49"/>
                    <a:pt x="27" y="20"/>
                    <a:pt x="32" y="10"/>
                  </a:cubicBezTo>
                  <a:cubicBezTo>
                    <a:pt x="37" y="0"/>
                    <a:pt x="53" y="6"/>
                    <a:pt x="68" y="4"/>
                  </a:cubicBezTo>
                  <a:cubicBezTo>
                    <a:pt x="83" y="2"/>
                    <a:pt x="98" y="0"/>
                    <a:pt x="120" y="0"/>
                  </a:cubicBezTo>
                  <a:cubicBezTo>
                    <a:pt x="142" y="0"/>
                    <a:pt x="170" y="1"/>
                    <a:pt x="198" y="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32" name="Freeform 137"/>
            <p:cNvSpPr>
              <a:spLocks/>
            </p:cNvSpPr>
            <p:nvPr/>
          </p:nvSpPr>
          <p:spPr bwMode="auto">
            <a:xfrm>
              <a:off x="7208394" y="4843748"/>
              <a:ext cx="301465" cy="28967"/>
            </a:xfrm>
            <a:custGeom>
              <a:avLst/>
              <a:gdLst>
                <a:gd name="T0" fmla="*/ 0 w 220"/>
                <a:gd name="T1" fmla="*/ 22 h 22"/>
                <a:gd name="T2" fmla="*/ 72 w 220"/>
                <a:gd name="T3" fmla="*/ 12 h 22"/>
                <a:gd name="T4" fmla="*/ 114 w 220"/>
                <a:gd name="T5" fmla="*/ 0 h 22"/>
                <a:gd name="T6" fmla="*/ 220 w 220"/>
                <a:gd name="T7" fmla="*/ 1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0"/>
                <a:gd name="T13" fmla="*/ 0 h 22"/>
                <a:gd name="T14" fmla="*/ 220 w 220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0" h="22">
                  <a:moveTo>
                    <a:pt x="0" y="22"/>
                  </a:moveTo>
                  <a:cubicBezTo>
                    <a:pt x="26" y="19"/>
                    <a:pt x="53" y="16"/>
                    <a:pt x="72" y="12"/>
                  </a:cubicBezTo>
                  <a:cubicBezTo>
                    <a:pt x="91" y="8"/>
                    <a:pt x="89" y="0"/>
                    <a:pt x="114" y="0"/>
                  </a:cubicBezTo>
                  <a:cubicBezTo>
                    <a:pt x="139" y="0"/>
                    <a:pt x="198" y="10"/>
                    <a:pt x="220" y="1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33" name="Freeform 138"/>
            <p:cNvSpPr>
              <a:spLocks/>
            </p:cNvSpPr>
            <p:nvPr/>
          </p:nvSpPr>
          <p:spPr bwMode="auto">
            <a:xfrm>
              <a:off x="7309795" y="5017550"/>
              <a:ext cx="106883" cy="79001"/>
            </a:xfrm>
            <a:custGeom>
              <a:avLst/>
              <a:gdLst>
                <a:gd name="T0" fmla="*/ 0 w 84"/>
                <a:gd name="T1" fmla="*/ 12 h 60"/>
                <a:gd name="T2" fmla="*/ 34 w 84"/>
                <a:gd name="T3" fmla="*/ 8 h 60"/>
                <a:gd name="T4" fmla="*/ 72 w 84"/>
                <a:gd name="T5" fmla="*/ 60 h 60"/>
                <a:gd name="T6" fmla="*/ 0 60000 65536"/>
                <a:gd name="T7" fmla="*/ 0 60000 65536"/>
                <a:gd name="T8" fmla="*/ 0 60000 65536"/>
                <a:gd name="T9" fmla="*/ 0 w 84"/>
                <a:gd name="T10" fmla="*/ 0 h 60"/>
                <a:gd name="T11" fmla="*/ 84 w 84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60">
                  <a:moveTo>
                    <a:pt x="0" y="12"/>
                  </a:moveTo>
                  <a:cubicBezTo>
                    <a:pt x="13" y="6"/>
                    <a:pt x="26" y="0"/>
                    <a:pt x="40" y="8"/>
                  </a:cubicBezTo>
                  <a:cubicBezTo>
                    <a:pt x="54" y="16"/>
                    <a:pt x="69" y="38"/>
                    <a:pt x="84" y="6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34" name="Freeform 139"/>
            <p:cNvSpPr>
              <a:spLocks/>
            </p:cNvSpPr>
            <p:nvPr/>
          </p:nvSpPr>
          <p:spPr bwMode="auto">
            <a:xfrm>
              <a:off x="7668813" y="4804248"/>
              <a:ext cx="676926" cy="97434"/>
            </a:xfrm>
            <a:custGeom>
              <a:avLst/>
              <a:gdLst>
                <a:gd name="T0" fmla="*/ 0 w 494"/>
                <a:gd name="T1" fmla="*/ 34 h 74"/>
                <a:gd name="T2" fmla="*/ 38 w 494"/>
                <a:gd name="T3" fmla="*/ 6 h 74"/>
                <a:gd name="T4" fmla="*/ 114 w 494"/>
                <a:gd name="T5" fmla="*/ 4 h 74"/>
                <a:gd name="T6" fmla="*/ 168 w 494"/>
                <a:gd name="T7" fmla="*/ 28 h 74"/>
                <a:gd name="T8" fmla="*/ 312 w 494"/>
                <a:gd name="T9" fmla="*/ 24 h 74"/>
                <a:gd name="T10" fmla="*/ 350 w 494"/>
                <a:gd name="T11" fmla="*/ 48 h 74"/>
                <a:gd name="T12" fmla="*/ 392 w 494"/>
                <a:gd name="T13" fmla="*/ 70 h 74"/>
                <a:gd name="T14" fmla="*/ 428 w 494"/>
                <a:gd name="T15" fmla="*/ 70 h 74"/>
                <a:gd name="T16" fmla="*/ 494 w 494"/>
                <a:gd name="T17" fmla="*/ 4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4"/>
                <a:gd name="T28" fmla="*/ 0 h 74"/>
                <a:gd name="T29" fmla="*/ 494 w 494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4" h="74">
                  <a:moveTo>
                    <a:pt x="0" y="34"/>
                  </a:moveTo>
                  <a:cubicBezTo>
                    <a:pt x="6" y="29"/>
                    <a:pt x="19" y="11"/>
                    <a:pt x="38" y="6"/>
                  </a:cubicBezTo>
                  <a:cubicBezTo>
                    <a:pt x="57" y="1"/>
                    <a:pt x="92" y="0"/>
                    <a:pt x="114" y="4"/>
                  </a:cubicBezTo>
                  <a:cubicBezTo>
                    <a:pt x="136" y="8"/>
                    <a:pt x="135" y="25"/>
                    <a:pt x="168" y="28"/>
                  </a:cubicBezTo>
                  <a:cubicBezTo>
                    <a:pt x="201" y="31"/>
                    <a:pt x="282" y="21"/>
                    <a:pt x="312" y="24"/>
                  </a:cubicBezTo>
                  <a:cubicBezTo>
                    <a:pt x="342" y="27"/>
                    <a:pt x="337" y="40"/>
                    <a:pt x="350" y="48"/>
                  </a:cubicBezTo>
                  <a:cubicBezTo>
                    <a:pt x="363" y="56"/>
                    <a:pt x="379" y="66"/>
                    <a:pt x="392" y="70"/>
                  </a:cubicBezTo>
                  <a:cubicBezTo>
                    <a:pt x="405" y="74"/>
                    <a:pt x="411" y="74"/>
                    <a:pt x="428" y="70"/>
                  </a:cubicBezTo>
                  <a:cubicBezTo>
                    <a:pt x="445" y="66"/>
                    <a:pt x="469" y="56"/>
                    <a:pt x="494" y="4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35" name="Freeform 140"/>
            <p:cNvSpPr>
              <a:spLocks/>
            </p:cNvSpPr>
            <p:nvPr/>
          </p:nvSpPr>
          <p:spPr bwMode="auto">
            <a:xfrm>
              <a:off x="8112788" y="4667313"/>
              <a:ext cx="79477" cy="150102"/>
            </a:xfrm>
            <a:custGeom>
              <a:avLst/>
              <a:gdLst>
                <a:gd name="T0" fmla="*/ 48 w 58"/>
                <a:gd name="T1" fmla="*/ 114 h 114"/>
                <a:gd name="T2" fmla="*/ 58 w 58"/>
                <a:gd name="T3" fmla="*/ 74 h 114"/>
                <a:gd name="T4" fmla="*/ 22 w 58"/>
                <a:gd name="T5" fmla="*/ 30 h 114"/>
                <a:gd name="T6" fmla="*/ 0 w 58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14"/>
                <a:gd name="T14" fmla="*/ 58 w 58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14">
                  <a:moveTo>
                    <a:pt x="48" y="114"/>
                  </a:moveTo>
                  <a:lnTo>
                    <a:pt x="58" y="74"/>
                  </a:lnTo>
                  <a:lnTo>
                    <a:pt x="22" y="3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36" name="Text Box 143"/>
            <p:cNvSpPr txBox="1">
              <a:spLocks noChangeArrowheads="1"/>
            </p:cNvSpPr>
            <p:nvPr/>
          </p:nvSpPr>
          <p:spPr bwMode="auto">
            <a:xfrm>
              <a:off x="3829454" y="3937085"/>
              <a:ext cx="671512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LA</a:t>
              </a:r>
            </a:p>
          </p:txBody>
        </p:sp>
        <p:sp>
          <p:nvSpPr>
            <p:cNvPr id="637" name="Text Box 144"/>
            <p:cNvSpPr txBox="1">
              <a:spLocks noChangeArrowheads="1"/>
            </p:cNvSpPr>
            <p:nvPr/>
          </p:nvSpPr>
          <p:spPr bwMode="auto">
            <a:xfrm>
              <a:off x="3991379" y="4281572"/>
              <a:ext cx="925512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000" dirty="0" smtClean="0"/>
                <a:t>Calexico</a:t>
              </a:r>
            </a:p>
          </p:txBody>
        </p:sp>
        <p:sp>
          <p:nvSpPr>
            <p:cNvPr id="638" name="Text Box 145"/>
            <p:cNvSpPr txBox="1">
              <a:spLocks noChangeArrowheads="1"/>
            </p:cNvSpPr>
            <p:nvPr/>
          </p:nvSpPr>
          <p:spPr bwMode="auto">
            <a:xfrm>
              <a:off x="4573991" y="4538068"/>
              <a:ext cx="922338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000" dirty="0" smtClean="0"/>
                <a:t>Nogales</a:t>
              </a:r>
            </a:p>
          </p:txBody>
        </p:sp>
        <p:sp>
          <p:nvSpPr>
            <p:cNvPr id="639" name="Text Box 148"/>
            <p:cNvSpPr txBox="1">
              <a:spLocks noChangeArrowheads="1"/>
            </p:cNvSpPr>
            <p:nvPr/>
          </p:nvSpPr>
          <p:spPr bwMode="auto">
            <a:xfrm>
              <a:off x="5780036" y="5049465"/>
              <a:ext cx="1190625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000" dirty="0" smtClean="0"/>
                <a:t>Eagle Pass</a:t>
              </a:r>
            </a:p>
          </p:txBody>
        </p:sp>
        <p:sp>
          <p:nvSpPr>
            <p:cNvPr id="640" name="Text Box 149"/>
            <p:cNvSpPr txBox="1">
              <a:spLocks noChangeArrowheads="1"/>
            </p:cNvSpPr>
            <p:nvPr/>
          </p:nvSpPr>
          <p:spPr bwMode="auto">
            <a:xfrm>
              <a:off x="6166257" y="5253122"/>
              <a:ext cx="920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000" dirty="0" smtClean="0"/>
                <a:t>Laredo</a:t>
              </a:r>
            </a:p>
          </p:txBody>
        </p:sp>
        <p:sp>
          <p:nvSpPr>
            <p:cNvPr id="641" name="Text Box 150"/>
            <p:cNvSpPr txBox="1">
              <a:spLocks noChangeArrowheads="1"/>
            </p:cNvSpPr>
            <p:nvPr/>
          </p:nvSpPr>
          <p:spPr bwMode="auto">
            <a:xfrm>
              <a:off x="6429786" y="5472201"/>
              <a:ext cx="158750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000" dirty="0" smtClean="0"/>
                <a:t>Brownsville</a:t>
              </a:r>
            </a:p>
          </p:txBody>
        </p:sp>
        <p:sp>
          <p:nvSpPr>
            <p:cNvPr id="642" name="Text Box 151"/>
            <p:cNvSpPr txBox="1">
              <a:spLocks noChangeArrowheads="1"/>
            </p:cNvSpPr>
            <p:nvPr/>
          </p:nvSpPr>
          <p:spPr bwMode="auto">
            <a:xfrm>
              <a:off x="7520392" y="4945147"/>
              <a:ext cx="873125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Houston</a:t>
              </a:r>
            </a:p>
          </p:txBody>
        </p:sp>
        <p:sp>
          <p:nvSpPr>
            <p:cNvPr id="643" name="Text Box 154"/>
            <p:cNvSpPr txBox="1">
              <a:spLocks noChangeArrowheads="1"/>
            </p:cNvSpPr>
            <p:nvPr/>
          </p:nvSpPr>
          <p:spPr bwMode="auto">
            <a:xfrm>
              <a:off x="8258374" y="3863713"/>
              <a:ext cx="76756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000" dirty="0" smtClean="0"/>
                <a:t>Memphis</a:t>
              </a:r>
            </a:p>
          </p:txBody>
        </p:sp>
        <p:sp>
          <p:nvSpPr>
            <p:cNvPr id="646" name="Oval 162"/>
            <p:cNvSpPr>
              <a:spLocks noChangeArrowheads="1"/>
            </p:cNvSpPr>
            <p:nvPr/>
          </p:nvSpPr>
          <p:spPr bwMode="auto">
            <a:xfrm>
              <a:off x="8353829" y="2840122"/>
              <a:ext cx="98425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47" name="Oval 163"/>
            <p:cNvSpPr>
              <a:spLocks noChangeArrowheads="1"/>
            </p:cNvSpPr>
            <p:nvPr/>
          </p:nvSpPr>
          <p:spPr bwMode="auto">
            <a:xfrm>
              <a:off x="7552141" y="3357647"/>
              <a:ext cx="96838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48" name="Oval 164"/>
            <p:cNvSpPr>
              <a:spLocks noChangeArrowheads="1"/>
            </p:cNvSpPr>
            <p:nvPr/>
          </p:nvSpPr>
          <p:spPr bwMode="auto">
            <a:xfrm>
              <a:off x="8147454" y="3443372"/>
              <a:ext cx="98425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49" name="Oval 165"/>
            <p:cNvSpPr>
              <a:spLocks noChangeArrowheads="1"/>
            </p:cNvSpPr>
            <p:nvPr/>
          </p:nvSpPr>
          <p:spPr bwMode="auto">
            <a:xfrm>
              <a:off x="7534679" y="4851485"/>
              <a:ext cx="98425" cy="936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50" name="Oval 166"/>
            <p:cNvSpPr>
              <a:spLocks noChangeArrowheads="1"/>
            </p:cNvSpPr>
            <p:nvPr/>
          </p:nvSpPr>
          <p:spPr bwMode="auto">
            <a:xfrm>
              <a:off x="7353704" y="4384760"/>
              <a:ext cx="96837" cy="920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51" name="Oval 167"/>
            <p:cNvSpPr>
              <a:spLocks noChangeArrowheads="1"/>
            </p:cNvSpPr>
            <p:nvPr/>
          </p:nvSpPr>
          <p:spPr bwMode="auto">
            <a:xfrm>
              <a:off x="7217179" y="5422985"/>
              <a:ext cx="98425" cy="936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52" name="Oval 168"/>
            <p:cNvSpPr>
              <a:spLocks noChangeArrowheads="1"/>
            </p:cNvSpPr>
            <p:nvPr/>
          </p:nvSpPr>
          <p:spPr bwMode="auto">
            <a:xfrm>
              <a:off x="8296679" y="4805447"/>
              <a:ext cx="98425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53" name="Oval 170"/>
            <p:cNvSpPr>
              <a:spLocks noChangeArrowheads="1"/>
            </p:cNvSpPr>
            <p:nvPr/>
          </p:nvSpPr>
          <p:spPr bwMode="auto">
            <a:xfrm>
              <a:off x="6917141" y="5180097"/>
              <a:ext cx="95250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54" name="Oval 171"/>
            <p:cNvSpPr>
              <a:spLocks noChangeArrowheads="1"/>
            </p:cNvSpPr>
            <p:nvPr/>
          </p:nvSpPr>
          <p:spPr bwMode="auto">
            <a:xfrm>
              <a:off x="6810779" y="4994360"/>
              <a:ext cx="98425" cy="936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55" name="Oval 172"/>
            <p:cNvSpPr>
              <a:spLocks noChangeArrowheads="1"/>
            </p:cNvSpPr>
            <p:nvPr/>
          </p:nvSpPr>
          <p:spPr bwMode="auto">
            <a:xfrm>
              <a:off x="6028141" y="4491122"/>
              <a:ext cx="96838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56" name="Oval 173"/>
            <p:cNvSpPr>
              <a:spLocks noChangeArrowheads="1"/>
            </p:cNvSpPr>
            <p:nvPr/>
          </p:nvSpPr>
          <p:spPr bwMode="auto">
            <a:xfrm>
              <a:off x="5391554" y="4526047"/>
              <a:ext cx="96837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57" name="Oval 174"/>
            <p:cNvSpPr>
              <a:spLocks noChangeArrowheads="1"/>
            </p:cNvSpPr>
            <p:nvPr/>
          </p:nvSpPr>
          <p:spPr bwMode="auto">
            <a:xfrm>
              <a:off x="4839104" y="4238710"/>
              <a:ext cx="95250" cy="936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58" name="Oval 175"/>
            <p:cNvSpPr>
              <a:spLocks noChangeArrowheads="1"/>
            </p:cNvSpPr>
            <p:nvPr/>
          </p:nvSpPr>
          <p:spPr bwMode="auto">
            <a:xfrm>
              <a:off x="4445404" y="4033922"/>
              <a:ext cx="96837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59" name="Oval 178"/>
            <p:cNvSpPr>
              <a:spLocks noChangeArrowheads="1"/>
            </p:cNvSpPr>
            <p:nvPr/>
          </p:nvSpPr>
          <p:spPr bwMode="auto">
            <a:xfrm>
              <a:off x="8217304" y="3913272"/>
              <a:ext cx="95250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60" name="Text Box 186"/>
            <p:cNvSpPr txBox="1">
              <a:spLocks noChangeArrowheads="1"/>
            </p:cNvSpPr>
            <p:nvPr/>
          </p:nvSpPr>
          <p:spPr bwMode="auto">
            <a:xfrm>
              <a:off x="7336241" y="4233947"/>
              <a:ext cx="693738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Dallas</a:t>
              </a:r>
            </a:p>
          </p:txBody>
        </p:sp>
        <p:sp>
          <p:nvSpPr>
            <p:cNvPr id="661" name="Text Box 190"/>
            <p:cNvSpPr txBox="1">
              <a:spLocks noChangeArrowheads="1"/>
            </p:cNvSpPr>
            <p:nvPr/>
          </p:nvSpPr>
          <p:spPr bwMode="auto">
            <a:xfrm>
              <a:off x="6548841" y="4299035"/>
              <a:ext cx="85725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Ft. Worth</a:t>
              </a:r>
            </a:p>
          </p:txBody>
        </p:sp>
        <p:sp>
          <p:nvSpPr>
            <p:cNvPr id="662" name="Oval 192"/>
            <p:cNvSpPr>
              <a:spLocks noChangeArrowheads="1"/>
            </p:cNvSpPr>
            <p:nvPr/>
          </p:nvSpPr>
          <p:spPr bwMode="auto">
            <a:xfrm>
              <a:off x="5315354" y="4164097"/>
              <a:ext cx="95250" cy="920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63" name="Text Box 193"/>
            <p:cNvSpPr txBox="1">
              <a:spLocks noChangeArrowheads="1"/>
            </p:cNvSpPr>
            <p:nvPr/>
          </p:nvSpPr>
          <p:spPr bwMode="auto">
            <a:xfrm>
              <a:off x="5058179" y="4035510"/>
              <a:ext cx="925512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Phoenix</a:t>
              </a:r>
            </a:p>
          </p:txBody>
        </p:sp>
        <p:sp>
          <p:nvSpPr>
            <p:cNvPr id="664" name="Oval 195"/>
            <p:cNvSpPr>
              <a:spLocks noChangeArrowheads="1"/>
            </p:cNvSpPr>
            <p:nvPr/>
          </p:nvSpPr>
          <p:spPr bwMode="auto">
            <a:xfrm>
              <a:off x="7785504" y="4475247"/>
              <a:ext cx="95250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65" name="Text Box 196"/>
            <p:cNvSpPr txBox="1">
              <a:spLocks noChangeArrowheads="1"/>
            </p:cNvSpPr>
            <p:nvPr/>
          </p:nvSpPr>
          <p:spPr bwMode="auto">
            <a:xfrm>
              <a:off x="7828366" y="4397460"/>
              <a:ext cx="977106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000" dirty="0" smtClean="0">
                  <a:ln w="3175">
                    <a:noFill/>
                  </a:ln>
                </a:rPr>
                <a:t>Shreveport</a:t>
              </a:r>
            </a:p>
          </p:txBody>
        </p:sp>
        <p:sp>
          <p:nvSpPr>
            <p:cNvPr id="666" name="Oval 197"/>
            <p:cNvSpPr>
              <a:spLocks noChangeArrowheads="1"/>
            </p:cNvSpPr>
            <p:nvPr/>
          </p:nvSpPr>
          <p:spPr bwMode="auto">
            <a:xfrm>
              <a:off x="7055254" y="4903872"/>
              <a:ext cx="98425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67" name="Oval 175"/>
            <p:cNvSpPr>
              <a:spLocks noChangeArrowheads="1"/>
            </p:cNvSpPr>
            <p:nvPr/>
          </p:nvSpPr>
          <p:spPr bwMode="auto">
            <a:xfrm>
              <a:off x="4593042" y="3964866"/>
              <a:ext cx="96837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68" name="Text Box 144"/>
            <p:cNvSpPr txBox="1">
              <a:spLocks noChangeArrowheads="1"/>
            </p:cNvSpPr>
            <p:nvPr/>
          </p:nvSpPr>
          <p:spPr bwMode="auto">
            <a:xfrm>
              <a:off x="4665272" y="3876760"/>
              <a:ext cx="925512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West Colton</a:t>
              </a:r>
            </a:p>
          </p:txBody>
        </p:sp>
        <p:sp>
          <p:nvSpPr>
            <p:cNvPr id="669" name="Text Box 191"/>
            <p:cNvSpPr txBox="1">
              <a:spLocks noChangeArrowheads="1"/>
            </p:cNvSpPr>
            <p:nvPr/>
          </p:nvSpPr>
          <p:spPr bwMode="auto">
            <a:xfrm>
              <a:off x="6348019" y="4724485"/>
              <a:ext cx="9334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000" dirty="0" smtClean="0">
                  <a:ln w="3175">
                    <a:noFill/>
                  </a:ln>
                  <a:solidFill>
                    <a:srgbClr val="000000"/>
                  </a:solidFill>
                </a:rPr>
                <a:t>San Antonio</a:t>
              </a:r>
            </a:p>
          </p:txBody>
        </p:sp>
        <p:sp>
          <p:nvSpPr>
            <p:cNvPr id="671" name="Text Box 146"/>
            <p:cNvSpPr txBox="1">
              <a:spLocks noChangeArrowheads="1"/>
            </p:cNvSpPr>
            <p:nvPr/>
          </p:nvSpPr>
          <p:spPr bwMode="auto">
            <a:xfrm>
              <a:off x="5469341" y="4294272"/>
              <a:ext cx="925513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El Paso</a:t>
              </a:r>
            </a:p>
          </p:txBody>
        </p:sp>
        <p:sp>
          <p:nvSpPr>
            <p:cNvPr id="673" name="Text Box 152"/>
            <p:cNvSpPr txBox="1">
              <a:spLocks noChangeArrowheads="1"/>
            </p:cNvSpPr>
            <p:nvPr/>
          </p:nvSpPr>
          <p:spPr bwMode="auto">
            <a:xfrm>
              <a:off x="8365895" y="4788227"/>
              <a:ext cx="8699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000" dirty="0" smtClean="0"/>
                <a:t>New </a:t>
              </a:r>
              <a:br>
                <a:rPr lang="en-US" sz="1000" dirty="0" smtClean="0"/>
              </a:br>
              <a:r>
                <a:rPr lang="en-US" sz="1000" dirty="0" smtClean="0"/>
                <a:t>Orleans</a:t>
              </a:r>
            </a:p>
          </p:txBody>
        </p:sp>
        <p:grpSp>
          <p:nvGrpSpPr>
            <p:cNvPr id="4" name="Group 313"/>
            <p:cNvGrpSpPr/>
            <p:nvPr/>
          </p:nvGrpSpPr>
          <p:grpSpPr>
            <a:xfrm>
              <a:off x="3953279" y="1557422"/>
              <a:ext cx="4773612" cy="3957638"/>
              <a:chOff x="427038" y="1701800"/>
              <a:chExt cx="4773612" cy="3957638"/>
            </a:xfrm>
          </p:grpSpPr>
          <p:sp>
            <p:nvSpPr>
              <p:cNvPr id="825" name="Freeform 3"/>
              <p:cNvSpPr>
                <a:spLocks/>
              </p:cNvSpPr>
              <p:nvPr/>
            </p:nvSpPr>
            <p:spPr bwMode="auto">
              <a:xfrm>
                <a:off x="2078038" y="2563813"/>
                <a:ext cx="841375" cy="696912"/>
              </a:xfrm>
              <a:custGeom>
                <a:avLst/>
                <a:gdLst>
                  <a:gd name="T0" fmla="*/ 394817933 w 1789"/>
                  <a:gd name="T1" fmla="*/ 40361752 h 1520"/>
                  <a:gd name="T2" fmla="*/ 393269690 w 1789"/>
                  <a:gd name="T3" fmla="*/ 67900326 h 1520"/>
                  <a:gd name="T4" fmla="*/ 391499934 w 1789"/>
                  <a:gd name="T5" fmla="*/ 95438887 h 1520"/>
                  <a:gd name="T6" fmla="*/ 390172735 w 1789"/>
                  <a:gd name="T7" fmla="*/ 122136139 h 1520"/>
                  <a:gd name="T8" fmla="*/ 389288092 w 1789"/>
                  <a:gd name="T9" fmla="*/ 147992941 h 1520"/>
                  <a:gd name="T10" fmla="*/ 390172735 w 1789"/>
                  <a:gd name="T11" fmla="*/ 173219313 h 1520"/>
                  <a:gd name="T12" fmla="*/ 390394249 w 1789"/>
                  <a:gd name="T13" fmla="*/ 197814797 h 1520"/>
                  <a:gd name="T14" fmla="*/ 390615292 w 1789"/>
                  <a:gd name="T15" fmla="*/ 221779392 h 1520"/>
                  <a:gd name="T16" fmla="*/ 390615292 w 1789"/>
                  <a:gd name="T17" fmla="*/ 246164484 h 1520"/>
                  <a:gd name="T18" fmla="*/ 391057848 w 1789"/>
                  <a:gd name="T19" fmla="*/ 272021287 h 1520"/>
                  <a:gd name="T20" fmla="*/ 392384577 w 1789"/>
                  <a:gd name="T21" fmla="*/ 299980287 h 1520"/>
                  <a:gd name="T22" fmla="*/ 390394249 w 1789"/>
                  <a:gd name="T23" fmla="*/ 302292475 h 1520"/>
                  <a:gd name="T24" fmla="*/ 389509135 w 1789"/>
                  <a:gd name="T25" fmla="*/ 305655991 h 1520"/>
                  <a:gd name="T26" fmla="*/ 389288092 w 1789"/>
                  <a:gd name="T27" fmla="*/ 309439947 h 1520"/>
                  <a:gd name="T28" fmla="*/ 389067049 w 1789"/>
                  <a:gd name="T29" fmla="*/ 313223903 h 1520"/>
                  <a:gd name="T30" fmla="*/ 388846006 w 1789"/>
                  <a:gd name="T31" fmla="*/ 317428298 h 1520"/>
                  <a:gd name="T32" fmla="*/ 370266156 w 1789"/>
                  <a:gd name="T33" fmla="*/ 319530496 h 1520"/>
                  <a:gd name="T34" fmla="*/ 342838938 w 1789"/>
                  <a:gd name="T35" fmla="*/ 319110056 h 1520"/>
                  <a:gd name="T36" fmla="*/ 314748590 w 1789"/>
                  <a:gd name="T37" fmla="*/ 317848738 h 1520"/>
                  <a:gd name="T38" fmla="*/ 286878815 w 1789"/>
                  <a:gd name="T39" fmla="*/ 316377429 h 1520"/>
                  <a:gd name="T40" fmla="*/ 258566954 w 1789"/>
                  <a:gd name="T41" fmla="*/ 315326101 h 1520"/>
                  <a:gd name="T42" fmla="*/ 238438802 w 1789"/>
                  <a:gd name="T43" fmla="*/ 315326101 h 1520"/>
                  <a:gd name="T44" fmla="*/ 218311180 w 1789"/>
                  <a:gd name="T45" fmla="*/ 313854791 h 1520"/>
                  <a:gd name="T46" fmla="*/ 183363792 w 1789"/>
                  <a:gd name="T47" fmla="*/ 311752594 h 1520"/>
                  <a:gd name="T48" fmla="*/ 144655850 w 1789"/>
                  <a:gd name="T49" fmla="*/ 309019508 h 1520"/>
                  <a:gd name="T50" fmla="*/ 113468518 w 1789"/>
                  <a:gd name="T51" fmla="*/ 306917310 h 1520"/>
                  <a:gd name="T52" fmla="*/ 100640021 w 1789"/>
                  <a:gd name="T53" fmla="*/ 306286880 h 1520"/>
                  <a:gd name="T54" fmla="*/ 91350096 w 1789"/>
                  <a:gd name="T55" fmla="*/ 305025561 h 1520"/>
                  <a:gd name="T56" fmla="*/ 68567605 w 1789"/>
                  <a:gd name="T57" fmla="*/ 302292475 h 1520"/>
                  <a:gd name="T58" fmla="*/ 40919329 w 1789"/>
                  <a:gd name="T59" fmla="*/ 299139408 h 1520"/>
                  <a:gd name="T60" fmla="*/ 15482902 w 1789"/>
                  <a:gd name="T61" fmla="*/ 296406780 h 1520"/>
                  <a:gd name="T62" fmla="*/ 884643 w 1789"/>
                  <a:gd name="T63" fmla="*/ 294725022 h 1520"/>
                  <a:gd name="T64" fmla="*/ 0 w 1789"/>
                  <a:gd name="T65" fmla="*/ 285054912 h 1520"/>
                  <a:gd name="T66" fmla="*/ 663600 w 1789"/>
                  <a:gd name="T67" fmla="*/ 270339528 h 1520"/>
                  <a:gd name="T68" fmla="*/ 2211843 w 1789"/>
                  <a:gd name="T69" fmla="*/ 254993715 h 1520"/>
                  <a:gd name="T70" fmla="*/ 3760085 w 1789"/>
                  <a:gd name="T71" fmla="*/ 239227404 h 1520"/>
                  <a:gd name="T72" fmla="*/ 5529842 w 1789"/>
                  <a:gd name="T73" fmla="*/ 223040711 h 1520"/>
                  <a:gd name="T74" fmla="*/ 8183772 w 1789"/>
                  <a:gd name="T75" fmla="*/ 205172260 h 1520"/>
                  <a:gd name="T76" fmla="*/ 11501771 w 1789"/>
                  <a:gd name="T77" fmla="*/ 184991162 h 1520"/>
                  <a:gd name="T78" fmla="*/ 13934656 w 1789"/>
                  <a:gd name="T79" fmla="*/ 164390083 h 1520"/>
                  <a:gd name="T80" fmla="*/ 15704416 w 1789"/>
                  <a:gd name="T81" fmla="*/ 143788546 h 1520"/>
                  <a:gd name="T82" fmla="*/ 17473701 w 1789"/>
                  <a:gd name="T83" fmla="*/ 122767027 h 1520"/>
                  <a:gd name="T84" fmla="*/ 19906586 w 1789"/>
                  <a:gd name="T85" fmla="*/ 102165461 h 1520"/>
                  <a:gd name="T86" fmla="*/ 20349143 w 1789"/>
                  <a:gd name="T87" fmla="*/ 101955471 h 1520"/>
                  <a:gd name="T88" fmla="*/ 20791699 w 1789"/>
                  <a:gd name="T89" fmla="*/ 101745022 h 1520"/>
                  <a:gd name="T90" fmla="*/ 21233786 w 1789"/>
                  <a:gd name="T91" fmla="*/ 101114591 h 1520"/>
                  <a:gd name="T92" fmla="*/ 22118429 w 1789"/>
                  <a:gd name="T93" fmla="*/ 101114591 h 1520"/>
                  <a:gd name="T94" fmla="*/ 22339942 w 1789"/>
                  <a:gd name="T95" fmla="*/ 86609657 h 1520"/>
                  <a:gd name="T96" fmla="*/ 23003542 w 1789"/>
                  <a:gd name="T97" fmla="*/ 72525161 h 1520"/>
                  <a:gd name="T98" fmla="*/ 24330741 w 1789"/>
                  <a:gd name="T99" fmla="*/ 57809763 h 1520"/>
                  <a:gd name="T100" fmla="*/ 25657470 w 1789"/>
                  <a:gd name="T101" fmla="*/ 42884389 h 1520"/>
                  <a:gd name="T102" fmla="*/ 27205712 w 1789"/>
                  <a:gd name="T103" fmla="*/ 27959007 h 1520"/>
                  <a:gd name="T104" fmla="*/ 29196511 w 1789"/>
                  <a:gd name="T105" fmla="*/ 20180647 h 1520"/>
                  <a:gd name="T106" fmla="*/ 30081154 w 1789"/>
                  <a:gd name="T107" fmla="*/ 15345821 h 1520"/>
                  <a:gd name="T108" fmla="*/ 29639068 w 1789"/>
                  <a:gd name="T109" fmla="*/ 10300543 h 1520"/>
                  <a:gd name="T110" fmla="*/ 30081154 w 1789"/>
                  <a:gd name="T111" fmla="*/ 5886155 h 1520"/>
                  <a:gd name="T112" fmla="*/ 31850917 w 1789"/>
                  <a:gd name="T113" fmla="*/ 1891750 h 1520"/>
                  <a:gd name="T114" fmla="*/ 56844780 w 1789"/>
                  <a:gd name="T115" fmla="*/ 1891750 h 1520"/>
                  <a:gd name="T116" fmla="*/ 124306714 w 1789"/>
                  <a:gd name="T117" fmla="*/ 7147474 h 1520"/>
                  <a:gd name="T118" fmla="*/ 191768604 w 1789"/>
                  <a:gd name="T119" fmla="*/ 11772311 h 1520"/>
                  <a:gd name="T120" fmla="*/ 259009510 w 1789"/>
                  <a:gd name="T121" fmla="*/ 15766261 h 1520"/>
                  <a:gd name="T122" fmla="*/ 326913486 w 1789"/>
                  <a:gd name="T123" fmla="*/ 19129777 h 1520"/>
                  <a:gd name="T124" fmla="*/ 395702576 w 1789"/>
                  <a:gd name="T125" fmla="*/ 22072854 h 152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89"/>
                  <a:gd name="T190" fmla="*/ 0 h 1520"/>
                  <a:gd name="T191" fmla="*/ 1789 w 1789"/>
                  <a:gd name="T192" fmla="*/ 1520 h 152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89" h="1520">
                    <a:moveTo>
                      <a:pt x="1789" y="105"/>
                    </a:moveTo>
                    <a:lnTo>
                      <a:pt x="1786" y="148"/>
                    </a:lnTo>
                    <a:lnTo>
                      <a:pt x="1785" y="192"/>
                    </a:lnTo>
                    <a:lnTo>
                      <a:pt x="1783" y="235"/>
                    </a:lnTo>
                    <a:lnTo>
                      <a:pt x="1781" y="279"/>
                    </a:lnTo>
                    <a:lnTo>
                      <a:pt x="1778" y="323"/>
                    </a:lnTo>
                    <a:lnTo>
                      <a:pt x="1775" y="366"/>
                    </a:lnTo>
                    <a:lnTo>
                      <a:pt x="1773" y="410"/>
                    </a:lnTo>
                    <a:lnTo>
                      <a:pt x="1770" y="454"/>
                    </a:lnTo>
                    <a:lnTo>
                      <a:pt x="1767" y="496"/>
                    </a:lnTo>
                    <a:lnTo>
                      <a:pt x="1765" y="539"/>
                    </a:lnTo>
                    <a:lnTo>
                      <a:pt x="1764" y="581"/>
                    </a:lnTo>
                    <a:lnTo>
                      <a:pt x="1761" y="623"/>
                    </a:lnTo>
                    <a:lnTo>
                      <a:pt x="1761" y="664"/>
                    </a:lnTo>
                    <a:lnTo>
                      <a:pt x="1760" y="704"/>
                    </a:lnTo>
                    <a:lnTo>
                      <a:pt x="1761" y="744"/>
                    </a:lnTo>
                    <a:lnTo>
                      <a:pt x="1762" y="785"/>
                    </a:lnTo>
                    <a:lnTo>
                      <a:pt x="1764" y="824"/>
                    </a:lnTo>
                    <a:lnTo>
                      <a:pt x="1764" y="864"/>
                    </a:lnTo>
                    <a:lnTo>
                      <a:pt x="1765" y="902"/>
                    </a:lnTo>
                    <a:lnTo>
                      <a:pt x="1765" y="941"/>
                    </a:lnTo>
                    <a:lnTo>
                      <a:pt x="1766" y="979"/>
                    </a:lnTo>
                    <a:lnTo>
                      <a:pt x="1766" y="1017"/>
                    </a:lnTo>
                    <a:lnTo>
                      <a:pt x="1766" y="1055"/>
                    </a:lnTo>
                    <a:lnTo>
                      <a:pt x="1766" y="1094"/>
                    </a:lnTo>
                    <a:lnTo>
                      <a:pt x="1766" y="1132"/>
                    </a:lnTo>
                    <a:lnTo>
                      <a:pt x="1766" y="1171"/>
                    </a:lnTo>
                    <a:lnTo>
                      <a:pt x="1767" y="1211"/>
                    </a:lnTo>
                    <a:lnTo>
                      <a:pt x="1767" y="1251"/>
                    </a:lnTo>
                    <a:lnTo>
                      <a:pt x="1768" y="1294"/>
                    </a:lnTo>
                    <a:lnTo>
                      <a:pt x="1769" y="1336"/>
                    </a:lnTo>
                    <a:lnTo>
                      <a:pt x="1772" y="1381"/>
                    </a:lnTo>
                    <a:lnTo>
                      <a:pt x="1774" y="1427"/>
                    </a:lnTo>
                    <a:lnTo>
                      <a:pt x="1770" y="1430"/>
                    </a:lnTo>
                    <a:lnTo>
                      <a:pt x="1767" y="1434"/>
                    </a:lnTo>
                    <a:lnTo>
                      <a:pt x="1765" y="1438"/>
                    </a:lnTo>
                    <a:lnTo>
                      <a:pt x="1764" y="1443"/>
                    </a:lnTo>
                    <a:lnTo>
                      <a:pt x="1762" y="1449"/>
                    </a:lnTo>
                    <a:lnTo>
                      <a:pt x="1761" y="1454"/>
                    </a:lnTo>
                    <a:lnTo>
                      <a:pt x="1761" y="1460"/>
                    </a:lnTo>
                    <a:lnTo>
                      <a:pt x="1760" y="1466"/>
                    </a:lnTo>
                    <a:lnTo>
                      <a:pt x="1760" y="1472"/>
                    </a:lnTo>
                    <a:lnTo>
                      <a:pt x="1760" y="1477"/>
                    </a:lnTo>
                    <a:lnTo>
                      <a:pt x="1760" y="1484"/>
                    </a:lnTo>
                    <a:lnTo>
                      <a:pt x="1759" y="1490"/>
                    </a:lnTo>
                    <a:lnTo>
                      <a:pt x="1759" y="1497"/>
                    </a:lnTo>
                    <a:lnTo>
                      <a:pt x="1758" y="1503"/>
                    </a:lnTo>
                    <a:lnTo>
                      <a:pt x="1758" y="1510"/>
                    </a:lnTo>
                    <a:lnTo>
                      <a:pt x="1757" y="1516"/>
                    </a:lnTo>
                    <a:lnTo>
                      <a:pt x="1715" y="1518"/>
                    </a:lnTo>
                    <a:lnTo>
                      <a:pt x="1674" y="1520"/>
                    </a:lnTo>
                    <a:lnTo>
                      <a:pt x="1632" y="1520"/>
                    </a:lnTo>
                    <a:lnTo>
                      <a:pt x="1591" y="1519"/>
                    </a:lnTo>
                    <a:lnTo>
                      <a:pt x="1550" y="1518"/>
                    </a:lnTo>
                    <a:lnTo>
                      <a:pt x="1507" y="1516"/>
                    </a:lnTo>
                    <a:lnTo>
                      <a:pt x="1466" y="1514"/>
                    </a:lnTo>
                    <a:lnTo>
                      <a:pt x="1423" y="1512"/>
                    </a:lnTo>
                    <a:lnTo>
                      <a:pt x="1381" y="1510"/>
                    </a:lnTo>
                    <a:lnTo>
                      <a:pt x="1338" y="1507"/>
                    </a:lnTo>
                    <a:lnTo>
                      <a:pt x="1297" y="1505"/>
                    </a:lnTo>
                    <a:lnTo>
                      <a:pt x="1254" y="1504"/>
                    </a:lnTo>
                    <a:lnTo>
                      <a:pt x="1212" y="1502"/>
                    </a:lnTo>
                    <a:lnTo>
                      <a:pt x="1169" y="1500"/>
                    </a:lnTo>
                    <a:lnTo>
                      <a:pt x="1128" y="1500"/>
                    </a:lnTo>
                    <a:lnTo>
                      <a:pt x="1086" y="1502"/>
                    </a:lnTo>
                    <a:lnTo>
                      <a:pt x="1078" y="1500"/>
                    </a:lnTo>
                    <a:lnTo>
                      <a:pt x="1059" y="1499"/>
                    </a:lnTo>
                    <a:lnTo>
                      <a:pt x="1028" y="1497"/>
                    </a:lnTo>
                    <a:lnTo>
                      <a:pt x="987" y="1493"/>
                    </a:lnTo>
                    <a:lnTo>
                      <a:pt x="939" y="1490"/>
                    </a:lnTo>
                    <a:lnTo>
                      <a:pt x="886" y="1487"/>
                    </a:lnTo>
                    <a:lnTo>
                      <a:pt x="829" y="1483"/>
                    </a:lnTo>
                    <a:lnTo>
                      <a:pt x="770" y="1479"/>
                    </a:lnTo>
                    <a:lnTo>
                      <a:pt x="712" y="1474"/>
                    </a:lnTo>
                    <a:lnTo>
                      <a:pt x="654" y="1470"/>
                    </a:lnTo>
                    <a:lnTo>
                      <a:pt x="601" y="1467"/>
                    </a:lnTo>
                    <a:lnTo>
                      <a:pt x="553" y="1464"/>
                    </a:lnTo>
                    <a:lnTo>
                      <a:pt x="513" y="1460"/>
                    </a:lnTo>
                    <a:lnTo>
                      <a:pt x="482" y="1458"/>
                    </a:lnTo>
                    <a:lnTo>
                      <a:pt x="462" y="1457"/>
                    </a:lnTo>
                    <a:lnTo>
                      <a:pt x="455" y="1457"/>
                    </a:lnTo>
                    <a:lnTo>
                      <a:pt x="449" y="1456"/>
                    </a:lnTo>
                    <a:lnTo>
                      <a:pt x="434" y="1453"/>
                    </a:lnTo>
                    <a:lnTo>
                      <a:pt x="413" y="1451"/>
                    </a:lnTo>
                    <a:lnTo>
                      <a:pt x="384" y="1448"/>
                    </a:lnTo>
                    <a:lnTo>
                      <a:pt x="349" y="1443"/>
                    </a:lnTo>
                    <a:lnTo>
                      <a:pt x="310" y="1438"/>
                    </a:lnTo>
                    <a:lnTo>
                      <a:pt x="269" y="1434"/>
                    </a:lnTo>
                    <a:lnTo>
                      <a:pt x="227" y="1429"/>
                    </a:lnTo>
                    <a:lnTo>
                      <a:pt x="185" y="1423"/>
                    </a:lnTo>
                    <a:lnTo>
                      <a:pt x="144" y="1419"/>
                    </a:lnTo>
                    <a:lnTo>
                      <a:pt x="104" y="1414"/>
                    </a:lnTo>
                    <a:lnTo>
                      <a:pt x="70" y="1410"/>
                    </a:lnTo>
                    <a:lnTo>
                      <a:pt x="41" y="1406"/>
                    </a:lnTo>
                    <a:lnTo>
                      <a:pt x="19" y="1404"/>
                    </a:lnTo>
                    <a:lnTo>
                      <a:pt x="4" y="1402"/>
                    </a:lnTo>
                    <a:lnTo>
                      <a:pt x="0" y="1402"/>
                    </a:lnTo>
                    <a:lnTo>
                      <a:pt x="0" y="1379"/>
                    </a:lnTo>
                    <a:lnTo>
                      <a:pt x="0" y="1356"/>
                    </a:lnTo>
                    <a:lnTo>
                      <a:pt x="1" y="1333"/>
                    </a:lnTo>
                    <a:lnTo>
                      <a:pt x="2" y="1308"/>
                    </a:lnTo>
                    <a:lnTo>
                      <a:pt x="3" y="1286"/>
                    </a:lnTo>
                    <a:lnTo>
                      <a:pt x="6" y="1261"/>
                    </a:lnTo>
                    <a:lnTo>
                      <a:pt x="8" y="1237"/>
                    </a:lnTo>
                    <a:lnTo>
                      <a:pt x="10" y="1213"/>
                    </a:lnTo>
                    <a:lnTo>
                      <a:pt x="13" y="1189"/>
                    </a:lnTo>
                    <a:lnTo>
                      <a:pt x="15" y="1164"/>
                    </a:lnTo>
                    <a:lnTo>
                      <a:pt x="17" y="1138"/>
                    </a:lnTo>
                    <a:lnTo>
                      <a:pt x="19" y="1113"/>
                    </a:lnTo>
                    <a:lnTo>
                      <a:pt x="23" y="1087"/>
                    </a:lnTo>
                    <a:lnTo>
                      <a:pt x="25" y="1061"/>
                    </a:lnTo>
                    <a:lnTo>
                      <a:pt x="27" y="1035"/>
                    </a:lnTo>
                    <a:lnTo>
                      <a:pt x="31" y="1009"/>
                    </a:lnTo>
                    <a:lnTo>
                      <a:pt x="37" y="976"/>
                    </a:lnTo>
                    <a:lnTo>
                      <a:pt x="42" y="945"/>
                    </a:lnTo>
                    <a:lnTo>
                      <a:pt x="48" y="913"/>
                    </a:lnTo>
                    <a:lnTo>
                      <a:pt x="52" y="880"/>
                    </a:lnTo>
                    <a:lnTo>
                      <a:pt x="56" y="848"/>
                    </a:lnTo>
                    <a:lnTo>
                      <a:pt x="60" y="816"/>
                    </a:lnTo>
                    <a:lnTo>
                      <a:pt x="63" y="782"/>
                    </a:lnTo>
                    <a:lnTo>
                      <a:pt x="65" y="749"/>
                    </a:lnTo>
                    <a:lnTo>
                      <a:pt x="69" y="716"/>
                    </a:lnTo>
                    <a:lnTo>
                      <a:pt x="71" y="684"/>
                    </a:lnTo>
                    <a:lnTo>
                      <a:pt x="73" y="650"/>
                    </a:lnTo>
                    <a:lnTo>
                      <a:pt x="76" y="617"/>
                    </a:lnTo>
                    <a:lnTo>
                      <a:pt x="79" y="584"/>
                    </a:lnTo>
                    <a:lnTo>
                      <a:pt x="81" y="550"/>
                    </a:lnTo>
                    <a:lnTo>
                      <a:pt x="85" y="518"/>
                    </a:lnTo>
                    <a:lnTo>
                      <a:pt x="90" y="486"/>
                    </a:lnTo>
                    <a:lnTo>
                      <a:pt x="90" y="485"/>
                    </a:lnTo>
                    <a:lnTo>
                      <a:pt x="91" y="485"/>
                    </a:lnTo>
                    <a:lnTo>
                      <a:pt x="92" y="485"/>
                    </a:lnTo>
                    <a:lnTo>
                      <a:pt x="92" y="484"/>
                    </a:lnTo>
                    <a:lnTo>
                      <a:pt x="93" y="484"/>
                    </a:lnTo>
                    <a:lnTo>
                      <a:pt x="94" y="484"/>
                    </a:lnTo>
                    <a:lnTo>
                      <a:pt x="95" y="482"/>
                    </a:lnTo>
                    <a:lnTo>
                      <a:pt x="96" y="482"/>
                    </a:lnTo>
                    <a:lnTo>
                      <a:pt x="96" y="481"/>
                    </a:lnTo>
                    <a:lnTo>
                      <a:pt x="98" y="481"/>
                    </a:lnTo>
                    <a:lnTo>
                      <a:pt x="99" y="481"/>
                    </a:lnTo>
                    <a:lnTo>
                      <a:pt x="100" y="481"/>
                    </a:lnTo>
                    <a:lnTo>
                      <a:pt x="100" y="458"/>
                    </a:lnTo>
                    <a:lnTo>
                      <a:pt x="101" y="435"/>
                    </a:lnTo>
                    <a:lnTo>
                      <a:pt x="101" y="412"/>
                    </a:lnTo>
                    <a:lnTo>
                      <a:pt x="102" y="391"/>
                    </a:lnTo>
                    <a:lnTo>
                      <a:pt x="103" y="368"/>
                    </a:lnTo>
                    <a:lnTo>
                      <a:pt x="104" y="345"/>
                    </a:lnTo>
                    <a:lnTo>
                      <a:pt x="107" y="320"/>
                    </a:lnTo>
                    <a:lnTo>
                      <a:pt x="108" y="298"/>
                    </a:lnTo>
                    <a:lnTo>
                      <a:pt x="110" y="275"/>
                    </a:lnTo>
                    <a:lnTo>
                      <a:pt x="111" y="252"/>
                    </a:lnTo>
                    <a:lnTo>
                      <a:pt x="114" y="227"/>
                    </a:lnTo>
                    <a:lnTo>
                      <a:pt x="116" y="204"/>
                    </a:lnTo>
                    <a:lnTo>
                      <a:pt x="118" y="180"/>
                    </a:lnTo>
                    <a:lnTo>
                      <a:pt x="121" y="157"/>
                    </a:lnTo>
                    <a:lnTo>
                      <a:pt x="123" y="133"/>
                    </a:lnTo>
                    <a:lnTo>
                      <a:pt x="126" y="110"/>
                    </a:lnTo>
                    <a:lnTo>
                      <a:pt x="130" y="103"/>
                    </a:lnTo>
                    <a:lnTo>
                      <a:pt x="132" y="96"/>
                    </a:lnTo>
                    <a:lnTo>
                      <a:pt x="134" y="88"/>
                    </a:lnTo>
                    <a:lnTo>
                      <a:pt x="136" y="82"/>
                    </a:lnTo>
                    <a:lnTo>
                      <a:pt x="136" y="73"/>
                    </a:lnTo>
                    <a:lnTo>
                      <a:pt x="136" y="65"/>
                    </a:lnTo>
                    <a:lnTo>
                      <a:pt x="136" y="57"/>
                    </a:lnTo>
                    <a:lnTo>
                      <a:pt x="134" y="49"/>
                    </a:lnTo>
                    <a:lnTo>
                      <a:pt x="134" y="42"/>
                    </a:lnTo>
                    <a:lnTo>
                      <a:pt x="134" y="34"/>
                    </a:lnTo>
                    <a:lnTo>
                      <a:pt x="136" y="28"/>
                    </a:lnTo>
                    <a:lnTo>
                      <a:pt x="137" y="21"/>
                    </a:lnTo>
                    <a:lnTo>
                      <a:pt x="140" y="15"/>
                    </a:lnTo>
                    <a:lnTo>
                      <a:pt x="144" y="9"/>
                    </a:lnTo>
                    <a:lnTo>
                      <a:pt x="149" y="3"/>
                    </a:lnTo>
                    <a:lnTo>
                      <a:pt x="156" y="0"/>
                    </a:lnTo>
                    <a:lnTo>
                      <a:pt x="257" y="9"/>
                    </a:lnTo>
                    <a:lnTo>
                      <a:pt x="360" y="18"/>
                    </a:lnTo>
                    <a:lnTo>
                      <a:pt x="461" y="26"/>
                    </a:lnTo>
                    <a:lnTo>
                      <a:pt x="562" y="34"/>
                    </a:lnTo>
                    <a:lnTo>
                      <a:pt x="664" y="42"/>
                    </a:lnTo>
                    <a:lnTo>
                      <a:pt x="766" y="49"/>
                    </a:lnTo>
                    <a:lnTo>
                      <a:pt x="867" y="56"/>
                    </a:lnTo>
                    <a:lnTo>
                      <a:pt x="968" y="63"/>
                    </a:lnTo>
                    <a:lnTo>
                      <a:pt x="1069" y="69"/>
                    </a:lnTo>
                    <a:lnTo>
                      <a:pt x="1171" y="75"/>
                    </a:lnTo>
                    <a:lnTo>
                      <a:pt x="1274" y="80"/>
                    </a:lnTo>
                    <a:lnTo>
                      <a:pt x="1376" y="86"/>
                    </a:lnTo>
                    <a:lnTo>
                      <a:pt x="1478" y="91"/>
                    </a:lnTo>
                    <a:lnTo>
                      <a:pt x="1581" y="95"/>
                    </a:lnTo>
                    <a:lnTo>
                      <a:pt x="1684" y="100"/>
                    </a:lnTo>
                    <a:lnTo>
                      <a:pt x="1789" y="105"/>
                    </a:lnTo>
                    <a:close/>
                  </a:path>
                </a:pathLst>
              </a:custGeom>
              <a:noFill/>
              <a:ln w="1143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6" name="Freeform 7"/>
              <p:cNvSpPr>
                <a:spLocks/>
              </p:cNvSpPr>
              <p:nvPr/>
            </p:nvSpPr>
            <p:spPr bwMode="auto">
              <a:xfrm>
                <a:off x="893763" y="2855913"/>
                <a:ext cx="820737" cy="1212850"/>
              </a:xfrm>
              <a:custGeom>
                <a:avLst/>
                <a:gdLst>
                  <a:gd name="T0" fmla="*/ 261604449 w 1749"/>
                  <a:gd name="T1" fmla="*/ 36824035 h 2644"/>
                  <a:gd name="T2" fmla="*/ 311811109 w 1749"/>
                  <a:gd name="T3" fmla="*/ 46082334 h 2644"/>
                  <a:gd name="T4" fmla="*/ 363779842 w 1749"/>
                  <a:gd name="T5" fmla="*/ 54919989 h 2644"/>
                  <a:gd name="T6" fmla="*/ 384038760 w 1749"/>
                  <a:gd name="T7" fmla="*/ 65862255 h 2644"/>
                  <a:gd name="T8" fmla="*/ 379854833 w 1749"/>
                  <a:gd name="T9" fmla="*/ 101423426 h 2644"/>
                  <a:gd name="T10" fmla="*/ 375450822 w 1749"/>
                  <a:gd name="T11" fmla="*/ 136774533 h 2644"/>
                  <a:gd name="T12" fmla="*/ 374569551 w 1749"/>
                  <a:gd name="T13" fmla="*/ 145191085 h 2644"/>
                  <a:gd name="T14" fmla="*/ 373248582 w 1749"/>
                  <a:gd name="T15" fmla="*/ 147505774 h 2644"/>
                  <a:gd name="T16" fmla="*/ 371927145 w 1749"/>
                  <a:gd name="T17" fmla="*/ 150031015 h 2644"/>
                  <a:gd name="T18" fmla="*/ 371266895 w 1749"/>
                  <a:gd name="T19" fmla="*/ 152555797 h 2644"/>
                  <a:gd name="T20" fmla="*/ 366642332 w 1749"/>
                  <a:gd name="T21" fmla="*/ 187275680 h 2644"/>
                  <a:gd name="T22" fmla="*/ 359595915 w 1749"/>
                  <a:gd name="T23" fmla="*/ 239249769 h 2644"/>
                  <a:gd name="T24" fmla="*/ 356292789 w 1749"/>
                  <a:gd name="T25" fmla="*/ 265763250 h 2644"/>
                  <a:gd name="T26" fmla="*/ 354971352 w 1749"/>
                  <a:gd name="T27" fmla="*/ 266394445 h 2644"/>
                  <a:gd name="T28" fmla="*/ 354090550 w 1749"/>
                  <a:gd name="T29" fmla="*/ 267025641 h 2644"/>
                  <a:gd name="T30" fmla="*/ 348365101 w 1749"/>
                  <a:gd name="T31" fmla="*/ 313949707 h 2644"/>
                  <a:gd name="T32" fmla="*/ 341318684 w 1749"/>
                  <a:gd name="T33" fmla="*/ 360663223 h 2644"/>
                  <a:gd name="T34" fmla="*/ 334932986 w 1749"/>
                  <a:gd name="T35" fmla="*/ 408008392 h 2644"/>
                  <a:gd name="T36" fmla="*/ 332950829 w 1749"/>
                  <a:gd name="T37" fmla="*/ 426946093 h 2644"/>
                  <a:gd name="T38" fmla="*/ 330088340 w 1749"/>
                  <a:gd name="T39" fmla="*/ 451776022 h 2644"/>
                  <a:gd name="T40" fmla="*/ 327886100 w 1749"/>
                  <a:gd name="T41" fmla="*/ 472607768 h 2644"/>
                  <a:gd name="T42" fmla="*/ 325684329 w 1749"/>
                  <a:gd name="T43" fmla="*/ 477658250 h 2644"/>
                  <a:gd name="T44" fmla="*/ 322160651 w 1749"/>
                  <a:gd name="T45" fmla="*/ 481024894 h 2644"/>
                  <a:gd name="T46" fmla="*/ 318857995 w 1749"/>
                  <a:gd name="T47" fmla="*/ 484391882 h 2644"/>
                  <a:gd name="T48" fmla="*/ 314013349 w 1749"/>
                  <a:gd name="T49" fmla="*/ 485023077 h 2644"/>
                  <a:gd name="T50" fmla="*/ 305645494 w 1749"/>
                  <a:gd name="T51" fmla="*/ 479551837 h 2644"/>
                  <a:gd name="T52" fmla="*/ 296176754 w 1749"/>
                  <a:gd name="T53" fmla="*/ 475974756 h 2644"/>
                  <a:gd name="T54" fmla="*/ 286928097 w 1749"/>
                  <a:gd name="T55" fmla="*/ 479131193 h 2644"/>
                  <a:gd name="T56" fmla="*/ 284725857 w 1749"/>
                  <a:gd name="T57" fmla="*/ 484391882 h 2644"/>
                  <a:gd name="T58" fmla="*/ 284725857 w 1749"/>
                  <a:gd name="T59" fmla="*/ 489651997 h 2644"/>
                  <a:gd name="T60" fmla="*/ 280101763 w 1749"/>
                  <a:gd name="T61" fmla="*/ 493860732 h 2644"/>
                  <a:gd name="T62" fmla="*/ 285606659 w 1749"/>
                  <a:gd name="T63" fmla="*/ 508590157 h 2644"/>
                  <a:gd name="T64" fmla="*/ 288469618 w 1749"/>
                  <a:gd name="T65" fmla="*/ 525634271 h 2644"/>
                  <a:gd name="T66" fmla="*/ 283845055 w 1749"/>
                  <a:gd name="T67" fmla="*/ 540995350 h 2644"/>
                  <a:gd name="T68" fmla="*/ 278780325 w 1749"/>
                  <a:gd name="T69" fmla="*/ 546676569 h 2644"/>
                  <a:gd name="T70" fmla="*/ 273935679 w 1749"/>
                  <a:gd name="T71" fmla="*/ 551095396 h 2644"/>
                  <a:gd name="T72" fmla="*/ 268870949 w 1749"/>
                  <a:gd name="T73" fmla="*/ 554883028 h 2644"/>
                  <a:gd name="T74" fmla="*/ 217342793 w 1749"/>
                  <a:gd name="T75" fmla="*/ 491125398 h 2644"/>
                  <a:gd name="T76" fmla="*/ 136307121 w 1749"/>
                  <a:gd name="T77" fmla="*/ 383178463 h 2644"/>
                  <a:gd name="T78" fmla="*/ 56152206 w 1749"/>
                  <a:gd name="T79" fmla="*/ 275863296 h 2644"/>
                  <a:gd name="T80" fmla="*/ 6606252 w 1749"/>
                  <a:gd name="T81" fmla="*/ 210842759 h 2644"/>
                  <a:gd name="T82" fmla="*/ 3523209 w 1749"/>
                  <a:gd name="T83" fmla="*/ 207686323 h 2644"/>
                  <a:gd name="T84" fmla="*/ 660719 w 1749"/>
                  <a:gd name="T85" fmla="*/ 203899150 h 2644"/>
                  <a:gd name="T86" fmla="*/ 1981688 w 1749"/>
                  <a:gd name="T87" fmla="*/ 195271588 h 2644"/>
                  <a:gd name="T88" fmla="*/ 9468744 w 1749"/>
                  <a:gd name="T89" fmla="*/ 169600370 h 2644"/>
                  <a:gd name="T90" fmla="*/ 15854915 w 1749"/>
                  <a:gd name="T91" fmla="*/ 143086947 h 2644"/>
                  <a:gd name="T92" fmla="*/ 24662936 w 1749"/>
                  <a:gd name="T93" fmla="*/ 118467540 h 2644"/>
                  <a:gd name="T94" fmla="*/ 28626780 w 1749"/>
                  <a:gd name="T95" fmla="*/ 96162851 h 2644"/>
                  <a:gd name="T96" fmla="*/ 35233038 w 1749"/>
                  <a:gd name="T97" fmla="*/ 75120554 h 2644"/>
                  <a:gd name="T98" fmla="*/ 42059372 w 1749"/>
                  <a:gd name="T99" fmla="*/ 54288793 h 2644"/>
                  <a:gd name="T100" fmla="*/ 45582581 w 1749"/>
                  <a:gd name="T101" fmla="*/ 36824035 h 2644"/>
                  <a:gd name="T102" fmla="*/ 49986591 w 1749"/>
                  <a:gd name="T103" fmla="*/ 20831753 h 2644"/>
                  <a:gd name="T104" fmla="*/ 53730352 w 1749"/>
                  <a:gd name="T105" fmla="*/ 5471128 h 2644"/>
                  <a:gd name="T106" fmla="*/ 70245524 w 1749"/>
                  <a:gd name="T107" fmla="*/ 2525242 h 2644"/>
                  <a:gd name="T108" fmla="*/ 139390163 w 1749"/>
                  <a:gd name="T109" fmla="*/ 14729428 h 2644"/>
                  <a:gd name="T110" fmla="*/ 208314689 w 1749"/>
                  <a:gd name="T111" fmla="*/ 26512972 h 264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49"/>
                  <a:gd name="T169" fmla="*/ 0 h 2644"/>
                  <a:gd name="T170" fmla="*/ 1749 w 1749"/>
                  <a:gd name="T171" fmla="*/ 2644 h 264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49" h="2644">
                    <a:moveTo>
                      <a:pt x="1018" y="140"/>
                    </a:moveTo>
                    <a:lnTo>
                      <a:pt x="1059" y="148"/>
                    </a:lnTo>
                    <a:lnTo>
                      <a:pt x="1101" y="157"/>
                    </a:lnTo>
                    <a:lnTo>
                      <a:pt x="1144" y="166"/>
                    </a:lnTo>
                    <a:lnTo>
                      <a:pt x="1188" y="175"/>
                    </a:lnTo>
                    <a:lnTo>
                      <a:pt x="1232" y="185"/>
                    </a:lnTo>
                    <a:lnTo>
                      <a:pt x="1276" y="193"/>
                    </a:lnTo>
                    <a:lnTo>
                      <a:pt x="1322" y="202"/>
                    </a:lnTo>
                    <a:lnTo>
                      <a:pt x="1368" y="211"/>
                    </a:lnTo>
                    <a:lnTo>
                      <a:pt x="1416" y="219"/>
                    </a:lnTo>
                    <a:lnTo>
                      <a:pt x="1462" y="228"/>
                    </a:lnTo>
                    <a:lnTo>
                      <a:pt x="1509" y="236"/>
                    </a:lnTo>
                    <a:lnTo>
                      <a:pt x="1557" y="244"/>
                    </a:lnTo>
                    <a:lnTo>
                      <a:pt x="1604" y="252"/>
                    </a:lnTo>
                    <a:lnTo>
                      <a:pt x="1652" y="261"/>
                    </a:lnTo>
                    <a:lnTo>
                      <a:pt x="1701" y="267"/>
                    </a:lnTo>
                    <a:lnTo>
                      <a:pt x="1749" y="275"/>
                    </a:lnTo>
                    <a:lnTo>
                      <a:pt x="1748" y="280"/>
                    </a:lnTo>
                    <a:lnTo>
                      <a:pt x="1747" y="293"/>
                    </a:lnTo>
                    <a:lnTo>
                      <a:pt x="1744" y="313"/>
                    </a:lnTo>
                    <a:lnTo>
                      <a:pt x="1741" y="340"/>
                    </a:lnTo>
                    <a:lnTo>
                      <a:pt x="1737" y="371"/>
                    </a:lnTo>
                    <a:lnTo>
                      <a:pt x="1734" y="405"/>
                    </a:lnTo>
                    <a:lnTo>
                      <a:pt x="1729" y="443"/>
                    </a:lnTo>
                    <a:lnTo>
                      <a:pt x="1725" y="482"/>
                    </a:lnTo>
                    <a:lnTo>
                      <a:pt x="1720" y="520"/>
                    </a:lnTo>
                    <a:lnTo>
                      <a:pt x="1716" y="558"/>
                    </a:lnTo>
                    <a:lnTo>
                      <a:pt x="1712" y="593"/>
                    </a:lnTo>
                    <a:lnTo>
                      <a:pt x="1709" y="624"/>
                    </a:lnTo>
                    <a:lnTo>
                      <a:pt x="1705" y="650"/>
                    </a:lnTo>
                    <a:lnTo>
                      <a:pt x="1703" y="671"/>
                    </a:lnTo>
                    <a:lnTo>
                      <a:pt x="1702" y="683"/>
                    </a:lnTo>
                    <a:lnTo>
                      <a:pt x="1702" y="689"/>
                    </a:lnTo>
                    <a:lnTo>
                      <a:pt x="1701" y="689"/>
                    </a:lnTo>
                    <a:lnTo>
                      <a:pt x="1701" y="690"/>
                    </a:lnTo>
                    <a:lnTo>
                      <a:pt x="1700" y="691"/>
                    </a:lnTo>
                    <a:lnTo>
                      <a:pt x="1698" y="694"/>
                    </a:lnTo>
                    <a:lnTo>
                      <a:pt x="1697" y="696"/>
                    </a:lnTo>
                    <a:lnTo>
                      <a:pt x="1696" y="698"/>
                    </a:lnTo>
                    <a:lnTo>
                      <a:pt x="1695" y="701"/>
                    </a:lnTo>
                    <a:lnTo>
                      <a:pt x="1694" y="704"/>
                    </a:lnTo>
                    <a:lnTo>
                      <a:pt x="1693" y="706"/>
                    </a:lnTo>
                    <a:lnTo>
                      <a:pt x="1691" y="709"/>
                    </a:lnTo>
                    <a:lnTo>
                      <a:pt x="1690" y="711"/>
                    </a:lnTo>
                    <a:lnTo>
                      <a:pt x="1689" y="713"/>
                    </a:lnTo>
                    <a:lnTo>
                      <a:pt x="1688" y="715"/>
                    </a:lnTo>
                    <a:lnTo>
                      <a:pt x="1687" y="717"/>
                    </a:lnTo>
                    <a:lnTo>
                      <a:pt x="1687" y="718"/>
                    </a:lnTo>
                    <a:lnTo>
                      <a:pt x="1687" y="719"/>
                    </a:lnTo>
                    <a:lnTo>
                      <a:pt x="1686" y="725"/>
                    </a:lnTo>
                    <a:lnTo>
                      <a:pt x="1683" y="742"/>
                    </a:lnTo>
                    <a:lnTo>
                      <a:pt x="1680" y="768"/>
                    </a:lnTo>
                    <a:lnTo>
                      <a:pt x="1675" y="804"/>
                    </a:lnTo>
                    <a:lnTo>
                      <a:pt x="1671" y="844"/>
                    </a:lnTo>
                    <a:lnTo>
                      <a:pt x="1665" y="890"/>
                    </a:lnTo>
                    <a:lnTo>
                      <a:pt x="1658" y="939"/>
                    </a:lnTo>
                    <a:lnTo>
                      <a:pt x="1652" y="991"/>
                    </a:lnTo>
                    <a:lnTo>
                      <a:pt x="1645" y="1042"/>
                    </a:lnTo>
                    <a:lnTo>
                      <a:pt x="1639" y="1091"/>
                    </a:lnTo>
                    <a:lnTo>
                      <a:pt x="1633" y="1137"/>
                    </a:lnTo>
                    <a:lnTo>
                      <a:pt x="1628" y="1177"/>
                    </a:lnTo>
                    <a:lnTo>
                      <a:pt x="1624" y="1213"/>
                    </a:lnTo>
                    <a:lnTo>
                      <a:pt x="1620" y="1239"/>
                    </a:lnTo>
                    <a:lnTo>
                      <a:pt x="1618" y="1257"/>
                    </a:lnTo>
                    <a:lnTo>
                      <a:pt x="1618" y="1263"/>
                    </a:lnTo>
                    <a:lnTo>
                      <a:pt x="1617" y="1263"/>
                    </a:lnTo>
                    <a:lnTo>
                      <a:pt x="1616" y="1263"/>
                    </a:lnTo>
                    <a:lnTo>
                      <a:pt x="1614" y="1265"/>
                    </a:lnTo>
                    <a:lnTo>
                      <a:pt x="1613" y="1266"/>
                    </a:lnTo>
                    <a:lnTo>
                      <a:pt x="1612" y="1266"/>
                    </a:lnTo>
                    <a:lnTo>
                      <a:pt x="1611" y="1266"/>
                    </a:lnTo>
                    <a:lnTo>
                      <a:pt x="1610" y="1267"/>
                    </a:lnTo>
                    <a:lnTo>
                      <a:pt x="1609" y="1268"/>
                    </a:lnTo>
                    <a:lnTo>
                      <a:pt x="1608" y="1268"/>
                    </a:lnTo>
                    <a:lnTo>
                      <a:pt x="1608" y="1269"/>
                    </a:lnTo>
                    <a:lnTo>
                      <a:pt x="1603" y="1314"/>
                    </a:lnTo>
                    <a:lnTo>
                      <a:pt x="1598" y="1359"/>
                    </a:lnTo>
                    <a:lnTo>
                      <a:pt x="1594" y="1402"/>
                    </a:lnTo>
                    <a:lnTo>
                      <a:pt x="1588" y="1447"/>
                    </a:lnTo>
                    <a:lnTo>
                      <a:pt x="1582" y="1492"/>
                    </a:lnTo>
                    <a:lnTo>
                      <a:pt x="1575" y="1536"/>
                    </a:lnTo>
                    <a:lnTo>
                      <a:pt x="1570" y="1581"/>
                    </a:lnTo>
                    <a:lnTo>
                      <a:pt x="1563" y="1624"/>
                    </a:lnTo>
                    <a:lnTo>
                      <a:pt x="1556" y="1669"/>
                    </a:lnTo>
                    <a:lnTo>
                      <a:pt x="1550" y="1714"/>
                    </a:lnTo>
                    <a:lnTo>
                      <a:pt x="1543" y="1759"/>
                    </a:lnTo>
                    <a:lnTo>
                      <a:pt x="1537" y="1803"/>
                    </a:lnTo>
                    <a:lnTo>
                      <a:pt x="1532" y="1848"/>
                    </a:lnTo>
                    <a:lnTo>
                      <a:pt x="1526" y="1894"/>
                    </a:lnTo>
                    <a:lnTo>
                      <a:pt x="1521" y="1939"/>
                    </a:lnTo>
                    <a:lnTo>
                      <a:pt x="1518" y="1986"/>
                    </a:lnTo>
                    <a:lnTo>
                      <a:pt x="1517" y="1988"/>
                    </a:lnTo>
                    <a:lnTo>
                      <a:pt x="1516" y="1998"/>
                    </a:lnTo>
                    <a:lnTo>
                      <a:pt x="1514" y="2010"/>
                    </a:lnTo>
                    <a:lnTo>
                      <a:pt x="1512" y="2029"/>
                    </a:lnTo>
                    <a:lnTo>
                      <a:pt x="1510" y="2048"/>
                    </a:lnTo>
                    <a:lnTo>
                      <a:pt x="1508" y="2071"/>
                    </a:lnTo>
                    <a:lnTo>
                      <a:pt x="1505" y="2096"/>
                    </a:lnTo>
                    <a:lnTo>
                      <a:pt x="1503" y="2122"/>
                    </a:lnTo>
                    <a:lnTo>
                      <a:pt x="1499" y="2147"/>
                    </a:lnTo>
                    <a:lnTo>
                      <a:pt x="1497" y="2172"/>
                    </a:lnTo>
                    <a:lnTo>
                      <a:pt x="1495" y="2195"/>
                    </a:lnTo>
                    <a:lnTo>
                      <a:pt x="1493" y="2215"/>
                    </a:lnTo>
                    <a:lnTo>
                      <a:pt x="1490" y="2233"/>
                    </a:lnTo>
                    <a:lnTo>
                      <a:pt x="1489" y="2246"/>
                    </a:lnTo>
                    <a:lnTo>
                      <a:pt x="1488" y="2255"/>
                    </a:lnTo>
                    <a:lnTo>
                      <a:pt x="1488" y="2258"/>
                    </a:lnTo>
                    <a:lnTo>
                      <a:pt x="1485" y="2262"/>
                    </a:lnTo>
                    <a:lnTo>
                      <a:pt x="1482" y="2266"/>
                    </a:lnTo>
                    <a:lnTo>
                      <a:pt x="1479" y="2270"/>
                    </a:lnTo>
                    <a:lnTo>
                      <a:pt x="1476" y="2273"/>
                    </a:lnTo>
                    <a:lnTo>
                      <a:pt x="1473" y="2277"/>
                    </a:lnTo>
                    <a:lnTo>
                      <a:pt x="1470" y="2280"/>
                    </a:lnTo>
                    <a:lnTo>
                      <a:pt x="1466" y="2284"/>
                    </a:lnTo>
                    <a:lnTo>
                      <a:pt x="1463" y="2286"/>
                    </a:lnTo>
                    <a:lnTo>
                      <a:pt x="1459" y="2289"/>
                    </a:lnTo>
                    <a:lnTo>
                      <a:pt x="1457" y="2293"/>
                    </a:lnTo>
                    <a:lnTo>
                      <a:pt x="1453" y="2295"/>
                    </a:lnTo>
                    <a:lnTo>
                      <a:pt x="1450" y="2299"/>
                    </a:lnTo>
                    <a:lnTo>
                      <a:pt x="1448" y="2302"/>
                    </a:lnTo>
                    <a:lnTo>
                      <a:pt x="1444" y="2305"/>
                    </a:lnTo>
                    <a:lnTo>
                      <a:pt x="1442" y="2309"/>
                    </a:lnTo>
                    <a:lnTo>
                      <a:pt x="1441" y="2314"/>
                    </a:lnTo>
                    <a:lnTo>
                      <a:pt x="1433" y="2310"/>
                    </a:lnTo>
                    <a:lnTo>
                      <a:pt x="1426" y="2305"/>
                    </a:lnTo>
                    <a:lnTo>
                      <a:pt x="1419" y="2301"/>
                    </a:lnTo>
                    <a:lnTo>
                      <a:pt x="1412" y="2295"/>
                    </a:lnTo>
                    <a:lnTo>
                      <a:pt x="1404" y="2291"/>
                    </a:lnTo>
                    <a:lnTo>
                      <a:pt x="1396" y="2285"/>
                    </a:lnTo>
                    <a:lnTo>
                      <a:pt x="1388" y="2279"/>
                    </a:lnTo>
                    <a:lnTo>
                      <a:pt x="1380" y="2274"/>
                    </a:lnTo>
                    <a:lnTo>
                      <a:pt x="1372" y="2270"/>
                    </a:lnTo>
                    <a:lnTo>
                      <a:pt x="1364" y="2265"/>
                    </a:lnTo>
                    <a:lnTo>
                      <a:pt x="1355" y="2263"/>
                    </a:lnTo>
                    <a:lnTo>
                      <a:pt x="1345" y="2262"/>
                    </a:lnTo>
                    <a:lnTo>
                      <a:pt x="1336" y="2262"/>
                    </a:lnTo>
                    <a:lnTo>
                      <a:pt x="1327" y="2263"/>
                    </a:lnTo>
                    <a:lnTo>
                      <a:pt x="1318" y="2266"/>
                    </a:lnTo>
                    <a:lnTo>
                      <a:pt x="1309" y="2273"/>
                    </a:lnTo>
                    <a:lnTo>
                      <a:pt x="1303" y="2277"/>
                    </a:lnTo>
                    <a:lnTo>
                      <a:pt x="1298" y="2281"/>
                    </a:lnTo>
                    <a:lnTo>
                      <a:pt x="1296" y="2286"/>
                    </a:lnTo>
                    <a:lnTo>
                      <a:pt x="1294" y="2292"/>
                    </a:lnTo>
                    <a:lnTo>
                      <a:pt x="1293" y="2296"/>
                    </a:lnTo>
                    <a:lnTo>
                      <a:pt x="1293" y="2302"/>
                    </a:lnTo>
                    <a:lnTo>
                      <a:pt x="1293" y="2307"/>
                    </a:lnTo>
                    <a:lnTo>
                      <a:pt x="1294" y="2312"/>
                    </a:lnTo>
                    <a:lnTo>
                      <a:pt x="1294" y="2317"/>
                    </a:lnTo>
                    <a:lnTo>
                      <a:pt x="1293" y="2323"/>
                    </a:lnTo>
                    <a:lnTo>
                      <a:pt x="1293" y="2327"/>
                    </a:lnTo>
                    <a:lnTo>
                      <a:pt x="1290" y="2332"/>
                    </a:lnTo>
                    <a:lnTo>
                      <a:pt x="1288" y="2335"/>
                    </a:lnTo>
                    <a:lnTo>
                      <a:pt x="1284" y="2340"/>
                    </a:lnTo>
                    <a:lnTo>
                      <a:pt x="1279" y="2343"/>
                    </a:lnTo>
                    <a:lnTo>
                      <a:pt x="1272" y="2347"/>
                    </a:lnTo>
                    <a:lnTo>
                      <a:pt x="1276" y="2358"/>
                    </a:lnTo>
                    <a:lnTo>
                      <a:pt x="1281" y="2372"/>
                    </a:lnTo>
                    <a:lnTo>
                      <a:pt x="1287" y="2386"/>
                    </a:lnTo>
                    <a:lnTo>
                      <a:pt x="1291" y="2401"/>
                    </a:lnTo>
                    <a:lnTo>
                      <a:pt x="1297" y="2417"/>
                    </a:lnTo>
                    <a:lnTo>
                      <a:pt x="1301" y="2433"/>
                    </a:lnTo>
                    <a:lnTo>
                      <a:pt x="1305" y="2449"/>
                    </a:lnTo>
                    <a:lnTo>
                      <a:pt x="1307" y="2465"/>
                    </a:lnTo>
                    <a:lnTo>
                      <a:pt x="1310" y="2481"/>
                    </a:lnTo>
                    <a:lnTo>
                      <a:pt x="1310" y="2498"/>
                    </a:lnTo>
                    <a:lnTo>
                      <a:pt x="1309" y="2513"/>
                    </a:lnTo>
                    <a:lnTo>
                      <a:pt x="1306" y="2529"/>
                    </a:lnTo>
                    <a:lnTo>
                      <a:pt x="1303" y="2544"/>
                    </a:lnTo>
                    <a:lnTo>
                      <a:pt x="1297" y="2558"/>
                    </a:lnTo>
                    <a:lnTo>
                      <a:pt x="1289" y="2571"/>
                    </a:lnTo>
                    <a:lnTo>
                      <a:pt x="1279" y="2583"/>
                    </a:lnTo>
                    <a:lnTo>
                      <a:pt x="1276" y="2587"/>
                    </a:lnTo>
                    <a:lnTo>
                      <a:pt x="1273" y="2590"/>
                    </a:lnTo>
                    <a:lnTo>
                      <a:pt x="1271" y="2594"/>
                    </a:lnTo>
                    <a:lnTo>
                      <a:pt x="1266" y="2598"/>
                    </a:lnTo>
                    <a:lnTo>
                      <a:pt x="1263" y="2602"/>
                    </a:lnTo>
                    <a:lnTo>
                      <a:pt x="1258" y="2606"/>
                    </a:lnTo>
                    <a:lnTo>
                      <a:pt x="1253" y="2611"/>
                    </a:lnTo>
                    <a:lnTo>
                      <a:pt x="1249" y="2616"/>
                    </a:lnTo>
                    <a:lnTo>
                      <a:pt x="1244" y="2619"/>
                    </a:lnTo>
                    <a:lnTo>
                      <a:pt x="1238" y="2624"/>
                    </a:lnTo>
                    <a:lnTo>
                      <a:pt x="1234" y="2627"/>
                    </a:lnTo>
                    <a:lnTo>
                      <a:pt x="1229" y="2631"/>
                    </a:lnTo>
                    <a:lnTo>
                      <a:pt x="1225" y="2635"/>
                    </a:lnTo>
                    <a:lnTo>
                      <a:pt x="1221" y="2637"/>
                    </a:lnTo>
                    <a:lnTo>
                      <a:pt x="1217" y="2641"/>
                    </a:lnTo>
                    <a:lnTo>
                      <a:pt x="1214" y="2644"/>
                    </a:lnTo>
                    <a:lnTo>
                      <a:pt x="1137" y="2540"/>
                    </a:lnTo>
                    <a:lnTo>
                      <a:pt x="1061" y="2436"/>
                    </a:lnTo>
                    <a:lnTo>
                      <a:pt x="987" y="2334"/>
                    </a:lnTo>
                    <a:lnTo>
                      <a:pt x="912" y="2231"/>
                    </a:lnTo>
                    <a:lnTo>
                      <a:pt x="838" y="2127"/>
                    </a:lnTo>
                    <a:lnTo>
                      <a:pt x="765" y="2025"/>
                    </a:lnTo>
                    <a:lnTo>
                      <a:pt x="691" y="1923"/>
                    </a:lnTo>
                    <a:lnTo>
                      <a:pt x="619" y="1821"/>
                    </a:lnTo>
                    <a:lnTo>
                      <a:pt x="546" y="1718"/>
                    </a:lnTo>
                    <a:lnTo>
                      <a:pt x="474" y="1616"/>
                    </a:lnTo>
                    <a:lnTo>
                      <a:pt x="402" y="1514"/>
                    </a:lnTo>
                    <a:lnTo>
                      <a:pt x="328" y="1412"/>
                    </a:lnTo>
                    <a:lnTo>
                      <a:pt x="255" y="1311"/>
                    </a:lnTo>
                    <a:lnTo>
                      <a:pt x="182" y="1209"/>
                    </a:lnTo>
                    <a:lnTo>
                      <a:pt x="108" y="1108"/>
                    </a:lnTo>
                    <a:lnTo>
                      <a:pt x="35" y="1007"/>
                    </a:lnTo>
                    <a:lnTo>
                      <a:pt x="32" y="1004"/>
                    </a:lnTo>
                    <a:lnTo>
                      <a:pt x="30" y="1002"/>
                    </a:lnTo>
                    <a:lnTo>
                      <a:pt x="28" y="998"/>
                    </a:lnTo>
                    <a:lnTo>
                      <a:pt x="26" y="996"/>
                    </a:lnTo>
                    <a:lnTo>
                      <a:pt x="22" y="992"/>
                    </a:lnTo>
                    <a:lnTo>
                      <a:pt x="19" y="990"/>
                    </a:lnTo>
                    <a:lnTo>
                      <a:pt x="16" y="987"/>
                    </a:lnTo>
                    <a:lnTo>
                      <a:pt x="13" y="983"/>
                    </a:lnTo>
                    <a:lnTo>
                      <a:pt x="9" y="980"/>
                    </a:lnTo>
                    <a:lnTo>
                      <a:pt x="7" y="976"/>
                    </a:lnTo>
                    <a:lnTo>
                      <a:pt x="5" y="973"/>
                    </a:lnTo>
                    <a:lnTo>
                      <a:pt x="3" y="969"/>
                    </a:lnTo>
                    <a:lnTo>
                      <a:pt x="1" y="965"/>
                    </a:lnTo>
                    <a:lnTo>
                      <a:pt x="0" y="961"/>
                    </a:lnTo>
                    <a:lnTo>
                      <a:pt x="0" y="957"/>
                    </a:lnTo>
                    <a:lnTo>
                      <a:pt x="1" y="952"/>
                    </a:lnTo>
                    <a:lnTo>
                      <a:pt x="9" y="928"/>
                    </a:lnTo>
                    <a:lnTo>
                      <a:pt x="16" y="905"/>
                    </a:lnTo>
                    <a:lnTo>
                      <a:pt x="23" y="881"/>
                    </a:lnTo>
                    <a:lnTo>
                      <a:pt x="30" y="856"/>
                    </a:lnTo>
                    <a:lnTo>
                      <a:pt x="36" y="831"/>
                    </a:lnTo>
                    <a:lnTo>
                      <a:pt x="43" y="806"/>
                    </a:lnTo>
                    <a:lnTo>
                      <a:pt x="49" y="781"/>
                    </a:lnTo>
                    <a:lnTo>
                      <a:pt x="54" y="756"/>
                    </a:lnTo>
                    <a:lnTo>
                      <a:pt x="60" y="730"/>
                    </a:lnTo>
                    <a:lnTo>
                      <a:pt x="66" y="705"/>
                    </a:lnTo>
                    <a:lnTo>
                      <a:pt x="72" y="680"/>
                    </a:lnTo>
                    <a:lnTo>
                      <a:pt x="78" y="656"/>
                    </a:lnTo>
                    <a:lnTo>
                      <a:pt x="85" y="632"/>
                    </a:lnTo>
                    <a:lnTo>
                      <a:pt x="93" y="607"/>
                    </a:lnTo>
                    <a:lnTo>
                      <a:pt x="101" y="584"/>
                    </a:lnTo>
                    <a:lnTo>
                      <a:pt x="112" y="563"/>
                    </a:lnTo>
                    <a:lnTo>
                      <a:pt x="114" y="541"/>
                    </a:lnTo>
                    <a:lnTo>
                      <a:pt x="118" y="519"/>
                    </a:lnTo>
                    <a:lnTo>
                      <a:pt x="121" y="498"/>
                    </a:lnTo>
                    <a:lnTo>
                      <a:pt x="126" y="478"/>
                    </a:lnTo>
                    <a:lnTo>
                      <a:pt x="130" y="457"/>
                    </a:lnTo>
                    <a:lnTo>
                      <a:pt x="136" y="437"/>
                    </a:lnTo>
                    <a:lnTo>
                      <a:pt x="142" y="417"/>
                    </a:lnTo>
                    <a:lnTo>
                      <a:pt x="147" y="397"/>
                    </a:lnTo>
                    <a:lnTo>
                      <a:pt x="153" y="377"/>
                    </a:lnTo>
                    <a:lnTo>
                      <a:pt x="160" y="357"/>
                    </a:lnTo>
                    <a:lnTo>
                      <a:pt x="166" y="337"/>
                    </a:lnTo>
                    <a:lnTo>
                      <a:pt x="173" y="317"/>
                    </a:lnTo>
                    <a:lnTo>
                      <a:pt x="178" y="297"/>
                    </a:lnTo>
                    <a:lnTo>
                      <a:pt x="185" y="278"/>
                    </a:lnTo>
                    <a:lnTo>
                      <a:pt x="191" y="258"/>
                    </a:lnTo>
                    <a:lnTo>
                      <a:pt x="197" y="239"/>
                    </a:lnTo>
                    <a:lnTo>
                      <a:pt x="198" y="223"/>
                    </a:lnTo>
                    <a:lnTo>
                      <a:pt x="200" y="207"/>
                    </a:lnTo>
                    <a:lnTo>
                      <a:pt x="204" y="190"/>
                    </a:lnTo>
                    <a:lnTo>
                      <a:pt x="207" y="175"/>
                    </a:lnTo>
                    <a:lnTo>
                      <a:pt x="211" y="159"/>
                    </a:lnTo>
                    <a:lnTo>
                      <a:pt x="214" y="144"/>
                    </a:lnTo>
                    <a:lnTo>
                      <a:pt x="219" y="128"/>
                    </a:lnTo>
                    <a:lnTo>
                      <a:pt x="222" y="113"/>
                    </a:lnTo>
                    <a:lnTo>
                      <a:pt x="227" y="99"/>
                    </a:lnTo>
                    <a:lnTo>
                      <a:pt x="230" y="84"/>
                    </a:lnTo>
                    <a:lnTo>
                      <a:pt x="235" y="69"/>
                    </a:lnTo>
                    <a:lnTo>
                      <a:pt x="238" y="55"/>
                    </a:lnTo>
                    <a:lnTo>
                      <a:pt x="242" y="40"/>
                    </a:lnTo>
                    <a:lnTo>
                      <a:pt x="244" y="26"/>
                    </a:lnTo>
                    <a:lnTo>
                      <a:pt x="246" y="12"/>
                    </a:lnTo>
                    <a:lnTo>
                      <a:pt x="249" y="0"/>
                    </a:lnTo>
                    <a:lnTo>
                      <a:pt x="257" y="1"/>
                    </a:lnTo>
                    <a:lnTo>
                      <a:pt x="281" y="5"/>
                    </a:lnTo>
                    <a:lnTo>
                      <a:pt x="319" y="12"/>
                    </a:lnTo>
                    <a:lnTo>
                      <a:pt x="368" y="22"/>
                    </a:lnTo>
                    <a:lnTo>
                      <a:pt x="427" y="32"/>
                    </a:lnTo>
                    <a:lnTo>
                      <a:pt x="491" y="43"/>
                    </a:lnTo>
                    <a:lnTo>
                      <a:pt x="561" y="56"/>
                    </a:lnTo>
                    <a:lnTo>
                      <a:pt x="633" y="70"/>
                    </a:lnTo>
                    <a:lnTo>
                      <a:pt x="704" y="82"/>
                    </a:lnTo>
                    <a:lnTo>
                      <a:pt x="774" y="95"/>
                    </a:lnTo>
                    <a:lnTo>
                      <a:pt x="838" y="107"/>
                    </a:lnTo>
                    <a:lnTo>
                      <a:pt x="897" y="117"/>
                    </a:lnTo>
                    <a:lnTo>
                      <a:pt x="946" y="126"/>
                    </a:lnTo>
                    <a:lnTo>
                      <a:pt x="984" y="133"/>
                    </a:lnTo>
                    <a:lnTo>
                      <a:pt x="1009" y="138"/>
                    </a:lnTo>
                    <a:lnTo>
                      <a:pt x="1018" y="140"/>
                    </a:lnTo>
                    <a:close/>
                  </a:path>
                </a:pathLst>
              </a:custGeom>
              <a:noFill/>
              <a:ln w="1143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" name="Group 312"/>
              <p:cNvGrpSpPr/>
              <p:nvPr/>
            </p:nvGrpSpPr>
            <p:grpSpPr>
              <a:xfrm>
                <a:off x="427038" y="1701800"/>
                <a:ext cx="4773612" cy="3048000"/>
                <a:chOff x="427038" y="1701800"/>
                <a:chExt cx="4773612" cy="3048000"/>
              </a:xfrm>
            </p:grpSpPr>
            <p:sp>
              <p:nvSpPr>
                <p:cNvPr id="834" name="Freeform 9"/>
                <p:cNvSpPr>
                  <a:spLocks/>
                </p:cNvSpPr>
                <p:nvPr/>
              </p:nvSpPr>
              <p:spPr bwMode="auto">
                <a:xfrm>
                  <a:off x="427038" y="2733675"/>
                  <a:ext cx="1076325" cy="1700213"/>
                </a:xfrm>
                <a:custGeom>
                  <a:avLst/>
                  <a:gdLst>
                    <a:gd name="T0" fmla="*/ 326412470 w 2288"/>
                    <a:gd name="T1" fmla="*/ 769698747 h 3706"/>
                    <a:gd name="T2" fmla="*/ 292554348 w 2288"/>
                    <a:gd name="T3" fmla="*/ 758964836 h 3706"/>
                    <a:gd name="T4" fmla="*/ 289456152 w 2288"/>
                    <a:gd name="T5" fmla="*/ 744021225 h 3706"/>
                    <a:gd name="T6" fmla="*/ 279497797 w 2288"/>
                    <a:gd name="T7" fmla="*/ 720658671 h 3706"/>
                    <a:gd name="T8" fmla="*/ 243868950 w 2288"/>
                    <a:gd name="T9" fmla="*/ 676669686 h 3706"/>
                    <a:gd name="T10" fmla="*/ 235017028 w 2288"/>
                    <a:gd name="T11" fmla="*/ 662147228 h 3706"/>
                    <a:gd name="T12" fmla="*/ 212002123 w 2288"/>
                    <a:gd name="T13" fmla="*/ 654149439 h 3706"/>
                    <a:gd name="T14" fmla="*/ 185446355 w 2288"/>
                    <a:gd name="T15" fmla="*/ 626787762 h 3706"/>
                    <a:gd name="T16" fmla="*/ 150924469 w 2288"/>
                    <a:gd name="T17" fmla="*/ 606793060 h 3706"/>
                    <a:gd name="T18" fmla="*/ 130565094 w 2288"/>
                    <a:gd name="T19" fmla="*/ 601741511 h 3706"/>
                    <a:gd name="T20" fmla="*/ 116844749 w 2288"/>
                    <a:gd name="T21" fmla="*/ 594585571 h 3706"/>
                    <a:gd name="T22" fmla="*/ 117729612 w 2288"/>
                    <a:gd name="T23" fmla="*/ 571223017 h 3706"/>
                    <a:gd name="T24" fmla="*/ 118836043 w 2288"/>
                    <a:gd name="T25" fmla="*/ 556279406 h 3706"/>
                    <a:gd name="T26" fmla="*/ 117287416 w 2288"/>
                    <a:gd name="T27" fmla="*/ 547018615 h 3706"/>
                    <a:gd name="T28" fmla="*/ 109320356 w 2288"/>
                    <a:gd name="T29" fmla="*/ 537757824 h 3706"/>
                    <a:gd name="T30" fmla="*/ 106886395 w 2288"/>
                    <a:gd name="T31" fmla="*/ 523024790 h 3706"/>
                    <a:gd name="T32" fmla="*/ 96706472 w 2288"/>
                    <a:gd name="T33" fmla="*/ 503450783 h 3706"/>
                    <a:gd name="T34" fmla="*/ 85641687 w 2288"/>
                    <a:gd name="T35" fmla="*/ 485560932 h 3706"/>
                    <a:gd name="T36" fmla="*/ 76789764 w 2288"/>
                    <a:gd name="T37" fmla="*/ 466618082 h 3706"/>
                    <a:gd name="T38" fmla="*/ 65503880 w 2288"/>
                    <a:gd name="T39" fmla="*/ 442834833 h 3706"/>
                    <a:gd name="T40" fmla="*/ 77232431 w 2288"/>
                    <a:gd name="T41" fmla="*/ 414420731 h 3706"/>
                    <a:gd name="T42" fmla="*/ 76789764 w 2288"/>
                    <a:gd name="T43" fmla="*/ 400318968 h 3706"/>
                    <a:gd name="T44" fmla="*/ 68602077 w 2288"/>
                    <a:gd name="T45" fmla="*/ 399267001 h 3706"/>
                    <a:gd name="T46" fmla="*/ 55102845 w 2288"/>
                    <a:gd name="T47" fmla="*/ 382429117 h 3706"/>
                    <a:gd name="T48" fmla="*/ 54881747 w 2288"/>
                    <a:gd name="T49" fmla="*/ 350226467 h 3706"/>
                    <a:gd name="T50" fmla="*/ 59307473 w 2288"/>
                    <a:gd name="T51" fmla="*/ 333389041 h 3706"/>
                    <a:gd name="T52" fmla="*/ 67716743 w 2288"/>
                    <a:gd name="T53" fmla="*/ 345596072 h 3706"/>
                    <a:gd name="T54" fmla="*/ 65946547 w 2288"/>
                    <a:gd name="T55" fmla="*/ 320129126 h 3706"/>
                    <a:gd name="T56" fmla="*/ 71700273 w 2288"/>
                    <a:gd name="T57" fmla="*/ 304764362 h 3706"/>
                    <a:gd name="T58" fmla="*/ 61520336 w 2288"/>
                    <a:gd name="T59" fmla="*/ 306448517 h 3706"/>
                    <a:gd name="T60" fmla="*/ 52889982 w 2288"/>
                    <a:gd name="T61" fmla="*/ 322654672 h 3706"/>
                    <a:gd name="T62" fmla="*/ 35407235 w 2288"/>
                    <a:gd name="T63" fmla="*/ 306448517 h 3706"/>
                    <a:gd name="T64" fmla="*/ 34300803 w 2288"/>
                    <a:gd name="T65" fmla="*/ 289189479 h 3706"/>
                    <a:gd name="T66" fmla="*/ 25670442 w 2288"/>
                    <a:gd name="T67" fmla="*/ 253409318 h 3706"/>
                    <a:gd name="T68" fmla="*/ 19252951 w 2288"/>
                    <a:gd name="T69" fmla="*/ 224995616 h 3706"/>
                    <a:gd name="T70" fmla="*/ 19031382 w 2288"/>
                    <a:gd name="T71" fmla="*/ 198054634 h 3706"/>
                    <a:gd name="T72" fmla="*/ 22351147 w 2288"/>
                    <a:gd name="T73" fmla="*/ 166904868 h 3706"/>
                    <a:gd name="T74" fmla="*/ 221098 w 2288"/>
                    <a:gd name="T75" fmla="*/ 121863916 h 3706"/>
                    <a:gd name="T76" fmla="*/ 17924951 w 2288"/>
                    <a:gd name="T77" fmla="*/ 83136569 h 3706"/>
                    <a:gd name="T78" fmla="*/ 29211305 w 2288"/>
                    <a:gd name="T79" fmla="*/ 51144940 h 3706"/>
                    <a:gd name="T80" fmla="*/ 26997971 w 2288"/>
                    <a:gd name="T81" fmla="*/ 24204409 h 3706"/>
                    <a:gd name="T82" fmla="*/ 50677119 w 2288"/>
                    <a:gd name="T83" fmla="*/ 3577971 h 3706"/>
                    <a:gd name="T84" fmla="*/ 243868950 w 2288"/>
                    <a:gd name="T85" fmla="*/ 49671362 h 3706"/>
                    <a:gd name="T86" fmla="*/ 264892149 w 2288"/>
                    <a:gd name="T87" fmla="*/ 89661238 h 3706"/>
                    <a:gd name="T88" fmla="*/ 250729167 w 2288"/>
                    <a:gd name="T89" fmla="*/ 139753767 h 3706"/>
                    <a:gd name="T90" fmla="*/ 234131694 w 2288"/>
                    <a:gd name="T91" fmla="*/ 199317636 h 3706"/>
                    <a:gd name="T92" fmla="*/ 218198516 w 2288"/>
                    <a:gd name="T93" fmla="*/ 258460408 h 3706"/>
                    <a:gd name="T94" fmla="*/ 225279772 w 2288"/>
                    <a:gd name="T95" fmla="*/ 267511080 h 3706"/>
                    <a:gd name="T96" fmla="*/ 420020716 w 2288"/>
                    <a:gd name="T97" fmla="*/ 525760911 h 3706"/>
                    <a:gd name="T98" fmla="*/ 487073665 w 2288"/>
                    <a:gd name="T99" fmla="*/ 625314642 h 3706"/>
                    <a:gd name="T100" fmla="*/ 497032137 w 2288"/>
                    <a:gd name="T101" fmla="*/ 641941950 h 3706"/>
                    <a:gd name="T102" fmla="*/ 505220295 w 2288"/>
                    <a:gd name="T103" fmla="*/ 661094803 h 3706"/>
                    <a:gd name="T104" fmla="*/ 499687667 w 2288"/>
                    <a:gd name="T105" fmla="*/ 673933564 h 3706"/>
                    <a:gd name="T106" fmla="*/ 481762606 w 2288"/>
                    <a:gd name="T107" fmla="*/ 689929600 h 3706"/>
                    <a:gd name="T108" fmla="*/ 475787781 w 2288"/>
                    <a:gd name="T109" fmla="*/ 713502731 h 3706"/>
                    <a:gd name="T110" fmla="*/ 465386761 w 2288"/>
                    <a:gd name="T111" fmla="*/ 730340615 h 3706"/>
                    <a:gd name="T112" fmla="*/ 461182133 w 2288"/>
                    <a:gd name="T113" fmla="*/ 749072315 h 3706"/>
                    <a:gd name="T114" fmla="*/ 471583153 w 2288"/>
                    <a:gd name="T115" fmla="*/ 757912411 h 3706"/>
                    <a:gd name="T116" fmla="*/ 470476722 w 2288"/>
                    <a:gd name="T117" fmla="*/ 770119900 h 3706"/>
                    <a:gd name="T118" fmla="*/ 459633034 w 2288"/>
                    <a:gd name="T119" fmla="*/ 778328266 h 370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288"/>
                    <a:gd name="T181" fmla="*/ 0 h 3706"/>
                    <a:gd name="T182" fmla="*/ 2288 w 2288"/>
                    <a:gd name="T183" fmla="*/ 3706 h 370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288" h="3706">
                      <a:moveTo>
                        <a:pt x="2068" y="3706"/>
                      </a:moveTo>
                      <a:lnTo>
                        <a:pt x="2060" y="3705"/>
                      </a:lnTo>
                      <a:lnTo>
                        <a:pt x="2037" y="3703"/>
                      </a:lnTo>
                      <a:lnTo>
                        <a:pt x="2003" y="3701"/>
                      </a:lnTo>
                      <a:lnTo>
                        <a:pt x="1958" y="3697"/>
                      </a:lnTo>
                      <a:lnTo>
                        <a:pt x="1905" y="3693"/>
                      </a:lnTo>
                      <a:lnTo>
                        <a:pt x="1845" y="3688"/>
                      </a:lnTo>
                      <a:lnTo>
                        <a:pt x="1782" y="3682"/>
                      </a:lnTo>
                      <a:lnTo>
                        <a:pt x="1716" y="3678"/>
                      </a:lnTo>
                      <a:lnTo>
                        <a:pt x="1651" y="3672"/>
                      </a:lnTo>
                      <a:lnTo>
                        <a:pt x="1588" y="3666"/>
                      </a:lnTo>
                      <a:lnTo>
                        <a:pt x="1528" y="3662"/>
                      </a:lnTo>
                      <a:lnTo>
                        <a:pt x="1475" y="3657"/>
                      </a:lnTo>
                      <a:lnTo>
                        <a:pt x="1430" y="3654"/>
                      </a:lnTo>
                      <a:lnTo>
                        <a:pt x="1396" y="3651"/>
                      </a:lnTo>
                      <a:lnTo>
                        <a:pt x="1373" y="3649"/>
                      </a:lnTo>
                      <a:lnTo>
                        <a:pt x="1366" y="3649"/>
                      </a:lnTo>
                      <a:lnTo>
                        <a:pt x="1361" y="3640"/>
                      </a:lnTo>
                      <a:lnTo>
                        <a:pt x="1358" y="3633"/>
                      </a:lnTo>
                      <a:lnTo>
                        <a:pt x="1353" y="3627"/>
                      </a:lnTo>
                      <a:lnTo>
                        <a:pt x="1348" y="3621"/>
                      </a:lnTo>
                      <a:lnTo>
                        <a:pt x="1344" y="3618"/>
                      </a:lnTo>
                      <a:lnTo>
                        <a:pt x="1338" y="3614"/>
                      </a:lnTo>
                      <a:lnTo>
                        <a:pt x="1333" y="3611"/>
                      </a:lnTo>
                      <a:lnTo>
                        <a:pt x="1328" y="3609"/>
                      </a:lnTo>
                      <a:lnTo>
                        <a:pt x="1322" y="3606"/>
                      </a:lnTo>
                      <a:lnTo>
                        <a:pt x="1317" y="3603"/>
                      </a:lnTo>
                      <a:lnTo>
                        <a:pt x="1312" y="3600"/>
                      </a:lnTo>
                      <a:lnTo>
                        <a:pt x="1307" y="3596"/>
                      </a:lnTo>
                      <a:lnTo>
                        <a:pt x="1302" y="3591"/>
                      </a:lnTo>
                      <a:lnTo>
                        <a:pt x="1298" y="3586"/>
                      </a:lnTo>
                      <a:lnTo>
                        <a:pt x="1294" y="3579"/>
                      </a:lnTo>
                      <a:lnTo>
                        <a:pt x="1291" y="3571"/>
                      </a:lnTo>
                      <a:lnTo>
                        <a:pt x="1294" y="3565"/>
                      </a:lnTo>
                      <a:lnTo>
                        <a:pt x="1298" y="3559"/>
                      </a:lnTo>
                      <a:lnTo>
                        <a:pt x="1301" y="3554"/>
                      </a:lnTo>
                      <a:lnTo>
                        <a:pt x="1304" y="3548"/>
                      </a:lnTo>
                      <a:lnTo>
                        <a:pt x="1306" y="3542"/>
                      </a:lnTo>
                      <a:lnTo>
                        <a:pt x="1308" y="3535"/>
                      </a:lnTo>
                      <a:lnTo>
                        <a:pt x="1309" y="3529"/>
                      </a:lnTo>
                      <a:lnTo>
                        <a:pt x="1310" y="3523"/>
                      </a:lnTo>
                      <a:lnTo>
                        <a:pt x="1312" y="3516"/>
                      </a:lnTo>
                      <a:lnTo>
                        <a:pt x="1312" y="3509"/>
                      </a:lnTo>
                      <a:lnTo>
                        <a:pt x="1312" y="3502"/>
                      </a:lnTo>
                      <a:lnTo>
                        <a:pt x="1312" y="3496"/>
                      </a:lnTo>
                      <a:lnTo>
                        <a:pt x="1312" y="3489"/>
                      </a:lnTo>
                      <a:lnTo>
                        <a:pt x="1310" y="3482"/>
                      </a:lnTo>
                      <a:lnTo>
                        <a:pt x="1309" y="3477"/>
                      </a:lnTo>
                      <a:lnTo>
                        <a:pt x="1308" y="3471"/>
                      </a:lnTo>
                      <a:lnTo>
                        <a:pt x="1291" y="3456"/>
                      </a:lnTo>
                      <a:lnTo>
                        <a:pt x="1277" y="3440"/>
                      </a:lnTo>
                      <a:lnTo>
                        <a:pt x="1263" y="3424"/>
                      </a:lnTo>
                      <a:lnTo>
                        <a:pt x="1252" y="3407"/>
                      </a:lnTo>
                      <a:lnTo>
                        <a:pt x="1240" y="3389"/>
                      </a:lnTo>
                      <a:lnTo>
                        <a:pt x="1230" y="3372"/>
                      </a:lnTo>
                      <a:lnTo>
                        <a:pt x="1220" y="3355"/>
                      </a:lnTo>
                      <a:lnTo>
                        <a:pt x="1209" y="3338"/>
                      </a:lnTo>
                      <a:lnTo>
                        <a:pt x="1199" y="3319"/>
                      </a:lnTo>
                      <a:lnTo>
                        <a:pt x="1187" y="3302"/>
                      </a:lnTo>
                      <a:lnTo>
                        <a:pt x="1177" y="3286"/>
                      </a:lnTo>
                      <a:lnTo>
                        <a:pt x="1164" y="3270"/>
                      </a:lnTo>
                      <a:lnTo>
                        <a:pt x="1151" y="3254"/>
                      </a:lnTo>
                      <a:lnTo>
                        <a:pt x="1137" y="3240"/>
                      </a:lnTo>
                      <a:lnTo>
                        <a:pt x="1120" y="3226"/>
                      </a:lnTo>
                      <a:lnTo>
                        <a:pt x="1102" y="3215"/>
                      </a:lnTo>
                      <a:lnTo>
                        <a:pt x="1093" y="3212"/>
                      </a:lnTo>
                      <a:lnTo>
                        <a:pt x="1087" y="3210"/>
                      </a:lnTo>
                      <a:lnTo>
                        <a:pt x="1082" y="3207"/>
                      </a:lnTo>
                      <a:lnTo>
                        <a:pt x="1077" y="3202"/>
                      </a:lnTo>
                      <a:lnTo>
                        <a:pt x="1074" y="3197"/>
                      </a:lnTo>
                      <a:lnTo>
                        <a:pt x="1071" y="3192"/>
                      </a:lnTo>
                      <a:lnTo>
                        <a:pt x="1069" y="3186"/>
                      </a:lnTo>
                      <a:lnTo>
                        <a:pt x="1068" y="3179"/>
                      </a:lnTo>
                      <a:lnTo>
                        <a:pt x="1067" y="3173"/>
                      </a:lnTo>
                      <a:lnTo>
                        <a:pt x="1066" y="3166"/>
                      </a:lnTo>
                      <a:lnTo>
                        <a:pt x="1064" y="3160"/>
                      </a:lnTo>
                      <a:lnTo>
                        <a:pt x="1063" y="3153"/>
                      </a:lnTo>
                      <a:lnTo>
                        <a:pt x="1062" y="3146"/>
                      </a:lnTo>
                      <a:lnTo>
                        <a:pt x="1060" y="3140"/>
                      </a:lnTo>
                      <a:lnTo>
                        <a:pt x="1058" y="3134"/>
                      </a:lnTo>
                      <a:lnTo>
                        <a:pt x="1055" y="3130"/>
                      </a:lnTo>
                      <a:lnTo>
                        <a:pt x="1044" y="3130"/>
                      </a:lnTo>
                      <a:lnTo>
                        <a:pt x="1033" y="3131"/>
                      </a:lnTo>
                      <a:lnTo>
                        <a:pt x="1023" y="3130"/>
                      </a:lnTo>
                      <a:lnTo>
                        <a:pt x="1013" y="3129"/>
                      </a:lnTo>
                      <a:lnTo>
                        <a:pt x="1003" y="3126"/>
                      </a:lnTo>
                      <a:lnTo>
                        <a:pt x="994" y="3123"/>
                      </a:lnTo>
                      <a:lnTo>
                        <a:pt x="985" y="3120"/>
                      </a:lnTo>
                      <a:lnTo>
                        <a:pt x="976" y="3116"/>
                      </a:lnTo>
                      <a:lnTo>
                        <a:pt x="967" y="3112"/>
                      </a:lnTo>
                      <a:lnTo>
                        <a:pt x="958" y="3108"/>
                      </a:lnTo>
                      <a:lnTo>
                        <a:pt x="948" y="3103"/>
                      </a:lnTo>
                      <a:lnTo>
                        <a:pt x="940" y="3097"/>
                      </a:lnTo>
                      <a:lnTo>
                        <a:pt x="931" y="3093"/>
                      </a:lnTo>
                      <a:lnTo>
                        <a:pt x="922" y="3087"/>
                      </a:lnTo>
                      <a:lnTo>
                        <a:pt x="913" y="3083"/>
                      </a:lnTo>
                      <a:lnTo>
                        <a:pt x="905" y="3078"/>
                      </a:lnTo>
                      <a:lnTo>
                        <a:pt x="897" y="3062"/>
                      </a:lnTo>
                      <a:lnTo>
                        <a:pt x="889" y="3047"/>
                      </a:lnTo>
                      <a:lnTo>
                        <a:pt x="879" y="3033"/>
                      </a:lnTo>
                      <a:lnTo>
                        <a:pt x="870" y="3018"/>
                      </a:lnTo>
                      <a:lnTo>
                        <a:pt x="860" y="3004"/>
                      </a:lnTo>
                      <a:lnTo>
                        <a:pt x="848" y="2991"/>
                      </a:lnTo>
                      <a:lnTo>
                        <a:pt x="838" y="2978"/>
                      </a:lnTo>
                      <a:lnTo>
                        <a:pt x="825" y="2965"/>
                      </a:lnTo>
                      <a:lnTo>
                        <a:pt x="813" y="2954"/>
                      </a:lnTo>
                      <a:lnTo>
                        <a:pt x="800" y="2944"/>
                      </a:lnTo>
                      <a:lnTo>
                        <a:pt x="785" y="2934"/>
                      </a:lnTo>
                      <a:lnTo>
                        <a:pt x="771" y="2925"/>
                      </a:lnTo>
                      <a:lnTo>
                        <a:pt x="756" y="2918"/>
                      </a:lnTo>
                      <a:lnTo>
                        <a:pt x="740" y="2913"/>
                      </a:lnTo>
                      <a:lnTo>
                        <a:pt x="723" y="2908"/>
                      </a:lnTo>
                      <a:lnTo>
                        <a:pt x="707" y="2906"/>
                      </a:lnTo>
                      <a:lnTo>
                        <a:pt x="700" y="2900"/>
                      </a:lnTo>
                      <a:lnTo>
                        <a:pt x="694" y="2895"/>
                      </a:lnTo>
                      <a:lnTo>
                        <a:pt x="688" y="2888"/>
                      </a:lnTo>
                      <a:lnTo>
                        <a:pt x="682" y="2883"/>
                      </a:lnTo>
                      <a:lnTo>
                        <a:pt x="675" y="2876"/>
                      </a:lnTo>
                      <a:lnTo>
                        <a:pt x="668" y="2870"/>
                      </a:lnTo>
                      <a:lnTo>
                        <a:pt x="661" y="2864"/>
                      </a:lnTo>
                      <a:lnTo>
                        <a:pt x="654" y="2859"/>
                      </a:lnTo>
                      <a:lnTo>
                        <a:pt x="647" y="2854"/>
                      </a:lnTo>
                      <a:lnTo>
                        <a:pt x="640" y="2849"/>
                      </a:lnTo>
                      <a:lnTo>
                        <a:pt x="632" y="2847"/>
                      </a:lnTo>
                      <a:lnTo>
                        <a:pt x="625" y="2846"/>
                      </a:lnTo>
                      <a:lnTo>
                        <a:pt x="618" y="2846"/>
                      </a:lnTo>
                      <a:lnTo>
                        <a:pt x="610" y="2848"/>
                      </a:lnTo>
                      <a:lnTo>
                        <a:pt x="603" y="2852"/>
                      </a:lnTo>
                      <a:lnTo>
                        <a:pt x="597" y="2859"/>
                      </a:lnTo>
                      <a:lnTo>
                        <a:pt x="590" y="2859"/>
                      </a:lnTo>
                      <a:lnTo>
                        <a:pt x="584" y="2859"/>
                      </a:lnTo>
                      <a:lnTo>
                        <a:pt x="578" y="2857"/>
                      </a:lnTo>
                      <a:lnTo>
                        <a:pt x="574" y="2857"/>
                      </a:lnTo>
                      <a:lnTo>
                        <a:pt x="568" y="2855"/>
                      </a:lnTo>
                      <a:lnTo>
                        <a:pt x="562" y="2853"/>
                      </a:lnTo>
                      <a:lnTo>
                        <a:pt x="556" y="2850"/>
                      </a:lnTo>
                      <a:lnTo>
                        <a:pt x="552" y="2848"/>
                      </a:lnTo>
                      <a:lnTo>
                        <a:pt x="547" y="2845"/>
                      </a:lnTo>
                      <a:lnTo>
                        <a:pt x="542" y="2841"/>
                      </a:lnTo>
                      <a:lnTo>
                        <a:pt x="538" y="2838"/>
                      </a:lnTo>
                      <a:lnTo>
                        <a:pt x="534" y="2834"/>
                      </a:lnTo>
                      <a:lnTo>
                        <a:pt x="531" y="2830"/>
                      </a:lnTo>
                      <a:lnTo>
                        <a:pt x="528" y="2825"/>
                      </a:lnTo>
                      <a:lnTo>
                        <a:pt x="525" y="2821"/>
                      </a:lnTo>
                      <a:lnTo>
                        <a:pt x="523" y="2817"/>
                      </a:lnTo>
                      <a:lnTo>
                        <a:pt x="519" y="2806"/>
                      </a:lnTo>
                      <a:lnTo>
                        <a:pt x="518" y="2794"/>
                      </a:lnTo>
                      <a:lnTo>
                        <a:pt x="518" y="2785"/>
                      </a:lnTo>
                      <a:lnTo>
                        <a:pt x="519" y="2775"/>
                      </a:lnTo>
                      <a:lnTo>
                        <a:pt x="521" y="2765"/>
                      </a:lnTo>
                      <a:lnTo>
                        <a:pt x="523" y="2757"/>
                      </a:lnTo>
                      <a:lnTo>
                        <a:pt x="525" y="2748"/>
                      </a:lnTo>
                      <a:lnTo>
                        <a:pt x="528" y="2740"/>
                      </a:lnTo>
                      <a:lnTo>
                        <a:pt x="530" y="2731"/>
                      </a:lnTo>
                      <a:lnTo>
                        <a:pt x="531" y="2723"/>
                      </a:lnTo>
                      <a:lnTo>
                        <a:pt x="532" y="2714"/>
                      </a:lnTo>
                      <a:lnTo>
                        <a:pt x="533" y="2705"/>
                      </a:lnTo>
                      <a:lnTo>
                        <a:pt x="532" y="2697"/>
                      </a:lnTo>
                      <a:lnTo>
                        <a:pt x="531" y="2686"/>
                      </a:lnTo>
                      <a:lnTo>
                        <a:pt x="528" y="2677"/>
                      </a:lnTo>
                      <a:lnTo>
                        <a:pt x="523" y="2667"/>
                      </a:lnTo>
                      <a:lnTo>
                        <a:pt x="523" y="2666"/>
                      </a:lnTo>
                      <a:lnTo>
                        <a:pt x="524" y="2664"/>
                      </a:lnTo>
                      <a:lnTo>
                        <a:pt x="525" y="2662"/>
                      </a:lnTo>
                      <a:lnTo>
                        <a:pt x="526" y="2659"/>
                      </a:lnTo>
                      <a:lnTo>
                        <a:pt x="529" y="2655"/>
                      </a:lnTo>
                      <a:lnTo>
                        <a:pt x="531" y="2651"/>
                      </a:lnTo>
                      <a:lnTo>
                        <a:pt x="533" y="2646"/>
                      </a:lnTo>
                      <a:lnTo>
                        <a:pt x="537" y="2643"/>
                      </a:lnTo>
                      <a:lnTo>
                        <a:pt x="539" y="2638"/>
                      </a:lnTo>
                      <a:lnTo>
                        <a:pt x="541" y="2633"/>
                      </a:lnTo>
                      <a:lnTo>
                        <a:pt x="544" y="2629"/>
                      </a:lnTo>
                      <a:lnTo>
                        <a:pt x="546" y="2625"/>
                      </a:lnTo>
                      <a:lnTo>
                        <a:pt x="547" y="2622"/>
                      </a:lnTo>
                      <a:lnTo>
                        <a:pt x="548" y="2620"/>
                      </a:lnTo>
                      <a:lnTo>
                        <a:pt x="549" y="2618"/>
                      </a:lnTo>
                      <a:lnTo>
                        <a:pt x="551" y="2618"/>
                      </a:lnTo>
                      <a:lnTo>
                        <a:pt x="547" y="2613"/>
                      </a:lnTo>
                      <a:lnTo>
                        <a:pt x="542" y="2608"/>
                      </a:lnTo>
                      <a:lnTo>
                        <a:pt x="539" y="2605"/>
                      </a:lnTo>
                      <a:lnTo>
                        <a:pt x="534" y="2601"/>
                      </a:lnTo>
                      <a:lnTo>
                        <a:pt x="530" y="2599"/>
                      </a:lnTo>
                      <a:lnTo>
                        <a:pt x="525" y="2597"/>
                      </a:lnTo>
                      <a:lnTo>
                        <a:pt x="521" y="2594"/>
                      </a:lnTo>
                      <a:lnTo>
                        <a:pt x="515" y="2592"/>
                      </a:lnTo>
                      <a:lnTo>
                        <a:pt x="510" y="2591"/>
                      </a:lnTo>
                      <a:lnTo>
                        <a:pt x="507" y="2589"/>
                      </a:lnTo>
                      <a:lnTo>
                        <a:pt x="502" y="2586"/>
                      </a:lnTo>
                      <a:lnTo>
                        <a:pt x="499" y="2584"/>
                      </a:lnTo>
                      <a:lnTo>
                        <a:pt x="495" y="2581"/>
                      </a:lnTo>
                      <a:lnTo>
                        <a:pt x="493" y="2576"/>
                      </a:lnTo>
                      <a:lnTo>
                        <a:pt x="491" y="2571"/>
                      </a:lnTo>
                      <a:lnTo>
                        <a:pt x="491" y="2567"/>
                      </a:lnTo>
                      <a:lnTo>
                        <a:pt x="492" y="2561"/>
                      </a:lnTo>
                      <a:lnTo>
                        <a:pt x="494" y="2555"/>
                      </a:lnTo>
                      <a:lnTo>
                        <a:pt x="496" y="2549"/>
                      </a:lnTo>
                      <a:lnTo>
                        <a:pt x="499" y="2543"/>
                      </a:lnTo>
                      <a:lnTo>
                        <a:pt x="500" y="2537"/>
                      </a:lnTo>
                      <a:lnTo>
                        <a:pt x="502" y="2531"/>
                      </a:lnTo>
                      <a:lnTo>
                        <a:pt x="502" y="2524"/>
                      </a:lnTo>
                      <a:lnTo>
                        <a:pt x="503" y="2518"/>
                      </a:lnTo>
                      <a:lnTo>
                        <a:pt x="502" y="2513"/>
                      </a:lnTo>
                      <a:lnTo>
                        <a:pt x="502" y="2507"/>
                      </a:lnTo>
                      <a:lnTo>
                        <a:pt x="500" y="2502"/>
                      </a:lnTo>
                      <a:lnTo>
                        <a:pt x="498" y="2497"/>
                      </a:lnTo>
                      <a:lnTo>
                        <a:pt x="493" y="2493"/>
                      </a:lnTo>
                      <a:lnTo>
                        <a:pt x="488" y="2489"/>
                      </a:lnTo>
                      <a:lnTo>
                        <a:pt x="483" y="2485"/>
                      </a:lnTo>
                      <a:lnTo>
                        <a:pt x="476" y="2483"/>
                      </a:lnTo>
                      <a:lnTo>
                        <a:pt x="469" y="2477"/>
                      </a:lnTo>
                      <a:lnTo>
                        <a:pt x="464" y="2471"/>
                      </a:lnTo>
                      <a:lnTo>
                        <a:pt x="460" y="2464"/>
                      </a:lnTo>
                      <a:lnTo>
                        <a:pt x="457" y="2458"/>
                      </a:lnTo>
                      <a:lnTo>
                        <a:pt x="455" y="2450"/>
                      </a:lnTo>
                      <a:lnTo>
                        <a:pt x="453" y="2441"/>
                      </a:lnTo>
                      <a:lnTo>
                        <a:pt x="450" y="2433"/>
                      </a:lnTo>
                      <a:lnTo>
                        <a:pt x="448" y="2425"/>
                      </a:lnTo>
                      <a:lnTo>
                        <a:pt x="447" y="2416"/>
                      </a:lnTo>
                      <a:lnTo>
                        <a:pt x="444" y="2408"/>
                      </a:lnTo>
                      <a:lnTo>
                        <a:pt x="440" y="2400"/>
                      </a:lnTo>
                      <a:lnTo>
                        <a:pt x="437" y="2392"/>
                      </a:lnTo>
                      <a:lnTo>
                        <a:pt x="431" y="2385"/>
                      </a:lnTo>
                      <a:lnTo>
                        <a:pt x="425" y="2379"/>
                      </a:lnTo>
                      <a:lnTo>
                        <a:pt x="417" y="2374"/>
                      </a:lnTo>
                      <a:lnTo>
                        <a:pt x="408" y="2369"/>
                      </a:lnTo>
                      <a:lnTo>
                        <a:pt x="407" y="2361"/>
                      </a:lnTo>
                      <a:lnTo>
                        <a:pt x="405" y="2354"/>
                      </a:lnTo>
                      <a:lnTo>
                        <a:pt x="402" y="2347"/>
                      </a:lnTo>
                      <a:lnTo>
                        <a:pt x="400" y="2340"/>
                      </a:lnTo>
                      <a:lnTo>
                        <a:pt x="398" y="2334"/>
                      </a:lnTo>
                      <a:lnTo>
                        <a:pt x="395" y="2327"/>
                      </a:lnTo>
                      <a:lnTo>
                        <a:pt x="392" y="2320"/>
                      </a:lnTo>
                      <a:lnTo>
                        <a:pt x="390" y="2314"/>
                      </a:lnTo>
                      <a:lnTo>
                        <a:pt x="387" y="2307"/>
                      </a:lnTo>
                      <a:lnTo>
                        <a:pt x="385" y="2300"/>
                      </a:lnTo>
                      <a:lnTo>
                        <a:pt x="383" y="2293"/>
                      </a:lnTo>
                      <a:lnTo>
                        <a:pt x="382" y="2286"/>
                      </a:lnTo>
                      <a:lnTo>
                        <a:pt x="380" y="2280"/>
                      </a:lnTo>
                      <a:lnTo>
                        <a:pt x="379" y="2273"/>
                      </a:lnTo>
                      <a:lnTo>
                        <a:pt x="380" y="2265"/>
                      </a:lnTo>
                      <a:lnTo>
                        <a:pt x="382" y="2258"/>
                      </a:lnTo>
                      <a:lnTo>
                        <a:pt x="375" y="2251"/>
                      </a:lnTo>
                      <a:lnTo>
                        <a:pt x="368" y="2245"/>
                      </a:lnTo>
                      <a:lnTo>
                        <a:pt x="362" y="2238"/>
                      </a:lnTo>
                      <a:lnTo>
                        <a:pt x="357" y="2231"/>
                      </a:lnTo>
                      <a:lnTo>
                        <a:pt x="352" y="2224"/>
                      </a:lnTo>
                      <a:lnTo>
                        <a:pt x="347" y="2217"/>
                      </a:lnTo>
                      <a:lnTo>
                        <a:pt x="341" y="2209"/>
                      </a:lnTo>
                      <a:lnTo>
                        <a:pt x="337" y="2203"/>
                      </a:lnTo>
                      <a:lnTo>
                        <a:pt x="332" y="2194"/>
                      </a:lnTo>
                      <a:lnTo>
                        <a:pt x="327" y="2186"/>
                      </a:lnTo>
                      <a:lnTo>
                        <a:pt x="323" y="2178"/>
                      </a:lnTo>
                      <a:lnTo>
                        <a:pt x="318" y="2170"/>
                      </a:lnTo>
                      <a:lnTo>
                        <a:pt x="313" y="2161"/>
                      </a:lnTo>
                      <a:lnTo>
                        <a:pt x="308" y="2153"/>
                      </a:lnTo>
                      <a:lnTo>
                        <a:pt x="302" y="2145"/>
                      </a:lnTo>
                      <a:lnTo>
                        <a:pt x="296" y="2137"/>
                      </a:lnTo>
                      <a:lnTo>
                        <a:pt x="296" y="2126"/>
                      </a:lnTo>
                      <a:lnTo>
                        <a:pt x="296" y="2115"/>
                      </a:lnTo>
                      <a:lnTo>
                        <a:pt x="296" y="2104"/>
                      </a:lnTo>
                      <a:lnTo>
                        <a:pt x="296" y="2091"/>
                      </a:lnTo>
                      <a:lnTo>
                        <a:pt x="296" y="2078"/>
                      </a:lnTo>
                      <a:lnTo>
                        <a:pt x="296" y="2067"/>
                      </a:lnTo>
                      <a:lnTo>
                        <a:pt x="298" y="2054"/>
                      </a:lnTo>
                      <a:lnTo>
                        <a:pt x="299" y="2043"/>
                      </a:lnTo>
                      <a:lnTo>
                        <a:pt x="301" y="2030"/>
                      </a:lnTo>
                      <a:lnTo>
                        <a:pt x="303" y="2019"/>
                      </a:lnTo>
                      <a:lnTo>
                        <a:pt x="308" y="2008"/>
                      </a:lnTo>
                      <a:lnTo>
                        <a:pt x="314" y="1998"/>
                      </a:lnTo>
                      <a:lnTo>
                        <a:pt x="319" y="1989"/>
                      </a:lnTo>
                      <a:lnTo>
                        <a:pt x="327" y="1981"/>
                      </a:lnTo>
                      <a:lnTo>
                        <a:pt x="338" y="1974"/>
                      </a:lnTo>
                      <a:lnTo>
                        <a:pt x="349" y="1969"/>
                      </a:lnTo>
                      <a:lnTo>
                        <a:pt x="350" y="1964"/>
                      </a:lnTo>
                      <a:lnTo>
                        <a:pt x="352" y="1959"/>
                      </a:lnTo>
                      <a:lnTo>
                        <a:pt x="352" y="1954"/>
                      </a:lnTo>
                      <a:lnTo>
                        <a:pt x="353" y="1949"/>
                      </a:lnTo>
                      <a:lnTo>
                        <a:pt x="353" y="1944"/>
                      </a:lnTo>
                      <a:lnTo>
                        <a:pt x="353" y="1938"/>
                      </a:lnTo>
                      <a:lnTo>
                        <a:pt x="353" y="1933"/>
                      </a:lnTo>
                      <a:lnTo>
                        <a:pt x="353" y="1928"/>
                      </a:lnTo>
                      <a:lnTo>
                        <a:pt x="352" y="1922"/>
                      </a:lnTo>
                      <a:lnTo>
                        <a:pt x="350" y="1916"/>
                      </a:lnTo>
                      <a:lnTo>
                        <a:pt x="349" y="1912"/>
                      </a:lnTo>
                      <a:lnTo>
                        <a:pt x="348" y="1906"/>
                      </a:lnTo>
                      <a:lnTo>
                        <a:pt x="347" y="1902"/>
                      </a:lnTo>
                      <a:lnTo>
                        <a:pt x="345" y="1896"/>
                      </a:lnTo>
                      <a:lnTo>
                        <a:pt x="342" y="1891"/>
                      </a:lnTo>
                      <a:lnTo>
                        <a:pt x="341" y="1888"/>
                      </a:lnTo>
                      <a:lnTo>
                        <a:pt x="340" y="1888"/>
                      </a:lnTo>
                      <a:lnTo>
                        <a:pt x="339" y="1888"/>
                      </a:lnTo>
                      <a:lnTo>
                        <a:pt x="337" y="1889"/>
                      </a:lnTo>
                      <a:lnTo>
                        <a:pt x="333" y="1889"/>
                      </a:lnTo>
                      <a:lnTo>
                        <a:pt x="330" y="1890"/>
                      </a:lnTo>
                      <a:lnTo>
                        <a:pt x="326" y="1891"/>
                      </a:lnTo>
                      <a:lnTo>
                        <a:pt x="323" y="1892"/>
                      </a:lnTo>
                      <a:lnTo>
                        <a:pt x="318" y="1895"/>
                      </a:lnTo>
                      <a:lnTo>
                        <a:pt x="314" y="1896"/>
                      </a:lnTo>
                      <a:lnTo>
                        <a:pt x="310" y="1897"/>
                      </a:lnTo>
                      <a:lnTo>
                        <a:pt x="307" y="1898"/>
                      </a:lnTo>
                      <a:lnTo>
                        <a:pt x="303" y="1899"/>
                      </a:lnTo>
                      <a:lnTo>
                        <a:pt x="300" y="1899"/>
                      </a:lnTo>
                      <a:lnTo>
                        <a:pt x="298" y="1900"/>
                      </a:lnTo>
                      <a:lnTo>
                        <a:pt x="296" y="1900"/>
                      </a:lnTo>
                      <a:lnTo>
                        <a:pt x="296" y="1902"/>
                      </a:lnTo>
                      <a:lnTo>
                        <a:pt x="291" y="1889"/>
                      </a:lnTo>
                      <a:lnTo>
                        <a:pt x="284" y="1877"/>
                      </a:lnTo>
                      <a:lnTo>
                        <a:pt x="277" y="1866"/>
                      </a:lnTo>
                      <a:lnTo>
                        <a:pt x="270" y="1853"/>
                      </a:lnTo>
                      <a:lnTo>
                        <a:pt x="263" y="1842"/>
                      </a:lnTo>
                      <a:lnTo>
                        <a:pt x="256" y="1829"/>
                      </a:lnTo>
                      <a:lnTo>
                        <a:pt x="249" y="1817"/>
                      </a:lnTo>
                      <a:lnTo>
                        <a:pt x="242" y="1804"/>
                      </a:lnTo>
                      <a:lnTo>
                        <a:pt x="238" y="1790"/>
                      </a:lnTo>
                      <a:lnTo>
                        <a:pt x="233" y="1776"/>
                      </a:lnTo>
                      <a:lnTo>
                        <a:pt x="231" y="1764"/>
                      </a:lnTo>
                      <a:lnTo>
                        <a:pt x="229" y="1750"/>
                      </a:lnTo>
                      <a:lnTo>
                        <a:pt x="230" y="1735"/>
                      </a:lnTo>
                      <a:lnTo>
                        <a:pt x="232" y="1721"/>
                      </a:lnTo>
                      <a:lnTo>
                        <a:pt x="237" y="1706"/>
                      </a:lnTo>
                      <a:lnTo>
                        <a:pt x="245" y="1692"/>
                      </a:lnTo>
                      <a:lnTo>
                        <a:pt x="245" y="1684"/>
                      </a:lnTo>
                      <a:lnTo>
                        <a:pt x="246" y="1678"/>
                      </a:lnTo>
                      <a:lnTo>
                        <a:pt x="247" y="1671"/>
                      </a:lnTo>
                      <a:lnTo>
                        <a:pt x="248" y="1664"/>
                      </a:lnTo>
                      <a:lnTo>
                        <a:pt x="249" y="1657"/>
                      </a:lnTo>
                      <a:lnTo>
                        <a:pt x="250" y="1650"/>
                      </a:lnTo>
                      <a:lnTo>
                        <a:pt x="253" y="1643"/>
                      </a:lnTo>
                      <a:lnTo>
                        <a:pt x="254" y="1636"/>
                      </a:lnTo>
                      <a:lnTo>
                        <a:pt x="255" y="1629"/>
                      </a:lnTo>
                      <a:lnTo>
                        <a:pt x="256" y="1622"/>
                      </a:lnTo>
                      <a:lnTo>
                        <a:pt x="257" y="1615"/>
                      </a:lnTo>
                      <a:lnTo>
                        <a:pt x="258" y="1610"/>
                      </a:lnTo>
                      <a:lnTo>
                        <a:pt x="260" y="1603"/>
                      </a:lnTo>
                      <a:lnTo>
                        <a:pt x="260" y="1596"/>
                      </a:lnTo>
                      <a:lnTo>
                        <a:pt x="261" y="1590"/>
                      </a:lnTo>
                      <a:lnTo>
                        <a:pt x="262" y="1584"/>
                      </a:lnTo>
                      <a:lnTo>
                        <a:pt x="268" y="1584"/>
                      </a:lnTo>
                      <a:lnTo>
                        <a:pt x="272" y="1587"/>
                      </a:lnTo>
                      <a:lnTo>
                        <a:pt x="276" y="1590"/>
                      </a:lnTo>
                      <a:lnTo>
                        <a:pt x="279" y="1594"/>
                      </a:lnTo>
                      <a:lnTo>
                        <a:pt x="283" y="1598"/>
                      </a:lnTo>
                      <a:lnTo>
                        <a:pt x="284" y="1603"/>
                      </a:lnTo>
                      <a:lnTo>
                        <a:pt x="286" y="1607"/>
                      </a:lnTo>
                      <a:lnTo>
                        <a:pt x="288" y="1613"/>
                      </a:lnTo>
                      <a:lnTo>
                        <a:pt x="291" y="1619"/>
                      </a:lnTo>
                      <a:lnTo>
                        <a:pt x="292" y="1625"/>
                      </a:lnTo>
                      <a:lnTo>
                        <a:pt x="295" y="1629"/>
                      </a:lnTo>
                      <a:lnTo>
                        <a:pt x="298" y="1634"/>
                      </a:lnTo>
                      <a:lnTo>
                        <a:pt x="301" y="1638"/>
                      </a:lnTo>
                      <a:lnTo>
                        <a:pt x="306" y="1642"/>
                      </a:lnTo>
                      <a:lnTo>
                        <a:pt x="311" y="1645"/>
                      </a:lnTo>
                      <a:lnTo>
                        <a:pt x="318" y="1648"/>
                      </a:lnTo>
                      <a:lnTo>
                        <a:pt x="317" y="1636"/>
                      </a:lnTo>
                      <a:lnTo>
                        <a:pt x="316" y="1625"/>
                      </a:lnTo>
                      <a:lnTo>
                        <a:pt x="314" y="1612"/>
                      </a:lnTo>
                      <a:lnTo>
                        <a:pt x="311" y="1601"/>
                      </a:lnTo>
                      <a:lnTo>
                        <a:pt x="308" y="1589"/>
                      </a:lnTo>
                      <a:lnTo>
                        <a:pt x="306" y="1578"/>
                      </a:lnTo>
                      <a:lnTo>
                        <a:pt x="302" y="1566"/>
                      </a:lnTo>
                      <a:lnTo>
                        <a:pt x="300" y="1555"/>
                      </a:lnTo>
                      <a:lnTo>
                        <a:pt x="298" y="1543"/>
                      </a:lnTo>
                      <a:lnTo>
                        <a:pt x="298" y="1533"/>
                      </a:lnTo>
                      <a:lnTo>
                        <a:pt x="298" y="1521"/>
                      </a:lnTo>
                      <a:lnTo>
                        <a:pt x="300" y="1510"/>
                      </a:lnTo>
                      <a:lnTo>
                        <a:pt x="304" y="1499"/>
                      </a:lnTo>
                      <a:lnTo>
                        <a:pt x="310" y="1489"/>
                      </a:lnTo>
                      <a:lnTo>
                        <a:pt x="318" y="1478"/>
                      </a:lnTo>
                      <a:lnTo>
                        <a:pt x="330" y="1468"/>
                      </a:lnTo>
                      <a:lnTo>
                        <a:pt x="330" y="1465"/>
                      </a:lnTo>
                      <a:lnTo>
                        <a:pt x="330" y="1463"/>
                      </a:lnTo>
                      <a:lnTo>
                        <a:pt x="330" y="1459"/>
                      </a:lnTo>
                      <a:lnTo>
                        <a:pt x="330" y="1457"/>
                      </a:lnTo>
                      <a:lnTo>
                        <a:pt x="329" y="1455"/>
                      </a:lnTo>
                      <a:lnTo>
                        <a:pt x="327" y="1452"/>
                      </a:lnTo>
                      <a:lnTo>
                        <a:pt x="326" y="1450"/>
                      </a:lnTo>
                      <a:lnTo>
                        <a:pt x="324" y="1448"/>
                      </a:lnTo>
                      <a:lnTo>
                        <a:pt x="323" y="1447"/>
                      </a:lnTo>
                      <a:lnTo>
                        <a:pt x="321" y="1444"/>
                      </a:lnTo>
                      <a:lnTo>
                        <a:pt x="318" y="1442"/>
                      </a:lnTo>
                      <a:lnTo>
                        <a:pt x="316" y="1441"/>
                      </a:lnTo>
                      <a:lnTo>
                        <a:pt x="314" y="1440"/>
                      </a:lnTo>
                      <a:lnTo>
                        <a:pt x="311" y="1439"/>
                      </a:lnTo>
                      <a:lnTo>
                        <a:pt x="309" y="1437"/>
                      </a:lnTo>
                      <a:lnTo>
                        <a:pt x="308" y="1437"/>
                      </a:lnTo>
                      <a:lnTo>
                        <a:pt x="299" y="1439"/>
                      </a:lnTo>
                      <a:lnTo>
                        <a:pt x="292" y="1442"/>
                      </a:lnTo>
                      <a:lnTo>
                        <a:pt x="286" y="1447"/>
                      </a:lnTo>
                      <a:lnTo>
                        <a:pt x="281" y="1451"/>
                      </a:lnTo>
                      <a:lnTo>
                        <a:pt x="278" y="1456"/>
                      </a:lnTo>
                      <a:lnTo>
                        <a:pt x="275" y="1463"/>
                      </a:lnTo>
                      <a:lnTo>
                        <a:pt x="273" y="1468"/>
                      </a:lnTo>
                      <a:lnTo>
                        <a:pt x="271" y="1475"/>
                      </a:lnTo>
                      <a:lnTo>
                        <a:pt x="270" y="1482"/>
                      </a:lnTo>
                      <a:lnTo>
                        <a:pt x="269" y="1490"/>
                      </a:lnTo>
                      <a:lnTo>
                        <a:pt x="268" y="1498"/>
                      </a:lnTo>
                      <a:lnTo>
                        <a:pt x="267" y="1505"/>
                      </a:lnTo>
                      <a:lnTo>
                        <a:pt x="265" y="1513"/>
                      </a:lnTo>
                      <a:lnTo>
                        <a:pt x="263" y="1521"/>
                      </a:lnTo>
                      <a:lnTo>
                        <a:pt x="260" y="1528"/>
                      </a:lnTo>
                      <a:lnTo>
                        <a:pt x="256" y="1536"/>
                      </a:lnTo>
                      <a:lnTo>
                        <a:pt x="247" y="1535"/>
                      </a:lnTo>
                      <a:lnTo>
                        <a:pt x="239" y="1533"/>
                      </a:lnTo>
                      <a:lnTo>
                        <a:pt x="232" y="1529"/>
                      </a:lnTo>
                      <a:lnTo>
                        <a:pt x="225" y="1524"/>
                      </a:lnTo>
                      <a:lnTo>
                        <a:pt x="219" y="1518"/>
                      </a:lnTo>
                      <a:lnTo>
                        <a:pt x="214" y="1511"/>
                      </a:lnTo>
                      <a:lnTo>
                        <a:pt x="209" y="1503"/>
                      </a:lnTo>
                      <a:lnTo>
                        <a:pt x="203" y="1495"/>
                      </a:lnTo>
                      <a:lnTo>
                        <a:pt x="198" y="1487"/>
                      </a:lnTo>
                      <a:lnTo>
                        <a:pt x="193" y="1479"/>
                      </a:lnTo>
                      <a:lnTo>
                        <a:pt x="187" y="1472"/>
                      </a:lnTo>
                      <a:lnTo>
                        <a:pt x="181" y="1466"/>
                      </a:lnTo>
                      <a:lnTo>
                        <a:pt x="175" y="1462"/>
                      </a:lnTo>
                      <a:lnTo>
                        <a:pt x="168" y="1458"/>
                      </a:lnTo>
                      <a:lnTo>
                        <a:pt x="160" y="1456"/>
                      </a:lnTo>
                      <a:lnTo>
                        <a:pt x="152" y="1457"/>
                      </a:lnTo>
                      <a:lnTo>
                        <a:pt x="148" y="1449"/>
                      </a:lnTo>
                      <a:lnTo>
                        <a:pt x="146" y="1442"/>
                      </a:lnTo>
                      <a:lnTo>
                        <a:pt x="145" y="1435"/>
                      </a:lnTo>
                      <a:lnTo>
                        <a:pt x="145" y="1428"/>
                      </a:lnTo>
                      <a:lnTo>
                        <a:pt x="145" y="1421"/>
                      </a:lnTo>
                      <a:lnTo>
                        <a:pt x="146" y="1414"/>
                      </a:lnTo>
                      <a:lnTo>
                        <a:pt x="147" y="1408"/>
                      </a:lnTo>
                      <a:lnTo>
                        <a:pt x="149" y="1401"/>
                      </a:lnTo>
                      <a:lnTo>
                        <a:pt x="150" y="1394"/>
                      </a:lnTo>
                      <a:lnTo>
                        <a:pt x="152" y="1387"/>
                      </a:lnTo>
                      <a:lnTo>
                        <a:pt x="154" y="1380"/>
                      </a:lnTo>
                      <a:lnTo>
                        <a:pt x="155" y="1374"/>
                      </a:lnTo>
                      <a:lnTo>
                        <a:pt x="156" y="1367"/>
                      </a:lnTo>
                      <a:lnTo>
                        <a:pt x="157" y="1360"/>
                      </a:lnTo>
                      <a:lnTo>
                        <a:pt x="157" y="1355"/>
                      </a:lnTo>
                      <a:lnTo>
                        <a:pt x="157" y="1349"/>
                      </a:lnTo>
                      <a:lnTo>
                        <a:pt x="144" y="1335"/>
                      </a:lnTo>
                      <a:lnTo>
                        <a:pt x="134" y="1320"/>
                      </a:lnTo>
                      <a:lnTo>
                        <a:pt x="127" y="1305"/>
                      </a:lnTo>
                      <a:lnTo>
                        <a:pt x="123" y="1288"/>
                      </a:lnTo>
                      <a:lnTo>
                        <a:pt x="121" y="1272"/>
                      </a:lnTo>
                      <a:lnTo>
                        <a:pt x="118" y="1255"/>
                      </a:lnTo>
                      <a:lnTo>
                        <a:pt x="117" y="1237"/>
                      </a:lnTo>
                      <a:lnTo>
                        <a:pt x="117" y="1221"/>
                      </a:lnTo>
                      <a:lnTo>
                        <a:pt x="116" y="1204"/>
                      </a:lnTo>
                      <a:lnTo>
                        <a:pt x="115" y="1188"/>
                      </a:lnTo>
                      <a:lnTo>
                        <a:pt x="111" y="1172"/>
                      </a:lnTo>
                      <a:lnTo>
                        <a:pt x="107" y="1157"/>
                      </a:lnTo>
                      <a:lnTo>
                        <a:pt x="100" y="1143"/>
                      </a:lnTo>
                      <a:lnTo>
                        <a:pt x="89" y="1131"/>
                      </a:lnTo>
                      <a:lnTo>
                        <a:pt x="76" y="1120"/>
                      </a:lnTo>
                      <a:lnTo>
                        <a:pt x="60" y="1111"/>
                      </a:lnTo>
                      <a:lnTo>
                        <a:pt x="66" y="1105"/>
                      </a:lnTo>
                      <a:lnTo>
                        <a:pt x="72" y="1098"/>
                      </a:lnTo>
                      <a:lnTo>
                        <a:pt x="77" y="1092"/>
                      </a:lnTo>
                      <a:lnTo>
                        <a:pt x="81" y="1085"/>
                      </a:lnTo>
                      <a:lnTo>
                        <a:pt x="85" y="1077"/>
                      </a:lnTo>
                      <a:lnTo>
                        <a:pt x="87" y="1069"/>
                      </a:lnTo>
                      <a:lnTo>
                        <a:pt x="89" y="1059"/>
                      </a:lnTo>
                      <a:lnTo>
                        <a:pt x="91" y="1051"/>
                      </a:lnTo>
                      <a:lnTo>
                        <a:pt x="91" y="1042"/>
                      </a:lnTo>
                      <a:lnTo>
                        <a:pt x="91" y="1032"/>
                      </a:lnTo>
                      <a:lnTo>
                        <a:pt x="91" y="1023"/>
                      </a:lnTo>
                      <a:lnTo>
                        <a:pt x="89" y="1013"/>
                      </a:lnTo>
                      <a:lnTo>
                        <a:pt x="88" y="1003"/>
                      </a:lnTo>
                      <a:lnTo>
                        <a:pt x="87" y="994"/>
                      </a:lnTo>
                      <a:lnTo>
                        <a:pt x="86" y="985"/>
                      </a:lnTo>
                      <a:lnTo>
                        <a:pt x="85" y="976"/>
                      </a:lnTo>
                      <a:lnTo>
                        <a:pt x="84" y="964"/>
                      </a:lnTo>
                      <a:lnTo>
                        <a:pt x="85" y="953"/>
                      </a:lnTo>
                      <a:lnTo>
                        <a:pt x="86" y="941"/>
                      </a:lnTo>
                      <a:lnTo>
                        <a:pt x="88" y="930"/>
                      </a:lnTo>
                      <a:lnTo>
                        <a:pt x="91" y="919"/>
                      </a:lnTo>
                      <a:lnTo>
                        <a:pt x="93" y="908"/>
                      </a:lnTo>
                      <a:lnTo>
                        <a:pt x="96" y="896"/>
                      </a:lnTo>
                      <a:lnTo>
                        <a:pt x="100" y="886"/>
                      </a:lnTo>
                      <a:lnTo>
                        <a:pt x="102" y="874"/>
                      </a:lnTo>
                      <a:lnTo>
                        <a:pt x="104" y="863"/>
                      </a:lnTo>
                      <a:lnTo>
                        <a:pt x="107" y="851"/>
                      </a:lnTo>
                      <a:lnTo>
                        <a:pt x="107" y="840"/>
                      </a:lnTo>
                      <a:lnTo>
                        <a:pt x="108" y="829"/>
                      </a:lnTo>
                      <a:lnTo>
                        <a:pt x="107" y="817"/>
                      </a:lnTo>
                      <a:lnTo>
                        <a:pt x="104" y="804"/>
                      </a:lnTo>
                      <a:lnTo>
                        <a:pt x="101" y="793"/>
                      </a:lnTo>
                      <a:lnTo>
                        <a:pt x="98" y="773"/>
                      </a:lnTo>
                      <a:lnTo>
                        <a:pt x="92" y="756"/>
                      </a:lnTo>
                      <a:lnTo>
                        <a:pt x="85" y="739"/>
                      </a:lnTo>
                      <a:lnTo>
                        <a:pt x="77" y="723"/>
                      </a:lnTo>
                      <a:lnTo>
                        <a:pt x="66" y="707"/>
                      </a:lnTo>
                      <a:lnTo>
                        <a:pt x="56" y="692"/>
                      </a:lnTo>
                      <a:lnTo>
                        <a:pt x="46" y="676"/>
                      </a:lnTo>
                      <a:lnTo>
                        <a:pt x="37" y="661"/>
                      </a:lnTo>
                      <a:lnTo>
                        <a:pt x="26" y="646"/>
                      </a:lnTo>
                      <a:lnTo>
                        <a:pt x="18" y="630"/>
                      </a:lnTo>
                      <a:lnTo>
                        <a:pt x="10" y="614"/>
                      </a:lnTo>
                      <a:lnTo>
                        <a:pt x="4" y="596"/>
                      </a:lnTo>
                      <a:lnTo>
                        <a:pt x="1" y="579"/>
                      </a:lnTo>
                      <a:lnTo>
                        <a:pt x="0" y="561"/>
                      </a:lnTo>
                      <a:lnTo>
                        <a:pt x="2" y="541"/>
                      </a:lnTo>
                      <a:lnTo>
                        <a:pt x="8" y="521"/>
                      </a:lnTo>
                      <a:lnTo>
                        <a:pt x="19" y="510"/>
                      </a:lnTo>
                      <a:lnTo>
                        <a:pt x="30" y="499"/>
                      </a:lnTo>
                      <a:lnTo>
                        <a:pt x="39" y="487"/>
                      </a:lnTo>
                      <a:lnTo>
                        <a:pt x="48" y="476"/>
                      </a:lnTo>
                      <a:lnTo>
                        <a:pt x="55" y="463"/>
                      </a:lnTo>
                      <a:lnTo>
                        <a:pt x="62" y="451"/>
                      </a:lnTo>
                      <a:lnTo>
                        <a:pt x="69" y="438"/>
                      </a:lnTo>
                      <a:lnTo>
                        <a:pt x="73" y="424"/>
                      </a:lnTo>
                      <a:lnTo>
                        <a:pt x="78" y="410"/>
                      </a:lnTo>
                      <a:lnTo>
                        <a:pt x="81" y="395"/>
                      </a:lnTo>
                      <a:lnTo>
                        <a:pt x="84" y="382"/>
                      </a:lnTo>
                      <a:lnTo>
                        <a:pt x="86" y="367"/>
                      </a:lnTo>
                      <a:lnTo>
                        <a:pt x="87" y="352"/>
                      </a:lnTo>
                      <a:lnTo>
                        <a:pt x="88" y="337"/>
                      </a:lnTo>
                      <a:lnTo>
                        <a:pt x="88" y="322"/>
                      </a:lnTo>
                      <a:lnTo>
                        <a:pt x="88" y="307"/>
                      </a:lnTo>
                      <a:lnTo>
                        <a:pt x="94" y="298"/>
                      </a:lnTo>
                      <a:lnTo>
                        <a:pt x="100" y="289"/>
                      </a:lnTo>
                      <a:lnTo>
                        <a:pt x="107" y="279"/>
                      </a:lnTo>
                      <a:lnTo>
                        <a:pt x="114" y="270"/>
                      </a:lnTo>
                      <a:lnTo>
                        <a:pt x="119" y="261"/>
                      </a:lnTo>
                      <a:lnTo>
                        <a:pt x="126" y="252"/>
                      </a:lnTo>
                      <a:lnTo>
                        <a:pt x="132" y="243"/>
                      </a:lnTo>
                      <a:lnTo>
                        <a:pt x="137" y="233"/>
                      </a:lnTo>
                      <a:lnTo>
                        <a:pt x="141" y="223"/>
                      </a:lnTo>
                      <a:lnTo>
                        <a:pt x="145" y="213"/>
                      </a:lnTo>
                      <a:lnTo>
                        <a:pt x="147" y="202"/>
                      </a:lnTo>
                      <a:lnTo>
                        <a:pt x="148" y="192"/>
                      </a:lnTo>
                      <a:lnTo>
                        <a:pt x="148" y="181"/>
                      </a:lnTo>
                      <a:lnTo>
                        <a:pt x="147" y="169"/>
                      </a:lnTo>
                      <a:lnTo>
                        <a:pt x="144" y="158"/>
                      </a:lnTo>
                      <a:lnTo>
                        <a:pt x="140" y="146"/>
                      </a:lnTo>
                      <a:lnTo>
                        <a:pt x="131" y="138"/>
                      </a:lnTo>
                      <a:lnTo>
                        <a:pt x="126" y="130"/>
                      </a:lnTo>
                      <a:lnTo>
                        <a:pt x="123" y="123"/>
                      </a:lnTo>
                      <a:lnTo>
                        <a:pt x="122" y="115"/>
                      </a:lnTo>
                      <a:lnTo>
                        <a:pt x="123" y="108"/>
                      </a:lnTo>
                      <a:lnTo>
                        <a:pt x="126" y="100"/>
                      </a:lnTo>
                      <a:lnTo>
                        <a:pt x="130" y="92"/>
                      </a:lnTo>
                      <a:lnTo>
                        <a:pt x="134" y="83"/>
                      </a:lnTo>
                      <a:lnTo>
                        <a:pt x="139" y="75"/>
                      </a:lnTo>
                      <a:lnTo>
                        <a:pt x="145" y="66"/>
                      </a:lnTo>
                      <a:lnTo>
                        <a:pt x="149" y="55"/>
                      </a:lnTo>
                      <a:lnTo>
                        <a:pt x="154" y="46"/>
                      </a:lnTo>
                      <a:lnTo>
                        <a:pt x="157" y="36"/>
                      </a:lnTo>
                      <a:lnTo>
                        <a:pt x="161" y="24"/>
                      </a:lnTo>
                      <a:lnTo>
                        <a:pt x="162" y="12"/>
                      </a:lnTo>
                      <a:lnTo>
                        <a:pt x="162" y="0"/>
                      </a:lnTo>
                      <a:lnTo>
                        <a:pt x="229" y="17"/>
                      </a:lnTo>
                      <a:lnTo>
                        <a:pt x="296" y="35"/>
                      </a:lnTo>
                      <a:lnTo>
                        <a:pt x="363" y="52"/>
                      </a:lnTo>
                      <a:lnTo>
                        <a:pt x="431" y="70"/>
                      </a:lnTo>
                      <a:lnTo>
                        <a:pt x="499" y="87"/>
                      </a:lnTo>
                      <a:lnTo>
                        <a:pt x="565" y="105"/>
                      </a:lnTo>
                      <a:lnTo>
                        <a:pt x="633" y="122"/>
                      </a:lnTo>
                      <a:lnTo>
                        <a:pt x="701" y="138"/>
                      </a:lnTo>
                      <a:lnTo>
                        <a:pt x="768" y="155"/>
                      </a:lnTo>
                      <a:lnTo>
                        <a:pt x="836" y="171"/>
                      </a:lnTo>
                      <a:lnTo>
                        <a:pt x="902" y="189"/>
                      </a:lnTo>
                      <a:lnTo>
                        <a:pt x="969" y="205"/>
                      </a:lnTo>
                      <a:lnTo>
                        <a:pt x="1036" y="220"/>
                      </a:lnTo>
                      <a:lnTo>
                        <a:pt x="1102" y="236"/>
                      </a:lnTo>
                      <a:lnTo>
                        <a:pt x="1168" y="251"/>
                      </a:lnTo>
                      <a:lnTo>
                        <a:pt x="1235" y="267"/>
                      </a:lnTo>
                      <a:lnTo>
                        <a:pt x="1232" y="279"/>
                      </a:lnTo>
                      <a:lnTo>
                        <a:pt x="1230" y="293"/>
                      </a:lnTo>
                      <a:lnTo>
                        <a:pt x="1228" y="307"/>
                      </a:lnTo>
                      <a:lnTo>
                        <a:pt x="1224" y="322"/>
                      </a:lnTo>
                      <a:lnTo>
                        <a:pt x="1221" y="336"/>
                      </a:lnTo>
                      <a:lnTo>
                        <a:pt x="1216" y="351"/>
                      </a:lnTo>
                      <a:lnTo>
                        <a:pt x="1213" y="366"/>
                      </a:lnTo>
                      <a:lnTo>
                        <a:pt x="1208" y="380"/>
                      </a:lnTo>
                      <a:lnTo>
                        <a:pt x="1205" y="395"/>
                      </a:lnTo>
                      <a:lnTo>
                        <a:pt x="1200" y="411"/>
                      </a:lnTo>
                      <a:lnTo>
                        <a:pt x="1197" y="426"/>
                      </a:lnTo>
                      <a:lnTo>
                        <a:pt x="1193" y="442"/>
                      </a:lnTo>
                      <a:lnTo>
                        <a:pt x="1190" y="457"/>
                      </a:lnTo>
                      <a:lnTo>
                        <a:pt x="1186" y="474"/>
                      </a:lnTo>
                      <a:lnTo>
                        <a:pt x="1184" y="490"/>
                      </a:lnTo>
                      <a:lnTo>
                        <a:pt x="1183" y="506"/>
                      </a:lnTo>
                      <a:lnTo>
                        <a:pt x="1177" y="525"/>
                      </a:lnTo>
                      <a:lnTo>
                        <a:pt x="1171" y="545"/>
                      </a:lnTo>
                      <a:lnTo>
                        <a:pt x="1164" y="564"/>
                      </a:lnTo>
                      <a:lnTo>
                        <a:pt x="1159" y="585"/>
                      </a:lnTo>
                      <a:lnTo>
                        <a:pt x="1152" y="604"/>
                      </a:lnTo>
                      <a:lnTo>
                        <a:pt x="1146" y="624"/>
                      </a:lnTo>
                      <a:lnTo>
                        <a:pt x="1139" y="645"/>
                      </a:lnTo>
                      <a:lnTo>
                        <a:pt x="1133" y="664"/>
                      </a:lnTo>
                      <a:lnTo>
                        <a:pt x="1128" y="685"/>
                      </a:lnTo>
                      <a:lnTo>
                        <a:pt x="1122" y="704"/>
                      </a:lnTo>
                      <a:lnTo>
                        <a:pt x="1116" y="725"/>
                      </a:lnTo>
                      <a:lnTo>
                        <a:pt x="1112" y="746"/>
                      </a:lnTo>
                      <a:lnTo>
                        <a:pt x="1107" y="766"/>
                      </a:lnTo>
                      <a:lnTo>
                        <a:pt x="1104" y="787"/>
                      </a:lnTo>
                      <a:lnTo>
                        <a:pt x="1100" y="808"/>
                      </a:lnTo>
                      <a:lnTo>
                        <a:pt x="1098" y="830"/>
                      </a:lnTo>
                      <a:lnTo>
                        <a:pt x="1087" y="851"/>
                      </a:lnTo>
                      <a:lnTo>
                        <a:pt x="1079" y="874"/>
                      </a:lnTo>
                      <a:lnTo>
                        <a:pt x="1071" y="899"/>
                      </a:lnTo>
                      <a:lnTo>
                        <a:pt x="1064" y="923"/>
                      </a:lnTo>
                      <a:lnTo>
                        <a:pt x="1058" y="947"/>
                      </a:lnTo>
                      <a:lnTo>
                        <a:pt x="1052" y="972"/>
                      </a:lnTo>
                      <a:lnTo>
                        <a:pt x="1046" y="997"/>
                      </a:lnTo>
                      <a:lnTo>
                        <a:pt x="1040" y="1023"/>
                      </a:lnTo>
                      <a:lnTo>
                        <a:pt x="1035" y="1048"/>
                      </a:lnTo>
                      <a:lnTo>
                        <a:pt x="1029" y="1073"/>
                      </a:lnTo>
                      <a:lnTo>
                        <a:pt x="1022" y="1098"/>
                      </a:lnTo>
                      <a:lnTo>
                        <a:pt x="1016" y="1123"/>
                      </a:lnTo>
                      <a:lnTo>
                        <a:pt x="1009" y="1148"/>
                      </a:lnTo>
                      <a:lnTo>
                        <a:pt x="1002" y="1172"/>
                      </a:lnTo>
                      <a:lnTo>
                        <a:pt x="995" y="1195"/>
                      </a:lnTo>
                      <a:lnTo>
                        <a:pt x="987" y="1219"/>
                      </a:lnTo>
                      <a:lnTo>
                        <a:pt x="986" y="1224"/>
                      </a:lnTo>
                      <a:lnTo>
                        <a:pt x="986" y="1228"/>
                      </a:lnTo>
                      <a:lnTo>
                        <a:pt x="987" y="1232"/>
                      </a:lnTo>
                      <a:lnTo>
                        <a:pt x="989" y="1236"/>
                      </a:lnTo>
                      <a:lnTo>
                        <a:pt x="990" y="1240"/>
                      </a:lnTo>
                      <a:lnTo>
                        <a:pt x="992" y="1243"/>
                      </a:lnTo>
                      <a:lnTo>
                        <a:pt x="995" y="1247"/>
                      </a:lnTo>
                      <a:lnTo>
                        <a:pt x="998" y="1250"/>
                      </a:lnTo>
                      <a:lnTo>
                        <a:pt x="1001" y="1254"/>
                      </a:lnTo>
                      <a:lnTo>
                        <a:pt x="1003" y="1257"/>
                      </a:lnTo>
                      <a:lnTo>
                        <a:pt x="1007" y="1259"/>
                      </a:lnTo>
                      <a:lnTo>
                        <a:pt x="1010" y="1263"/>
                      </a:lnTo>
                      <a:lnTo>
                        <a:pt x="1013" y="1265"/>
                      </a:lnTo>
                      <a:lnTo>
                        <a:pt x="1016" y="1269"/>
                      </a:lnTo>
                      <a:lnTo>
                        <a:pt x="1018" y="1271"/>
                      </a:lnTo>
                      <a:lnTo>
                        <a:pt x="1021" y="1274"/>
                      </a:lnTo>
                      <a:lnTo>
                        <a:pt x="1094" y="1375"/>
                      </a:lnTo>
                      <a:lnTo>
                        <a:pt x="1168" y="1476"/>
                      </a:lnTo>
                      <a:lnTo>
                        <a:pt x="1241" y="1578"/>
                      </a:lnTo>
                      <a:lnTo>
                        <a:pt x="1314" y="1679"/>
                      </a:lnTo>
                      <a:lnTo>
                        <a:pt x="1388" y="1781"/>
                      </a:lnTo>
                      <a:lnTo>
                        <a:pt x="1460" y="1883"/>
                      </a:lnTo>
                      <a:lnTo>
                        <a:pt x="1532" y="1985"/>
                      </a:lnTo>
                      <a:lnTo>
                        <a:pt x="1605" y="2088"/>
                      </a:lnTo>
                      <a:lnTo>
                        <a:pt x="1677" y="2190"/>
                      </a:lnTo>
                      <a:lnTo>
                        <a:pt x="1751" y="2292"/>
                      </a:lnTo>
                      <a:lnTo>
                        <a:pt x="1824" y="2394"/>
                      </a:lnTo>
                      <a:lnTo>
                        <a:pt x="1898" y="2498"/>
                      </a:lnTo>
                      <a:lnTo>
                        <a:pt x="1973" y="2601"/>
                      </a:lnTo>
                      <a:lnTo>
                        <a:pt x="2047" y="2703"/>
                      </a:lnTo>
                      <a:lnTo>
                        <a:pt x="2123" y="2807"/>
                      </a:lnTo>
                      <a:lnTo>
                        <a:pt x="2200" y="2911"/>
                      </a:lnTo>
                      <a:lnTo>
                        <a:pt x="2197" y="2916"/>
                      </a:lnTo>
                      <a:lnTo>
                        <a:pt x="2195" y="2922"/>
                      </a:lnTo>
                      <a:lnTo>
                        <a:pt x="2193" y="2927"/>
                      </a:lnTo>
                      <a:lnTo>
                        <a:pt x="2192" y="2934"/>
                      </a:lnTo>
                      <a:lnTo>
                        <a:pt x="2193" y="2941"/>
                      </a:lnTo>
                      <a:lnTo>
                        <a:pt x="2195" y="2948"/>
                      </a:lnTo>
                      <a:lnTo>
                        <a:pt x="2196" y="2956"/>
                      </a:lnTo>
                      <a:lnTo>
                        <a:pt x="2198" y="2963"/>
                      </a:lnTo>
                      <a:lnTo>
                        <a:pt x="2201" y="2971"/>
                      </a:lnTo>
                      <a:lnTo>
                        <a:pt x="2205" y="2978"/>
                      </a:lnTo>
                      <a:lnTo>
                        <a:pt x="2208" y="2985"/>
                      </a:lnTo>
                      <a:lnTo>
                        <a:pt x="2213" y="2992"/>
                      </a:lnTo>
                      <a:lnTo>
                        <a:pt x="2218" y="2998"/>
                      </a:lnTo>
                      <a:lnTo>
                        <a:pt x="2222" y="3003"/>
                      </a:lnTo>
                      <a:lnTo>
                        <a:pt x="2227" y="3009"/>
                      </a:lnTo>
                      <a:lnTo>
                        <a:pt x="2231" y="3014"/>
                      </a:lnTo>
                      <a:lnTo>
                        <a:pt x="2235" y="3017"/>
                      </a:lnTo>
                      <a:lnTo>
                        <a:pt x="2238" y="3022"/>
                      </a:lnTo>
                      <a:lnTo>
                        <a:pt x="2241" y="3029"/>
                      </a:lnTo>
                      <a:lnTo>
                        <a:pt x="2243" y="3034"/>
                      </a:lnTo>
                      <a:lnTo>
                        <a:pt x="2244" y="3042"/>
                      </a:lnTo>
                      <a:lnTo>
                        <a:pt x="2246" y="3050"/>
                      </a:lnTo>
                      <a:lnTo>
                        <a:pt x="2247" y="3058"/>
                      </a:lnTo>
                      <a:lnTo>
                        <a:pt x="2250" y="3066"/>
                      </a:lnTo>
                      <a:lnTo>
                        <a:pt x="2251" y="3076"/>
                      </a:lnTo>
                      <a:lnTo>
                        <a:pt x="2252" y="3084"/>
                      </a:lnTo>
                      <a:lnTo>
                        <a:pt x="2254" y="3092"/>
                      </a:lnTo>
                      <a:lnTo>
                        <a:pt x="2257" y="3100"/>
                      </a:lnTo>
                      <a:lnTo>
                        <a:pt x="2259" y="3108"/>
                      </a:lnTo>
                      <a:lnTo>
                        <a:pt x="2262" y="3115"/>
                      </a:lnTo>
                      <a:lnTo>
                        <a:pt x="2267" y="3120"/>
                      </a:lnTo>
                      <a:lnTo>
                        <a:pt x="2272" y="3126"/>
                      </a:lnTo>
                      <a:lnTo>
                        <a:pt x="2275" y="3131"/>
                      </a:lnTo>
                      <a:lnTo>
                        <a:pt x="2280" y="3137"/>
                      </a:lnTo>
                      <a:lnTo>
                        <a:pt x="2283" y="3141"/>
                      </a:lnTo>
                      <a:lnTo>
                        <a:pt x="2285" y="3147"/>
                      </a:lnTo>
                      <a:lnTo>
                        <a:pt x="2287" y="3153"/>
                      </a:lnTo>
                      <a:lnTo>
                        <a:pt x="2288" y="3158"/>
                      </a:lnTo>
                      <a:lnTo>
                        <a:pt x="2288" y="3164"/>
                      </a:lnTo>
                      <a:lnTo>
                        <a:pt x="2288" y="3170"/>
                      </a:lnTo>
                      <a:lnTo>
                        <a:pt x="2287" y="3176"/>
                      </a:lnTo>
                      <a:lnTo>
                        <a:pt x="2284" y="3180"/>
                      </a:lnTo>
                      <a:lnTo>
                        <a:pt x="2282" y="3185"/>
                      </a:lnTo>
                      <a:lnTo>
                        <a:pt x="2279" y="3189"/>
                      </a:lnTo>
                      <a:lnTo>
                        <a:pt x="2274" y="3193"/>
                      </a:lnTo>
                      <a:lnTo>
                        <a:pt x="2269" y="3196"/>
                      </a:lnTo>
                      <a:lnTo>
                        <a:pt x="2264" y="3200"/>
                      </a:lnTo>
                      <a:lnTo>
                        <a:pt x="2258" y="3202"/>
                      </a:lnTo>
                      <a:lnTo>
                        <a:pt x="2251" y="3204"/>
                      </a:lnTo>
                      <a:lnTo>
                        <a:pt x="2244" y="3208"/>
                      </a:lnTo>
                      <a:lnTo>
                        <a:pt x="2236" y="3211"/>
                      </a:lnTo>
                      <a:lnTo>
                        <a:pt x="2229" y="3217"/>
                      </a:lnTo>
                      <a:lnTo>
                        <a:pt x="2222" y="3223"/>
                      </a:lnTo>
                      <a:lnTo>
                        <a:pt x="2215" y="3230"/>
                      </a:lnTo>
                      <a:lnTo>
                        <a:pt x="2208" y="3236"/>
                      </a:lnTo>
                      <a:lnTo>
                        <a:pt x="2203" y="3243"/>
                      </a:lnTo>
                      <a:lnTo>
                        <a:pt x="2197" y="3250"/>
                      </a:lnTo>
                      <a:lnTo>
                        <a:pt x="2191" y="3258"/>
                      </a:lnTo>
                      <a:lnTo>
                        <a:pt x="2185" y="3265"/>
                      </a:lnTo>
                      <a:lnTo>
                        <a:pt x="2182" y="3272"/>
                      </a:lnTo>
                      <a:lnTo>
                        <a:pt x="2177" y="3278"/>
                      </a:lnTo>
                      <a:lnTo>
                        <a:pt x="2175" y="3284"/>
                      </a:lnTo>
                      <a:lnTo>
                        <a:pt x="2173" y="3288"/>
                      </a:lnTo>
                      <a:lnTo>
                        <a:pt x="2172" y="3293"/>
                      </a:lnTo>
                      <a:lnTo>
                        <a:pt x="2170" y="3297"/>
                      </a:lnTo>
                      <a:lnTo>
                        <a:pt x="2169" y="3303"/>
                      </a:lnTo>
                      <a:lnTo>
                        <a:pt x="2168" y="3311"/>
                      </a:lnTo>
                      <a:lnTo>
                        <a:pt x="2166" y="3322"/>
                      </a:lnTo>
                      <a:lnTo>
                        <a:pt x="2164" y="3332"/>
                      </a:lnTo>
                      <a:lnTo>
                        <a:pt x="2161" y="3343"/>
                      </a:lnTo>
                      <a:lnTo>
                        <a:pt x="2159" y="3355"/>
                      </a:lnTo>
                      <a:lnTo>
                        <a:pt x="2157" y="3366"/>
                      </a:lnTo>
                      <a:lnTo>
                        <a:pt x="2153" y="3379"/>
                      </a:lnTo>
                      <a:lnTo>
                        <a:pt x="2150" y="3390"/>
                      </a:lnTo>
                      <a:lnTo>
                        <a:pt x="2146" y="3402"/>
                      </a:lnTo>
                      <a:lnTo>
                        <a:pt x="2142" y="3412"/>
                      </a:lnTo>
                      <a:lnTo>
                        <a:pt x="2137" y="3421"/>
                      </a:lnTo>
                      <a:lnTo>
                        <a:pt x="2133" y="3430"/>
                      </a:lnTo>
                      <a:lnTo>
                        <a:pt x="2128" y="3436"/>
                      </a:lnTo>
                      <a:lnTo>
                        <a:pt x="2123" y="3441"/>
                      </a:lnTo>
                      <a:lnTo>
                        <a:pt x="2118" y="3444"/>
                      </a:lnTo>
                      <a:lnTo>
                        <a:pt x="2114" y="3448"/>
                      </a:lnTo>
                      <a:lnTo>
                        <a:pt x="2111" y="3451"/>
                      </a:lnTo>
                      <a:lnTo>
                        <a:pt x="2108" y="3456"/>
                      </a:lnTo>
                      <a:lnTo>
                        <a:pt x="2106" y="3461"/>
                      </a:lnTo>
                      <a:lnTo>
                        <a:pt x="2104" y="3465"/>
                      </a:lnTo>
                      <a:lnTo>
                        <a:pt x="2103" y="3470"/>
                      </a:lnTo>
                      <a:lnTo>
                        <a:pt x="2100" y="3475"/>
                      </a:lnTo>
                      <a:lnTo>
                        <a:pt x="2099" y="3480"/>
                      </a:lnTo>
                      <a:lnTo>
                        <a:pt x="2098" y="3486"/>
                      </a:lnTo>
                      <a:lnTo>
                        <a:pt x="2097" y="3493"/>
                      </a:lnTo>
                      <a:lnTo>
                        <a:pt x="2096" y="3500"/>
                      </a:lnTo>
                      <a:lnTo>
                        <a:pt x="2095" y="3506"/>
                      </a:lnTo>
                      <a:lnTo>
                        <a:pt x="2093" y="3513"/>
                      </a:lnTo>
                      <a:lnTo>
                        <a:pt x="2091" y="3521"/>
                      </a:lnTo>
                      <a:lnTo>
                        <a:pt x="2089" y="3531"/>
                      </a:lnTo>
                      <a:lnTo>
                        <a:pt x="2085" y="3539"/>
                      </a:lnTo>
                      <a:lnTo>
                        <a:pt x="2084" y="3547"/>
                      </a:lnTo>
                      <a:lnTo>
                        <a:pt x="2083" y="3554"/>
                      </a:lnTo>
                      <a:lnTo>
                        <a:pt x="2084" y="3559"/>
                      </a:lnTo>
                      <a:lnTo>
                        <a:pt x="2084" y="3565"/>
                      </a:lnTo>
                      <a:lnTo>
                        <a:pt x="2085" y="3570"/>
                      </a:lnTo>
                      <a:lnTo>
                        <a:pt x="2088" y="3574"/>
                      </a:lnTo>
                      <a:lnTo>
                        <a:pt x="2090" y="3579"/>
                      </a:lnTo>
                      <a:lnTo>
                        <a:pt x="2093" y="3582"/>
                      </a:lnTo>
                      <a:lnTo>
                        <a:pt x="2097" y="3586"/>
                      </a:lnTo>
                      <a:lnTo>
                        <a:pt x="2101" y="3588"/>
                      </a:lnTo>
                      <a:lnTo>
                        <a:pt x="2106" y="3591"/>
                      </a:lnTo>
                      <a:lnTo>
                        <a:pt x="2111" y="3594"/>
                      </a:lnTo>
                      <a:lnTo>
                        <a:pt x="2115" y="3595"/>
                      </a:lnTo>
                      <a:lnTo>
                        <a:pt x="2121" y="3597"/>
                      </a:lnTo>
                      <a:lnTo>
                        <a:pt x="2127" y="3600"/>
                      </a:lnTo>
                      <a:lnTo>
                        <a:pt x="2131" y="3601"/>
                      </a:lnTo>
                      <a:lnTo>
                        <a:pt x="2136" y="3604"/>
                      </a:lnTo>
                      <a:lnTo>
                        <a:pt x="2138" y="3608"/>
                      </a:lnTo>
                      <a:lnTo>
                        <a:pt x="2141" y="3611"/>
                      </a:lnTo>
                      <a:lnTo>
                        <a:pt x="2142" y="3616"/>
                      </a:lnTo>
                      <a:lnTo>
                        <a:pt x="2142" y="3621"/>
                      </a:lnTo>
                      <a:lnTo>
                        <a:pt x="2142" y="3626"/>
                      </a:lnTo>
                      <a:lnTo>
                        <a:pt x="2141" y="3632"/>
                      </a:lnTo>
                      <a:lnTo>
                        <a:pt x="2138" y="3636"/>
                      </a:lnTo>
                      <a:lnTo>
                        <a:pt x="2136" y="3642"/>
                      </a:lnTo>
                      <a:lnTo>
                        <a:pt x="2134" y="3647"/>
                      </a:lnTo>
                      <a:lnTo>
                        <a:pt x="2131" y="3651"/>
                      </a:lnTo>
                      <a:lnTo>
                        <a:pt x="2129" y="3656"/>
                      </a:lnTo>
                      <a:lnTo>
                        <a:pt x="2126" y="3659"/>
                      </a:lnTo>
                      <a:lnTo>
                        <a:pt x="2123" y="3663"/>
                      </a:lnTo>
                      <a:lnTo>
                        <a:pt x="2121" y="3665"/>
                      </a:lnTo>
                      <a:lnTo>
                        <a:pt x="2118" y="3666"/>
                      </a:lnTo>
                      <a:lnTo>
                        <a:pt x="2114" y="3668"/>
                      </a:lnTo>
                      <a:lnTo>
                        <a:pt x="2110" y="3672"/>
                      </a:lnTo>
                      <a:lnTo>
                        <a:pt x="2106" y="3675"/>
                      </a:lnTo>
                      <a:lnTo>
                        <a:pt x="2101" y="3678"/>
                      </a:lnTo>
                      <a:lnTo>
                        <a:pt x="2097" y="3681"/>
                      </a:lnTo>
                      <a:lnTo>
                        <a:pt x="2092" y="3685"/>
                      </a:lnTo>
                      <a:lnTo>
                        <a:pt x="2089" y="3689"/>
                      </a:lnTo>
                      <a:lnTo>
                        <a:pt x="2084" y="3691"/>
                      </a:lnTo>
                      <a:lnTo>
                        <a:pt x="2081" y="3695"/>
                      </a:lnTo>
                      <a:lnTo>
                        <a:pt x="2077" y="3698"/>
                      </a:lnTo>
                      <a:lnTo>
                        <a:pt x="2074" y="3701"/>
                      </a:lnTo>
                      <a:lnTo>
                        <a:pt x="2072" y="3703"/>
                      </a:lnTo>
                      <a:lnTo>
                        <a:pt x="2069" y="3704"/>
                      </a:lnTo>
                      <a:lnTo>
                        <a:pt x="2068" y="3705"/>
                      </a:lnTo>
                      <a:lnTo>
                        <a:pt x="2068" y="3706"/>
                      </a:lnTo>
                      <a:close/>
                    </a:path>
                  </a:pathLst>
                </a:custGeom>
                <a:noFill/>
                <a:ln w="1143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5" name="Freeform 4"/>
                <p:cNvSpPr>
                  <a:spLocks/>
                </p:cNvSpPr>
                <p:nvPr/>
              </p:nvSpPr>
              <p:spPr bwMode="auto">
                <a:xfrm>
                  <a:off x="1377950" y="3768725"/>
                  <a:ext cx="852488" cy="968375"/>
                </a:xfrm>
                <a:custGeom>
                  <a:avLst/>
                  <a:gdLst>
                    <a:gd name="T0" fmla="*/ 44464970 w 1817"/>
                    <a:gd name="T1" fmla="*/ 134249904 h 2116"/>
                    <a:gd name="T2" fmla="*/ 50848541 w 1817"/>
                    <a:gd name="T3" fmla="*/ 129013999 h 2116"/>
                    <a:gd name="T4" fmla="*/ 56571985 w 1817"/>
                    <a:gd name="T5" fmla="*/ 122521405 h 2116"/>
                    <a:gd name="T6" fmla="*/ 61194280 w 1817"/>
                    <a:gd name="T7" fmla="*/ 103671938 h 2116"/>
                    <a:gd name="T8" fmla="*/ 56131432 w 1817"/>
                    <a:gd name="T9" fmla="*/ 83775411 h 2116"/>
                    <a:gd name="T10" fmla="*/ 56351474 w 1817"/>
                    <a:gd name="T11" fmla="*/ 73094002 h 2116"/>
                    <a:gd name="T12" fmla="*/ 57452154 w 1817"/>
                    <a:gd name="T13" fmla="*/ 67229752 h 2116"/>
                    <a:gd name="T14" fmla="*/ 59653515 w 1817"/>
                    <a:gd name="T15" fmla="*/ 60946301 h 2116"/>
                    <a:gd name="T16" fmla="*/ 71099949 w 1817"/>
                    <a:gd name="T17" fmla="*/ 58014162 h 2116"/>
                    <a:gd name="T18" fmla="*/ 81886242 w 1817"/>
                    <a:gd name="T19" fmla="*/ 63878426 h 2116"/>
                    <a:gd name="T20" fmla="*/ 90250662 w 1817"/>
                    <a:gd name="T21" fmla="*/ 67858097 h 2116"/>
                    <a:gd name="T22" fmla="*/ 93992788 w 1817"/>
                    <a:gd name="T23" fmla="*/ 63878426 h 2116"/>
                    <a:gd name="T24" fmla="*/ 98395041 w 1817"/>
                    <a:gd name="T25" fmla="*/ 59480453 h 2116"/>
                    <a:gd name="T26" fmla="*/ 100816444 w 1817"/>
                    <a:gd name="T27" fmla="*/ 51731169 h 2116"/>
                    <a:gd name="T28" fmla="*/ 104118485 w 1817"/>
                    <a:gd name="T29" fmla="*/ 23038260 h 2116"/>
                    <a:gd name="T30" fmla="*/ 106759930 w 1817"/>
                    <a:gd name="T31" fmla="*/ 418744 h 2116"/>
                    <a:gd name="T32" fmla="*/ 198991911 w 1817"/>
                    <a:gd name="T33" fmla="*/ 12566448 h 2116"/>
                    <a:gd name="T34" fmla="*/ 306852551 w 1817"/>
                    <a:gd name="T35" fmla="*/ 24294950 h 2116"/>
                    <a:gd name="T36" fmla="*/ 399524587 w 1817"/>
                    <a:gd name="T37" fmla="*/ 38745980 h 2116"/>
                    <a:gd name="T38" fmla="*/ 384336042 w 1817"/>
                    <a:gd name="T39" fmla="*/ 200432080 h 2116"/>
                    <a:gd name="T40" fmla="*/ 365185329 w 1817"/>
                    <a:gd name="T41" fmla="*/ 405472178 h 2116"/>
                    <a:gd name="T42" fmla="*/ 349996783 w 1817"/>
                    <a:gd name="T43" fmla="*/ 442333108 h 2116"/>
                    <a:gd name="T44" fmla="*/ 286381115 w 1817"/>
                    <a:gd name="T45" fmla="*/ 437516405 h 2116"/>
                    <a:gd name="T46" fmla="*/ 236192657 w 1817"/>
                    <a:gd name="T47" fmla="*/ 433746335 h 2116"/>
                    <a:gd name="T48" fmla="*/ 151444957 w 1817"/>
                    <a:gd name="T49" fmla="*/ 392486989 h 2116"/>
                    <a:gd name="T50" fmla="*/ 41603482 w 1817"/>
                    <a:gd name="T51" fmla="*/ 338242454 h 2116"/>
                    <a:gd name="T52" fmla="*/ 220042 w 1817"/>
                    <a:gd name="T53" fmla="*/ 317298837 h 2116"/>
                    <a:gd name="T54" fmla="*/ 1760808 w 1817"/>
                    <a:gd name="T55" fmla="*/ 313738367 h 2116"/>
                    <a:gd name="T56" fmla="*/ 7264211 w 1817"/>
                    <a:gd name="T57" fmla="*/ 308711606 h 2116"/>
                    <a:gd name="T58" fmla="*/ 11446423 w 1817"/>
                    <a:gd name="T59" fmla="*/ 304732392 h 2116"/>
                    <a:gd name="T60" fmla="*/ 16289233 w 1817"/>
                    <a:gd name="T61" fmla="*/ 300334434 h 2116"/>
                    <a:gd name="T62" fmla="*/ 22012208 w 1817"/>
                    <a:gd name="T63" fmla="*/ 295936019 h 2116"/>
                    <a:gd name="T64" fmla="*/ 25534292 w 1817"/>
                    <a:gd name="T65" fmla="*/ 291956805 h 2116"/>
                    <a:gd name="T66" fmla="*/ 27295099 w 1817"/>
                    <a:gd name="T67" fmla="*/ 285464210 h 2116"/>
                    <a:gd name="T68" fmla="*/ 22672804 w 1817"/>
                    <a:gd name="T69" fmla="*/ 281484996 h 2116"/>
                    <a:gd name="T70" fmla="*/ 16509275 w 1817"/>
                    <a:gd name="T71" fmla="*/ 278343271 h 2116"/>
                    <a:gd name="T72" fmla="*/ 14307911 w 1817"/>
                    <a:gd name="T73" fmla="*/ 272479021 h 2116"/>
                    <a:gd name="T74" fmla="*/ 16949360 w 1817"/>
                    <a:gd name="T75" fmla="*/ 262425957 h 2116"/>
                    <a:gd name="T76" fmla="*/ 18710636 w 1817"/>
                    <a:gd name="T77" fmla="*/ 254886273 h 2116"/>
                    <a:gd name="T78" fmla="*/ 22012208 w 1817"/>
                    <a:gd name="T79" fmla="*/ 249440768 h 2116"/>
                    <a:gd name="T80" fmla="*/ 28175737 w 1817"/>
                    <a:gd name="T81" fmla="*/ 240644394 h 2116"/>
                    <a:gd name="T82" fmla="*/ 32137912 w 1817"/>
                    <a:gd name="T83" fmla="*/ 225983714 h 2116"/>
                    <a:gd name="T84" fmla="*/ 34119231 w 1817"/>
                    <a:gd name="T85" fmla="*/ 216768596 h 2116"/>
                    <a:gd name="T86" fmla="*/ 39402121 w 1817"/>
                    <a:gd name="T87" fmla="*/ 208809710 h 2116"/>
                    <a:gd name="T88" fmla="*/ 47987053 w 1817"/>
                    <a:gd name="T89" fmla="*/ 200641681 h 2116"/>
                    <a:gd name="T90" fmla="*/ 56351474 w 1817"/>
                    <a:gd name="T91" fmla="*/ 196871611 h 2116"/>
                    <a:gd name="T92" fmla="*/ 59433473 w 1817"/>
                    <a:gd name="T93" fmla="*/ 190798218 h 2116"/>
                    <a:gd name="T94" fmla="*/ 56571985 w 1817"/>
                    <a:gd name="T95" fmla="*/ 183886422 h 2116"/>
                    <a:gd name="T96" fmla="*/ 51949221 w 1817"/>
                    <a:gd name="T97" fmla="*/ 175718393 h 2116"/>
                    <a:gd name="T98" fmla="*/ 49747860 w 1817"/>
                    <a:gd name="T99" fmla="*/ 165246585 h 2116"/>
                    <a:gd name="T100" fmla="*/ 46005735 w 1817"/>
                    <a:gd name="T101" fmla="*/ 158335246 h 2116"/>
                    <a:gd name="T102" fmla="*/ 40282760 w 1817"/>
                    <a:gd name="T103" fmla="*/ 150376360 h 2116"/>
                    <a:gd name="T104" fmla="*/ 38521483 w 1817"/>
                    <a:gd name="T105" fmla="*/ 141161242 h 211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817"/>
                    <a:gd name="T160" fmla="*/ 0 h 2116"/>
                    <a:gd name="T161" fmla="*/ 1817 w 1817"/>
                    <a:gd name="T162" fmla="*/ 2116 h 211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817" h="2116">
                      <a:moveTo>
                        <a:pt x="182" y="658"/>
                      </a:moveTo>
                      <a:lnTo>
                        <a:pt x="185" y="655"/>
                      </a:lnTo>
                      <a:lnTo>
                        <a:pt x="189" y="651"/>
                      </a:lnTo>
                      <a:lnTo>
                        <a:pt x="193" y="649"/>
                      </a:lnTo>
                      <a:lnTo>
                        <a:pt x="197" y="645"/>
                      </a:lnTo>
                      <a:lnTo>
                        <a:pt x="202" y="641"/>
                      </a:lnTo>
                      <a:lnTo>
                        <a:pt x="206" y="638"/>
                      </a:lnTo>
                      <a:lnTo>
                        <a:pt x="212" y="633"/>
                      </a:lnTo>
                      <a:lnTo>
                        <a:pt x="217" y="630"/>
                      </a:lnTo>
                      <a:lnTo>
                        <a:pt x="221" y="625"/>
                      </a:lnTo>
                      <a:lnTo>
                        <a:pt x="226" y="620"/>
                      </a:lnTo>
                      <a:lnTo>
                        <a:pt x="231" y="616"/>
                      </a:lnTo>
                      <a:lnTo>
                        <a:pt x="234" y="612"/>
                      </a:lnTo>
                      <a:lnTo>
                        <a:pt x="239" y="608"/>
                      </a:lnTo>
                      <a:lnTo>
                        <a:pt x="241" y="604"/>
                      </a:lnTo>
                      <a:lnTo>
                        <a:pt x="244" y="601"/>
                      </a:lnTo>
                      <a:lnTo>
                        <a:pt x="247" y="597"/>
                      </a:lnTo>
                      <a:lnTo>
                        <a:pt x="257" y="585"/>
                      </a:lnTo>
                      <a:lnTo>
                        <a:pt x="265" y="571"/>
                      </a:lnTo>
                      <a:lnTo>
                        <a:pt x="271" y="557"/>
                      </a:lnTo>
                      <a:lnTo>
                        <a:pt x="274" y="542"/>
                      </a:lnTo>
                      <a:lnTo>
                        <a:pt x="277" y="526"/>
                      </a:lnTo>
                      <a:lnTo>
                        <a:pt x="278" y="511"/>
                      </a:lnTo>
                      <a:lnTo>
                        <a:pt x="278" y="495"/>
                      </a:lnTo>
                      <a:lnTo>
                        <a:pt x="275" y="479"/>
                      </a:lnTo>
                      <a:lnTo>
                        <a:pt x="273" y="462"/>
                      </a:lnTo>
                      <a:lnTo>
                        <a:pt x="269" y="446"/>
                      </a:lnTo>
                      <a:lnTo>
                        <a:pt x="265" y="431"/>
                      </a:lnTo>
                      <a:lnTo>
                        <a:pt x="259" y="415"/>
                      </a:lnTo>
                      <a:lnTo>
                        <a:pt x="255" y="400"/>
                      </a:lnTo>
                      <a:lnTo>
                        <a:pt x="249" y="386"/>
                      </a:lnTo>
                      <a:lnTo>
                        <a:pt x="244" y="372"/>
                      </a:lnTo>
                      <a:lnTo>
                        <a:pt x="240" y="361"/>
                      </a:lnTo>
                      <a:lnTo>
                        <a:pt x="247" y="357"/>
                      </a:lnTo>
                      <a:lnTo>
                        <a:pt x="252" y="354"/>
                      </a:lnTo>
                      <a:lnTo>
                        <a:pt x="256" y="349"/>
                      </a:lnTo>
                      <a:lnTo>
                        <a:pt x="258" y="346"/>
                      </a:lnTo>
                      <a:lnTo>
                        <a:pt x="261" y="341"/>
                      </a:lnTo>
                      <a:lnTo>
                        <a:pt x="261" y="337"/>
                      </a:lnTo>
                      <a:lnTo>
                        <a:pt x="262" y="331"/>
                      </a:lnTo>
                      <a:lnTo>
                        <a:pt x="262" y="326"/>
                      </a:lnTo>
                      <a:lnTo>
                        <a:pt x="261" y="321"/>
                      </a:lnTo>
                      <a:lnTo>
                        <a:pt x="261" y="316"/>
                      </a:lnTo>
                      <a:lnTo>
                        <a:pt x="261" y="310"/>
                      </a:lnTo>
                      <a:lnTo>
                        <a:pt x="262" y="306"/>
                      </a:lnTo>
                      <a:lnTo>
                        <a:pt x="264" y="300"/>
                      </a:lnTo>
                      <a:lnTo>
                        <a:pt x="266" y="295"/>
                      </a:lnTo>
                      <a:lnTo>
                        <a:pt x="271" y="291"/>
                      </a:lnTo>
                      <a:lnTo>
                        <a:pt x="277" y="287"/>
                      </a:lnTo>
                      <a:lnTo>
                        <a:pt x="286" y="280"/>
                      </a:lnTo>
                      <a:lnTo>
                        <a:pt x="295" y="277"/>
                      </a:lnTo>
                      <a:lnTo>
                        <a:pt x="304" y="276"/>
                      </a:lnTo>
                      <a:lnTo>
                        <a:pt x="313" y="276"/>
                      </a:lnTo>
                      <a:lnTo>
                        <a:pt x="323" y="277"/>
                      </a:lnTo>
                      <a:lnTo>
                        <a:pt x="332" y="279"/>
                      </a:lnTo>
                      <a:lnTo>
                        <a:pt x="340" y="284"/>
                      </a:lnTo>
                      <a:lnTo>
                        <a:pt x="348" y="288"/>
                      </a:lnTo>
                      <a:lnTo>
                        <a:pt x="356" y="293"/>
                      </a:lnTo>
                      <a:lnTo>
                        <a:pt x="364" y="299"/>
                      </a:lnTo>
                      <a:lnTo>
                        <a:pt x="372" y="305"/>
                      </a:lnTo>
                      <a:lnTo>
                        <a:pt x="380" y="309"/>
                      </a:lnTo>
                      <a:lnTo>
                        <a:pt x="387" y="315"/>
                      </a:lnTo>
                      <a:lnTo>
                        <a:pt x="394" y="319"/>
                      </a:lnTo>
                      <a:lnTo>
                        <a:pt x="401" y="324"/>
                      </a:lnTo>
                      <a:lnTo>
                        <a:pt x="409" y="328"/>
                      </a:lnTo>
                      <a:lnTo>
                        <a:pt x="410" y="324"/>
                      </a:lnTo>
                      <a:lnTo>
                        <a:pt x="412" y="321"/>
                      </a:lnTo>
                      <a:lnTo>
                        <a:pt x="416" y="317"/>
                      </a:lnTo>
                      <a:lnTo>
                        <a:pt x="418" y="314"/>
                      </a:lnTo>
                      <a:lnTo>
                        <a:pt x="421" y="310"/>
                      </a:lnTo>
                      <a:lnTo>
                        <a:pt x="425" y="308"/>
                      </a:lnTo>
                      <a:lnTo>
                        <a:pt x="427" y="305"/>
                      </a:lnTo>
                      <a:lnTo>
                        <a:pt x="431" y="301"/>
                      </a:lnTo>
                      <a:lnTo>
                        <a:pt x="434" y="298"/>
                      </a:lnTo>
                      <a:lnTo>
                        <a:pt x="438" y="294"/>
                      </a:lnTo>
                      <a:lnTo>
                        <a:pt x="441" y="291"/>
                      </a:lnTo>
                      <a:lnTo>
                        <a:pt x="444" y="287"/>
                      </a:lnTo>
                      <a:lnTo>
                        <a:pt x="447" y="284"/>
                      </a:lnTo>
                      <a:lnTo>
                        <a:pt x="450" y="280"/>
                      </a:lnTo>
                      <a:lnTo>
                        <a:pt x="453" y="276"/>
                      </a:lnTo>
                      <a:lnTo>
                        <a:pt x="456" y="272"/>
                      </a:lnTo>
                      <a:lnTo>
                        <a:pt x="456" y="269"/>
                      </a:lnTo>
                      <a:lnTo>
                        <a:pt x="457" y="260"/>
                      </a:lnTo>
                      <a:lnTo>
                        <a:pt x="458" y="247"/>
                      </a:lnTo>
                      <a:lnTo>
                        <a:pt x="461" y="229"/>
                      </a:lnTo>
                      <a:lnTo>
                        <a:pt x="463" y="209"/>
                      </a:lnTo>
                      <a:lnTo>
                        <a:pt x="465" y="186"/>
                      </a:lnTo>
                      <a:lnTo>
                        <a:pt x="467" y="161"/>
                      </a:lnTo>
                      <a:lnTo>
                        <a:pt x="471" y="136"/>
                      </a:lnTo>
                      <a:lnTo>
                        <a:pt x="473" y="110"/>
                      </a:lnTo>
                      <a:lnTo>
                        <a:pt x="476" y="85"/>
                      </a:lnTo>
                      <a:lnTo>
                        <a:pt x="478" y="62"/>
                      </a:lnTo>
                      <a:lnTo>
                        <a:pt x="480" y="43"/>
                      </a:lnTo>
                      <a:lnTo>
                        <a:pt x="482" y="24"/>
                      </a:lnTo>
                      <a:lnTo>
                        <a:pt x="484" y="12"/>
                      </a:lnTo>
                      <a:lnTo>
                        <a:pt x="485" y="2"/>
                      </a:lnTo>
                      <a:lnTo>
                        <a:pt x="486" y="0"/>
                      </a:lnTo>
                      <a:lnTo>
                        <a:pt x="571" y="13"/>
                      </a:lnTo>
                      <a:lnTo>
                        <a:pt x="655" y="27"/>
                      </a:lnTo>
                      <a:lnTo>
                        <a:pt x="739" y="38"/>
                      </a:lnTo>
                      <a:lnTo>
                        <a:pt x="822" y="49"/>
                      </a:lnTo>
                      <a:lnTo>
                        <a:pt x="904" y="60"/>
                      </a:lnTo>
                      <a:lnTo>
                        <a:pt x="986" y="70"/>
                      </a:lnTo>
                      <a:lnTo>
                        <a:pt x="1068" y="79"/>
                      </a:lnTo>
                      <a:lnTo>
                        <a:pt x="1149" y="90"/>
                      </a:lnTo>
                      <a:lnTo>
                        <a:pt x="1231" y="99"/>
                      </a:lnTo>
                      <a:lnTo>
                        <a:pt x="1313" y="107"/>
                      </a:lnTo>
                      <a:lnTo>
                        <a:pt x="1394" y="116"/>
                      </a:lnTo>
                      <a:lnTo>
                        <a:pt x="1477" y="125"/>
                      </a:lnTo>
                      <a:lnTo>
                        <a:pt x="1561" y="134"/>
                      </a:lnTo>
                      <a:lnTo>
                        <a:pt x="1645" y="144"/>
                      </a:lnTo>
                      <a:lnTo>
                        <a:pt x="1730" y="153"/>
                      </a:lnTo>
                      <a:lnTo>
                        <a:pt x="1817" y="163"/>
                      </a:lnTo>
                      <a:lnTo>
                        <a:pt x="1815" y="185"/>
                      </a:lnTo>
                      <a:lnTo>
                        <a:pt x="1809" y="247"/>
                      </a:lnTo>
                      <a:lnTo>
                        <a:pt x="1801" y="342"/>
                      </a:lnTo>
                      <a:lnTo>
                        <a:pt x="1790" y="468"/>
                      </a:lnTo>
                      <a:lnTo>
                        <a:pt x="1776" y="616"/>
                      </a:lnTo>
                      <a:lnTo>
                        <a:pt x="1762" y="780"/>
                      </a:lnTo>
                      <a:lnTo>
                        <a:pt x="1746" y="957"/>
                      </a:lnTo>
                      <a:lnTo>
                        <a:pt x="1730" y="1140"/>
                      </a:lnTo>
                      <a:lnTo>
                        <a:pt x="1714" y="1321"/>
                      </a:lnTo>
                      <a:lnTo>
                        <a:pt x="1698" y="1498"/>
                      </a:lnTo>
                      <a:lnTo>
                        <a:pt x="1684" y="1662"/>
                      </a:lnTo>
                      <a:lnTo>
                        <a:pt x="1670" y="1811"/>
                      </a:lnTo>
                      <a:lnTo>
                        <a:pt x="1659" y="1936"/>
                      </a:lnTo>
                      <a:lnTo>
                        <a:pt x="1651" y="2031"/>
                      </a:lnTo>
                      <a:lnTo>
                        <a:pt x="1645" y="2093"/>
                      </a:lnTo>
                      <a:lnTo>
                        <a:pt x="1644" y="2116"/>
                      </a:lnTo>
                      <a:lnTo>
                        <a:pt x="1637" y="2115"/>
                      </a:lnTo>
                      <a:lnTo>
                        <a:pt x="1618" y="2114"/>
                      </a:lnTo>
                      <a:lnTo>
                        <a:pt x="1590" y="2112"/>
                      </a:lnTo>
                      <a:lnTo>
                        <a:pt x="1553" y="2108"/>
                      </a:lnTo>
                      <a:lnTo>
                        <a:pt x="1509" y="2105"/>
                      </a:lnTo>
                      <a:lnTo>
                        <a:pt x="1461" y="2101"/>
                      </a:lnTo>
                      <a:lnTo>
                        <a:pt x="1409" y="2098"/>
                      </a:lnTo>
                      <a:lnTo>
                        <a:pt x="1355" y="2093"/>
                      </a:lnTo>
                      <a:lnTo>
                        <a:pt x="1301" y="2089"/>
                      </a:lnTo>
                      <a:lnTo>
                        <a:pt x="1249" y="2085"/>
                      </a:lnTo>
                      <a:lnTo>
                        <a:pt x="1201" y="2082"/>
                      </a:lnTo>
                      <a:lnTo>
                        <a:pt x="1157" y="2078"/>
                      </a:lnTo>
                      <a:lnTo>
                        <a:pt x="1120" y="2075"/>
                      </a:lnTo>
                      <a:lnTo>
                        <a:pt x="1092" y="2073"/>
                      </a:lnTo>
                      <a:lnTo>
                        <a:pt x="1073" y="2071"/>
                      </a:lnTo>
                      <a:lnTo>
                        <a:pt x="1068" y="2071"/>
                      </a:lnTo>
                      <a:lnTo>
                        <a:pt x="1006" y="2039"/>
                      </a:lnTo>
                      <a:lnTo>
                        <a:pt x="935" y="2003"/>
                      </a:lnTo>
                      <a:lnTo>
                        <a:pt x="858" y="1962"/>
                      </a:lnTo>
                      <a:lnTo>
                        <a:pt x="776" y="1919"/>
                      </a:lnTo>
                      <a:lnTo>
                        <a:pt x="688" y="1874"/>
                      </a:lnTo>
                      <a:lnTo>
                        <a:pt x="600" y="1828"/>
                      </a:lnTo>
                      <a:lnTo>
                        <a:pt x="510" y="1781"/>
                      </a:lnTo>
                      <a:lnTo>
                        <a:pt x="423" y="1736"/>
                      </a:lnTo>
                      <a:lnTo>
                        <a:pt x="339" y="1692"/>
                      </a:lnTo>
                      <a:lnTo>
                        <a:pt x="261" y="1652"/>
                      </a:lnTo>
                      <a:lnTo>
                        <a:pt x="189" y="1615"/>
                      </a:lnTo>
                      <a:lnTo>
                        <a:pt x="127" y="1583"/>
                      </a:lnTo>
                      <a:lnTo>
                        <a:pt x="75" y="1556"/>
                      </a:lnTo>
                      <a:lnTo>
                        <a:pt x="36" y="1536"/>
                      </a:lnTo>
                      <a:lnTo>
                        <a:pt x="11" y="1522"/>
                      </a:lnTo>
                      <a:lnTo>
                        <a:pt x="3" y="1519"/>
                      </a:lnTo>
                      <a:lnTo>
                        <a:pt x="1" y="1515"/>
                      </a:lnTo>
                      <a:lnTo>
                        <a:pt x="0" y="1513"/>
                      </a:lnTo>
                      <a:lnTo>
                        <a:pt x="0" y="1511"/>
                      </a:lnTo>
                      <a:lnTo>
                        <a:pt x="1" y="1507"/>
                      </a:lnTo>
                      <a:lnTo>
                        <a:pt x="2" y="1505"/>
                      </a:lnTo>
                      <a:lnTo>
                        <a:pt x="4" y="1502"/>
                      </a:lnTo>
                      <a:lnTo>
                        <a:pt x="8" y="1498"/>
                      </a:lnTo>
                      <a:lnTo>
                        <a:pt x="10" y="1495"/>
                      </a:lnTo>
                      <a:lnTo>
                        <a:pt x="14" y="1491"/>
                      </a:lnTo>
                      <a:lnTo>
                        <a:pt x="18" y="1488"/>
                      </a:lnTo>
                      <a:lnTo>
                        <a:pt x="23" y="1483"/>
                      </a:lnTo>
                      <a:lnTo>
                        <a:pt x="27" y="1479"/>
                      </a:lnTo>
                      <a:lnTo>
                        <a:pt x="33" y="1474"/>
                      </a:lnTo>
                      <a:lnTo>
                        <a:pt x="37" y="1469"/>
                      </a:lnTo>
                      <a:lnTo>
                        <a:pt x="43" y="1464"/>
                      </a:lnTo>
                      <a:lnTo>
                        <a:pt x="49" y="1459"/>
                      </a:lnTo>
                      <a:lnTo>
                        <a:pt x="49" y="1458"/>
                      </a:lnTo>
                      <a:lnTo>
                        <a:pt x="50" y="1457"/>
                      </a:lnTo>
                      <a:lnTo>
                        <a:pt x="52" y="1455"/>
                      </a:lnTo>
                      <a:lnTo>
                        <a:pt x="55" y="1452"/>
                      </a:lnTo>
                      <a:lnTo>
                        <a:pt x="58" y="1450"/>
                      </a:lnTo>
                      <a:lnTo>
                        <a:pt x="62" y="1446"/>
                      </a:lnTo>
                      <a:lnTo>
                        <a:pt x="65" y="1442"/>
                      </a:lnTo>
                      <a:lnTo>
                        <a:pt x="70" y="1438"/>
                      </a:lnTo>
                      <a:lnTo>
                        <a:pt x="74" y="1434"/>
                      </a:lnTo>
                      <a:lnTo>
                        <a:pt x="79" y="1430"/>
                      </a:lnTo>
                      <a:lnTo>
                        <a:pt x="83" y="1427"/>
                      </a:lnTo>
                      <a:lnTo>
                        <a:pt x="88" y="1422"/>
                      </a:lnTo>
                      <a:lnTo>
                        <a:pt x="92" y="1419"/>
                      </a:lnTo>
                      <a:lnTo>
                        <a:pt x="96" y="1417"/>
                      </a:lnTo>
                      <a:lnTo>
                        <a:pt x="100" y="1413"/>
                      </a:lnTo>
                      <a:lnTo>
                        <a:pt x="103" y="1412"/>
                      </a:lnTo>
                      <a:lnTo>
                        <a:pt x="105" y="1410"/>
                      </a:lnTo>
                      <a:lnTo>
                        <a:pt x="108" y="1406"/>
                      </a:lnTo>
                      <a:lnTo>
                        <a:pt x="111" y="1403"/>
                      </a:lnTo>
                      <a:lnTo>
                        <a:pt x="113" y="1398"/>
                      </a:lnTo>
                      <a:lnTo>
                        <a:pt x="116" y="1394"/>
                      </a:lnTo>
                      <a:lnTo>
                        <a:pt x="118" y="1389"/>
                      </a:lnTo>
                      <a:lnTo>
                        <a:pt x="120" y="1383"/>
                      </a:lnTo>
                      <a:lnTo>
                        <a:pt x="123" y="1379"/>
                      </a:lnTo>
                      <a:lnTo>
                        <a:pt x="124" y="1373"/>
                      </a:lnTo>
                      <a:lnTo>
                        <a:pt x="124" y="1368"/>
                      </a:lnTo>
                      <a:lnTo>
                        <a:pt x="124" y="1363"/>
                      </a:lnTo>
                      <a:lnTo>
                        <a:pt x="123" y="1358"/>
                      </a:lnTo>
                      <a:lnTo>
                        <a:pt x="120" y="1355"/>
                      </a:lnTo>
                      <a:lnTo>
                        <a:pt x="118" y="1351"/>
                      </a:lnTo>
                      <a:lnTo>
                        <a:pt x="113" y="1348"/>
                      </a:lnTo>
                      <a:lnTo>
                        <a:pt x="109" y="1347"/>
                      </a:lnTo>
                      <a:lnTo>
                        <a:pt x="103" y="1344"/>
                      </a:lnTo>
                      <a:lnTo>
                        <a:pt x="97" y="1342"/>
                      </a:lnTo>
                      <a:lnTo>
                        <a:pt x="93" y="1341"/>
                      </a:lnTo>
                      <a:lnTo>
                        <a:pt x="88" y="1338"/>
                      </a:lnTo>
                      <a:lnTo>
                        <a:pt x="83" y="1335"/>
                      </a:lnTo>
                      <a:lnTo>
                        <a:pt x="79" y="1333"/>
                      </a:lnTo>
                      <a:lnTo>
                        <a:pt x="75" y="1329"/>
                      </a:lnTo>
                      <a:lnTo>
                        <a:pt x="72" y="1326"/>
                      </a:lnTo>
                      <a:lnTo>
                        <a:pt x="70" y="1321"/>
                      </a:lnTo>
                      <a:lnTo>
                        <a:pt x="67" y="1317"/>
                      </a:lnTo>
                      <a:lnTo>
                        <a:pt x="66" y="1312"/>
                      </a:lnTo>
                      <a:lnTo>
                        <a:pt x="66" y="1306"/>
                      </a:lnTo>
                      <a:lnTo>
                        <a:pt x="65" y="1301"/>
                      </a:lnTo>
                      <a:lnTo>
                        <a:pt x="66" y="1294"/>
                      </a:lnTo>
                      <a:lnTo>
                        <a:pt x="67" y="1286"/>
                      </a:lnTo>
                      <a:lnTo>
                        <a:pt x="71" y="1278"/>
                      </a:lnTo>
                      <a:lnTo>
                        <a:pt x="73" y="1268"/>
                      </a:lnTo>
                      <a:lnTo>
                        <a:pt x="75" y="1260"/>
                      </a:lnTo>
                      <a:lnTo>
                        <a:pt x="77" y="1253"/>
                      </a:lnTo>
                      <a:lnTo>
                        <a:pt x="78" y="1247"/>
                      </a:lnTo>
                      <a:lnTo>
                        <a:pt x="79" y="1240"/>
                      </a:lnTo>
                      <a:lnTo>
                        <a:pt x="80" y="1233"/>
                      </a:lnTo>
                      <a:lnTo>
                        <a:pt x="81" y="1227"/>
                      </a:lnTo>
                      <a:lnTo>
                        <a:pt x="82" y="1222"/>
                      </a:lnTo>
                      <a:lnTo>
                        <a:pt x="85" y="1217"/>
                      </a:lnTo>
                      <a:lnTo>
                        <a:pt x="86" y="1212"/>
                      </a:lnTo>
                      <a:lnTo>
                        <a:pt x="88" y="1208"/>
                      </a:lnTo>
                      <a:lnTo>
                        <a:pt x="90" y="1203"/>
                      </a:lnTo>
                      <a:lnTo>
                        <a:pt x="93" y="1198"/>
                      </a:lnTo>
                      <a:lnTo>
                        <a:pt x="96" y="1195"/>
                      </a:lnTo>
                      <a:lnTo>
                        <a:pt x="100" y="1191"/>
                      </a:lnTo>
                      <a:lnTo>
                        <a:pt x="105" y="1188"/>
                      </a:lnTo>
                      <a:lnTo>
                        <a:pt x="110" y="1183"/>
                      </a:lnTo>
                      <a:lnTo>
                        <a:pt x="115" y="1177"/>
                      </a:lnTo>
                      <a:lnTo>
                        <a:pt x="119" y="1168"/>
                      </a:lnTo>
                      <a:lnTo>
                        <a:pt x="124" y="1159"/>
                      </a:lnTo>
                      <a:lnTo>
                        <a:pt x="128" y="1149"/>
                      </a:lnTo>
                      <a:lnTo>
                        <a:pt x="132" y="1137"/>
                      </a:lnTo>
                      <a:lnTo>
                        <a:pt x="135" y="1126"/>
                      </a:lnTo>
                      <a:lnTo>
                        <a:pt x="139" y="1113"/>
                      </a:lnTo>
                      <a:lnTo>
                        <a:pt x="141" y="1102"/>
                      </a:lnTo>
                      <a:lnTo>
                        <a:pt x="143" y="1090"/>
                      </a:lnTo>
                      <a:lnTo>
                        <a:pt x="146" y="1079"/>
                      </a:lnTo>
                      <a:lnTo>
                        <a:pt x="148" y="1069"/>
                      </a:lnTo>
                      <a:lnTo>
                        <a:pt x="150" y="1058"/>
                      </a:lnTo>
                      <a:lnTo>
                        <a:pt x="151" y="1050"/>
                      </a:lnTo>
                      <a:lnTo>
                        <a:pt x="152" y="1044"/>
                      </a:lnTo>
                      <a:lnTo>
                        <a:pt x="154" y="1040"/>
                      </a:lnTo>
                      <a:lnTo>
                        <a:pt x="155" y="1035"/>
                      </a:lnTo>
                      <a:lnTo>
                        <a:pt x="157" y="1031"/>
                      </a:lnTo>
                      <a:lnTo>
                        <a:pt x="159" y="1025"/>
                      </a:lnTo>
                      <a:lnTo>
                        <a:pt x="164" y="1019"/>
                      </a:lnTo>
                      <a:lnTo>
                        <a:pt x="167" y="1012"/>
                      </a:lnTo>
                      <a:lnTo>
                        <a:pt x="173" y="1005"/>
                      </a:lnTo>
                      <a:lnTo>
                        <a:pt x="179" y="997"/>
                      </a:lnTo>
                      <a:lnTo>
                        <a:pt x="185" y="990"/>
                      </a:lnTo>
                      <a:lnTo>
                        <a:pt x="190" y="983"/>
                      </a:lnTo>
                      <a:lnTo>
                        <a:pt x="197" y="977"/>
                      </a:lnTo>
                      <a:lnTo>
                        <a:pt x="204" y="970"/>
                      </a:lnTo>
                      <a:lnTo>
                        <a:pt x="211" y="964"/>
                      </a:lnTo>
                      <a:lnTo>
                        <a:pt x="218" y="958"/>
                      </a:lnTo>
                      <a:lnTo>
                        <a:pt x="226" y="955"/>
                      </a:lnTo>
                      <a:lnTo>
                        <a:pt x="233" y="951"/>
                      </a:lnTo>
                      <a:lnTo>
                        <a:pt x="240" y="949"/>
                      </a:lnTo>
                      <a:lnTo>
                        <a:pt x="246" y="947"/>
                      </a:lnTo>
                      <a:lnTo>
                        <a:pt x="251" y="943"/>
                      </a:lnTo>
                      <a:lnTo>
                        <a:pt x="256" y="940"/>
                      </a:lnTo>
                      <a:lnTo>
                        <a:pt x="261" y="936"/>
                      </a:lnTo>
                      <a:lnTo>
                        <a:pt x="264" y="932"/>
                      </a:lnTo>
                      <a:lnTo>
                        <a:pt x="266" y="927"/>
                      </a:lnTo>
                      <a:lnTo>
                        <a:pt x="269" y="923"/>
                      </a:lnTo>
                      <a:lnTo>
                        <a:pt x="270" y="917"/>
                      </a:lnTo>
                      <a:lnTo>
                        <a:pt x="270" y="911"/>
                      </a:lnTo>
                      <a:lnTo>
                        <a:pt x="270" y="905"/>
                      </a:lnTo>
                      <a:lnTo>
                        <a:pt x="269" y="900"/>
                      </a:lnTo>
                      <a:lnTo>
                        <a:pt x="267" y="894"/>
                      </a:lnTo>
                      <a:lnTo>
                        <a:pt x="265" y="888"/>
                      </a:lnTo>
                      <a:lnTo>
                        <a:pt x="262" y="884"/>
                      </a:lnTo>
                      <a:lnTo>
                        <a:pt x="257" y="878"/>
                      </a:lnTo>
                      <a:lnTo>
                        <a:pt x="254" y="873"/>
                      </a:lnTo>
                      <a:lnTo>
                        <a:pt x="249" y="867"/>
                      </a:lnTo>
                      <a:lnTo>
                        <a:pt x="244" y="862"/>
                      </a:lnTo>
                      <a:lnTo>
                        <a:pt x="241" y="855"/>
                      </a:lnTo>
                      <a:lnTo>
                        <a:pt x="239" y="847"/>
                      </a:lnTo>
                      <a:lnTo>
                        <a:pt x="236" y="839"/>
                      </a:lnTo>
                      <a:lnTo>
                        <a:pt x="234" y="831"/>
                      </a:lnTo>
                      <a:lnTo>
                        <a:pt x="233" y="823"/>
                      </a:lnTo>
                      <a:lnTo>
                        <a:pt x="232" y="813"/>
                      </a:lnTo>
                      <a:lnTo>
                        <a:pt x="229" y="805"/>
                      </a:lnTo>
                      <a:lnTo>
                        <a:pt x="228" y="797"/>
                      </a:lnTo>
                      <a:lnTo>
                        <a:pt x="226" y="789"/>
                      </a:lnTo>
                      <a:lnTo>
                        <a:pt x="225" y="781"/>
                      </a:lnTo>
                      <a:lnTo>
                        <a:pt x="223" y="776"/>
                      </a:lnTo>
                      <a:lnTo>
                        <a:pt x="220" y="769"/>
                      </a:lnTo>
                      <a:lnTo>
                        <a:pt x="217" y="764"/>
                      </a:lnTo>
                      <a:lnTo>
                        <a:pt x="213" y="761"/>
                      </a:lnTo>
                      <a:lnTo>
                        <a:pt x="209" y="756"/>
                      </a:lnTo>
                      <a:lnTo>
                        <a:pt x="204" y="750"/>
                      </a:lnTo>
                      <a:lnTo>
                        <a:pt x="200" y="745"/>
                      </a:lnTo>
                      <a:lnTo>
                        <a:pt x="195" y="739"/>
                      </a:lnTo>
                      <a:lnTo>
                        <a:pt x="192" y="732"/>
                      </a:lnTo>
                      <a:lnTo>
                        <a:pt x="187" y="725"/>
                      </a:lnTo>
                      <a:lnTo>
                        <a:pt x="183" y="718"/>
                      </a:lnTo>
                      <a:lnTo>
                        <a:pt x="181" y="710"/>
                      </a:lnTo>
                      <a:lnTo>
                        <a:pt x="179" y="703"/>
                      </a:lnTo>
                      <a:lnTo>
                        <a:pt x="177" y="695"/>
                      </a:lnTo>
                      <a:lnTo>
                        <a:pt x="175" y="688"/>
                      </a:lnTo>
                      <a:lnTo>
                        <a:pt x="175" y="681"/>
                      </a:lnTo>
                      <a:lnTo>
                        <a:pt x="175" y="674"/>
                      </a:lnTo>
                      <a:lnTo>
                        <a:pt x="177" y="669"/>
                      </a:lnTo>
                      <a:lnTo>
                        <a:pt x="179" y="663"/>
                      </a:lnTo>
                      <a:lnTo>
                        <a:pt x="182" y="658"/>
                      </a:lnTo>
                      <a:close/>
                    </a:path>
                  </a:pathLst>
                </a:custGeom>
                <a:noFill/>
                <a:ln w="1143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6" name="Freeform 8"/>
                <p:cNvSpPr>
                  <a:spLocks/>
                </p:cNvSpPr>
                <p:nvPr/>
              </p:nvSpPr>
              <p:spPr bwMode="auto">
                <a:xfrm>
                  <a:off x="2151063" y="3843338"/>
                  <a:ext cx="889000" cy="906462"/>
                </a:xfrm>
                <a:custGeom>
                  <a:avLst/>
                  <a:gdLst>
                    <a:gd name="T0" fmla="*/ 417717240 w 1892"/>
                    <a:gd name="T1" fmla="*/ 26908671 h 1977"/>
                    <a:gd name="T2" fmla="*/ 417717240 w 1892"/>
                    <a:gd name="T3" fmla="*/ 34266745 h 1977"/>
                    <a:gd name="T4" fmla="*/ 417717240 w 1892"/>
                    <a:gd name="T5" fmla="*/ 44988395 h 1977"/>
                    <a:gd name="T6" fmla="*/ 417717240 w 1892"/>
                    <a:gd name="T7" fmla="*/ 55289598 h 1977"/>
                    <a:gd name="T8" fmla="*/ 417717240 w 1892"/>
                    <a:gd name="T9" fmla="*/ 62857674 h 1977"/>
                    <a:gd name="T10" fmla="*/ 417496400 w 1892"/>
                    <a:gd name="T11" fmla="*/ 66221257 h 1977"/>
                    <a:gd name="T12" fmla="*/ 417054719 w 1892"/>
                    <a:gd name="T13" fmla="*/ 87664098 h 1977"/>
                    <a:gd name="T14" fmla="*/ 415730147 w 1892"/>
                    <a:gd name="T15" fmla="*/ 124873993 h 1977"/>
                    <a:gd name="T16" fmla="*/ 414405575 w 1892"/>
                    <a:gd name="T17" fmla="*/ 165868349 h 1977"/>
                    <a:gd name="T18" fmla="*/ 413301843 w 1892"/>
                    <a:gd name="T19" fmla="*/ 199294184 h 1977"/>
                    <a:gd name="T20" fmla="*/ 413081003 w 1892"/>
                    <a:gd name="T21" fmla="*/ 213168964 h 1977"/>
                    <a:gd name="T22" fmla="*/ 412418482 w 1892"/>
                    <a:gd name="T23" fmla="*/ 213168964 h 1977"/>
                    <a:gd name="T24" fmla="*/ 411976801 w 1892"/>
                    <a:gd name="T25" fmla="*/ 213589412 h 1977"/>
                    <a:gd name="T26" fmla="*/ 411314750 w 1892"/>
                    <a:gd name="T27" fmla="*/ 213799406 h 1977"/>
                    <a:gd name="T28" fmla="*/ 410873070 w 1892"/>
                    <a:gd name="T29" fmla="*/ 214009860 h 1977"/>
                    <a:gd name="T30" fmla="*/ 410210549 w 1892"/>
                    <a:gd name="T31" fmla="*/ 229986879 h 1977"/>
                    <a:gd name="T32" fmla="*/ 408665136 w 1892"/>
                    <a:gd name="T33" fmla="*/ 268878594 h 1977"/>
                    <a:gd name="T34" fmla="*/ 406898883 w 1892"/>
                    <a:gd name="T35" fmla="*/ 317230558 h 1977"/>
                    <a:gd name="T36" fmla="*/ 405353471 w 1892"/>
                    <a:gd name="T37" fmla="*/ 360537148 h 1977"/>
                    <a:gd name="T38" fmla="*/ 404249739 w 1892"/>
                    <a:gd name="T39" fmla="*/ 385764020 h 1977"/>
                    <a:gd name="T40" fmla="*/ 375989696 w 1892"/>
                    <a:gd name="T41" fmla="*/ 385974473 h 1977"/>
                    <a:gd name="T42" fmla="*/ 335145043 w 1892"/>
                    <a:gd name="T43" fmla="*/ 383241333 h 1977"/>
                    <a:gd name="T44" fmla="*/ 295404592 w 1892"/>
                    <a:gd name="T45" fmla="*/ 380929099 h 1977"/>
                    <a:gd name="T46" fmla="*/ 255222460 w 1892"/>
                    <a:gd name="T47" fmla="*/ 378195958 h 1977"/>
                    <a:gd name="T48" fmla="*/ 214378219 w 1892"/>
                    <a:gd name="T49" fmla="*/ 375463276 h 1977"/>
                    <a:gd name="T50" fmla="*/ 185676494 w 1892"/>
                    <a:gd name="T51" fmla="*/ 373361037 h 1977"/>
                    <a:gd name="T52" fmla="*/ 184351922 w 1892"/>
                    <a:gd name="T53" fmla="*/ 375042829 h 1977"/>
                    <a:gd name="T54" fmla="*/ 184131082 w 1892"/>
                    <a:gd name="T55" fmla="*/ 377355063 h 1977"/>
                    <a:gd name="T56" fmla="*/ 183910242 w 1892"/>
                    <a:gd name="T57" fmla="*/ 379877750 h 1977"/>
                    <a:gd name="T58" fmla="*/ 183689401 w 1892"/>
                    <a:gd name="T59" fmla="*/ 382610890 h 1977"/>
                    <a:gd name="T60" fmla="*/ 183248191 w 1892"/>
                    <a:gd name="T61" fmla="*/ 385764020 h 1977"/>
                    <a:gd name="T62" fmla="*/ 161169797 w 1892"/>
                    <a:gd name="T63" fmla="*/ 385554025 h 1977"/>
                    <a:gd name="T64" fmla="*/ 137325620 w 1892"/>
                    <a:gd name="T65" fmla="*/ 385554025 h 1977"/>
                    <a:gd name="T66" fmla="*/ 112598053 w 1892"/>
                    <a:gd name="T67" fmla="*/ 385554025 h 1977"/>
                    <a:gd name="T68" fmla="*/ 88312195 w 1892"/>
                    <a:gd name="T69" fmla="*/ 385554025 h 1977"/>
                    <a:gd name="T70" fmla="*/ 64909699 w 1892"/>
                    <a:gd name="T71" fmla="*/ 385343572 h 1977"/>
                    <a:gd name="T72" fmla="*/ 57182153 w 1892"/>
                    <a:gd name="T73" fmla="*/ 386394921 h 1977"/>
                    <a:gd name="T74" fmla="*/ 56520102 w 1892"/>
                    <a:gd name="T75" fmla="*/ 392281191 h 1977"/>
                    <a:gd name="T76" fmla="*/ 55415900 w 1892"/>
                    <a:gd name="T77" fmla="*/ 400480154 h 1977"/>
                    <a:gd name="T78" fmla="*/ 54533009 w 1892"/>
                    <a:gd name="T79" fmla="*/ 408468664 h 1977"/>
                    <a:gd name="T80" fmla="*/ 53649647 w 1892"/>
                    <a:gd name="T81" fmla="*/ 414144481 h 1977"/>
                    <a:gd name="T82" fmla="*/ 52987596 w 1892"/>
                    <a:gd name="T83" fmla="*/ 415405825 h 1977"/>
                    <a:gd name="T84" fmla="*/ 45039224 w 1892"/>
                    <a:gd name="T85" fmla="*/ 414775382 h 1977"/>
                    <a:gd name="T86" fmla="*/ 31571723 w 1892"/>
                    <a:gd name="T87" fmla="*/ 413514038 h 1977"/>
                    <a:gd name="T88" fmla="*/ 17000014 w 1892"/>
                    <a:gd name="T89" fmla="*/ 412042242 h 1977"/>
                    <a:gd name="T90" fmla="*/ 4636239 w 1892"/>
                    <a:gd name="T91" fmla="*/ 410780898 h 1977"/>
                    <a:gd name="T92" fmla="*/ 0 w 1892"/>
                    <a:gd name="T93" fmla="*/ 410570903 h 1977"/>
                    <a:gd name="T94" fmla="*/ 3311666 w 1892"/>
                    <a:gd name="T95" fmla="*/ 372730136 h 1977"/>
                    <a:gd name="T96" fmla="*/ 11922092 w 1892"/>
                    <a:gd name="T97" fmla="*/ 280651593 h 1977"/>
                    <a:gd name="T98" fmla="*/ 22519612 w 1892"/>
                    <a:gd name="T99" fmla="*/ 166919239 h 1977"/>
                    <a:gd name="T100" fmla="*/ 32233774 w 1892"/>
                    <a:gd name="T101" fmla="*/ 64119017 h 1977"/>
                    <a:gd name="T102" fmla="*/ 37753373 w 1892"/>
                    <a:gd name="T103" fmla="*/ 4624928 h 1977"/>
                    <a:gd name="T104" fmla="*/ 84117639 w 1892"/>
                    <a:gd name="T105" fmla="*/ 5045376 h 1977"/>
                    <a:gd name="T106" fmla="*/ 155208987 w 1892"/>
                    <a:gd name="T107" fmla="*/ 12192992 h 1977"/>
                    <a:gd name="T108" fmla="*/ 227845719 w 1892"/>
                    <a:gd name="T109" fmla="*/ 17658818 h 1977"/>
                    <a:gd name="T110" fmla="*/ 300482510 w 1892"/>
                    <a:gd name="T111" fmla="*/ 21442849 h 1977"/>
                    <a:gd name="T112" fmla="*/ 371794670 w 1892"/>
                    <a:gd name="T113" fmla="*/ 24175989 h 197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892"/>
                    <a:gd name="T172" fmla="*/ 0 h 1977"/>
                    <a:gd name="T173" fmla="*/ 1892 w 1892"/>
                    <a:gd name="T174" fmla="*/ 1977 h 197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892" h="1977">
                      <a:moveTo>
                        <a:pt x="1892" y="120"/>
                      </a:moveTo>
                      <a:lnTo>
                        <a:pt x="1892" y="121"/>
                      </a:lnTo>
                      <a:lnTo>
                        <a:pt x="1892" y="128"/>
                      </a:lnTo>
                      <a:lnTo>
                        <a:pt x="1892" y="137"/>
                      </a:lnTo>
                      <a:lnTo>
                        <a:pt x="1892" y="148"/>
                      </a:lnTo>
                      <a:lnTo>
                        <a:pt x="1892" y="163"/>
                      </a:lnTo>
                      <a:lnTo>
                        <a:pt x="1892" y="178"/>
                      </a:lnTo>
                      <a:lnTo>
                        <a:pt x="1892" y="196"/>
                      </a:lnTo>
                      <a:lnTo>
                        <a:pt x="1892" y="214"/>
                      </a:lnTo>
                      <a:lnTo>
                        <a:pt x="1892" y="231"/>
                      </a:lnTo>
                      <a:lnTo>
                        <a:pt x="1892" y="248"/>
                      </a:lnTo>
                      <a:lnTo>
                        <a:pt x="1892" y="263"/>
                      </a:lnTo>
                      <a:lnTo>
                        <a:pt x="1892" y="278"/>
                      </a:lnTo>
                      <a:lnTo>
                        <a:pt x="1892" y="290"/>
                      </a:lnTo>
                      <a:lnTo>
                        <a:pt x="1892" y="299"/>
                      </a:lnTo>
                      <a:lnTo>
                        <a:pt x="1892" y="306"/>
                      </a:lnTo>
                      <a:lnTo>
                        <a:pt x="1892" y="308"/>
                      </a:lnTo>
                      <a:lnTo>
                        <a:pt x="1891" y="315"/>
                      </a:lnTo>
                      <a:lnTo>
                        <a:pt x="1891" y="338"/>
                      </a:lnTo>
                      <a:lnTo>
                        <a:pt x="1890" y="372"/>
                      </a:lnTo>
                      <a:lnTo>
                        <a:pt x="1889" y="417"/>
                      </a:lnTo>
                      <a:lnTo>
                        <a:pt x="1886" y="471"/>
                      </a:lnTo>
                      <a:lnTo>
                        <a:pt x="1885" y="531"/>
                      </a:lnTo>
                      <a:lnTo>
                        <a:pt x="1883" y="594"/>
                      </a:lnTo>
                      <a:lnTo>
                        <a:pt x="1882" y="661"/>
                      </a:lnTo>
                      <a:lnTo>
                        <a:pt x="1879" y="726"/>
                      </a:lnTo>
                      <a:lnTo>
                        <a:pt x="1877" y="789"/>
                      </a:lnTo>
                      <a:lnTo>
                        <a:pt x="1876" y="849"/>
                      </a:lnTo>
                      <a:lnTo>
                        <a:pt x="1874" y="903"/>
                      </a:lnTo>
                      <a:lnTo>
                        <a:pt x="1872" y="948"/>
                      </a:lnTo>
                      <a:lnTo>
                        <a:pt x="1871" y="982"/>
                      </a:lnTo>
                      <a:lnTo>
                        <a:pt x="1871" y="1005"/>
                      </a:lnTo>
                      <a:lnTo>
                        <a:pt x="1871" y="1014"/>
                      </a:lnTo>
                      <a:lnTo>
                        <a:pt x="1870" y="1014"/>
                      </a:lnTo>
                      <a:lnTo>
                        <a:pt x="1869" y="1014"/>
                      </a:lnTo>
                      <a:lnTo>
                        <a:pt x="1868" y="1014"/>
                      </a:lnTo>
                      <a:lnTo>
                        <a:pt x="1868" y="1015"/>
                      </a:lnTo>
                      <a:lnTo>
                        <a:pt x="1867" y="1015"/>
                      </a:lnTo>
                      <a:lnTo>
                        <a:pt x="1866" y="1016"/>
                      </a:lnTo>
                      <a:lnTo>
                        <a:pt x="1864" y="1016"/>
                      </a:lnTo>
                      <a:lnTo>
                        <a:pt x="1863" y="1016"/>
                      </a:lnTo>
                      <a:lnTo>
                        <a:pt x="1863" y="1017"/>
                      </a:lnTo>
                      <a:lnTo>
                        <a:pt x="1862" y="1017"/>
                      </a:lnTo>
                      <a:lnTo>
                        <a:pt x="1861" y="1017"/>
                      </a:lnTo>
                      <a:lnTo>
                        <a:pt x="1861" y="1018"/>
                      </a:lnTo>
                      <a:lnTo>
                        <a:pt x="1860" y="1027"/>
                      </a:lnTo>
                      <a:lnTo>
                        <a:pt x="1859" y="1053"/>
                      </a:lnTo>
                      <a:lnTo>
                        <a:pt x="1858" y="1094"/>
                      </a:lnTo>
                      <a:lnTo>
                        <a:pt x="1855" y="1147"/>
                      </a:lnTo>
                      <a:lnTo>
                        <a:pt x="1853" y="1209"/>
                      </a:lnTo>
                      <a:lnTo>
                        <a:pt x="1851" y="1279"/>
                      </a:lnTo>
                      <a:lnTo>
                        <a:pt x="1848" y="1354"/>
                      </a:lnTo>
                      <a:lnTo>
                        <a:pt x="1846" y="1432"/>
                      </a:lnTo>
                      <a:lnTo>
                        <a:pt x="1843" y="1509"/>
                      </a:lnTo>
                      <a:lnTo>
                        <a:pt x="1840" y="1583"/>
                      </a:lnTo>
                      <a:lnTo>
                        <a:pt x="1838" y="1653"/>
                      </a:lnTo>
                      <a:lnTo>
                        <a:pt x="1836" y="1715"/>
                      </a:lnTo>
                      <a:lnTo>
                        <a:pt x="1833" y="1768"/>
                      </a:lnTo>
                      <a:lnTo>
                        <a:pt x="1832" y="1810"/>
                      </a:lnTo>
                      <a:lnTo>
                        <a:pt x="1831" y="1835"/>
                      </a:lnTo>
                      <a:lnTo>
                        <a:pt x="1831" y="1845"/>
                      </a:lnTo>
                      <a:lnTo>
                        <a:pt x="1767" y="1841"/>
                      </a:lnTo>
                      <a:lnTo>
                        <a:pt x="1703" y="1836"/>
                      </a:lnTo>
                      <a:lnTo>
                        <a:pt x="1641" y="1831"/>
                      </a:lnTo>
                      <a:lnTo>
                        <a:pt x="1579" y="1828"/>
                      </a:lnTo>
                      <a:lnTo>
                        <a:pt x="1518" y="1823"/>
                      </a:lnTo>
                      <a:lnTo>
                        <a:pt x="1459" y="1820"/>
                      </a:lnTo>
                      <a:lnTo>
                        <a:pt x="1398" y="1817"/>
                      </a:lnTo>
                      <a:lnTo>
                        <a:pt x="1338" y="1812"/>
                      </a:lnTo>
                      <a:lnTo>
                        <a:pt x="1277" y="1809"/>
                      </a:lnTo>
                      <a:lnTo>
                        <a:pt x="1217" y="1804"/>
                      </a:lnTo>
                      <a:lnTo>
                        <a:pt x="1156" y="1799"/>
                      </a:lnTo>
                      <a:lnTo>
                        <a:pt x="1095" y="1795"/>
                      </a:lnTo>
                      <a:lnTo>
                        <a:pt x="1033" y="1790"/>
                      </a:lnTo>
                      <a:lnTo>
                        <a:pt x="971" y="1786"/>
                      </a:lnTo>
                      <a:lnTo>
                        <a:pt x="908" y="1780"/>
                      </a:lnTo>
                      <a:lnTo>
                        <a:pt x="845" y="1775"/>
                      </a:lnTo>
                      <a:lnTo>
                        <a:pt x="841" y="1776"/>
                      </a:lnTo>
                      <a:lnTo>
                        <a:pt x="839" y="1779"/>
                      </a:lnTo>
                      <a:lnTo>
                        <a:pt x="837" y="1782"/>
                      </a:lnTo>
                      <a:lnTo>
                        <a:pt x="835" y="1784"/>
                      </a:lnTo>
                      <a:lnTo>
                        <a:pt x="834" y="1788"/>
                      </a:lnTo>
                      <a:lnTo>
                        <a:pt x="834" y="1791"/>
                      </a:lnTo>
                      <a:lnTo>
                        <a:pt x="834" y="1795"/>
                      </a:lnTo>
                      <a:lnTo>
                        <a:pt x="833" y="1799"/>
                      </a:lnTo>
                      <a:lnTo>
                        <a:pt x="833" y="1803"/>
                      </a:lnTo>
                      <a:lnTo>
                        <a:pt x="833" y="1807"/>
                      </a:lnTo>
                      <a:lnTo>
                        <a:pt x="833" y="1812"/>
                      </a:lnTo>
                      <a:lnTo>
                        <a:pt x="833" y="1815"/>
                      </a:lnTo>
                      <a:lnTo>
                        <a:pt x="832" y="1820"/>
                      </a:lnTo>
                      <a:lnTo>
                        <a:pt x="832" y="1825"/>
                      </a:lnTo>
                      <a:lnTo>
                        <a:pt x="831" y="1829"/>
                      </a:lnTo>
                      <a:lnTo>
                        <a:pt x="830" y="1835"/>
                      </a:lnTo>
                      <a:lnTo>
                        <a:pt x="798" y="1834"/>
                      </a:lnTo>
                      <a:lnTo>
                        <a:pt x="764" y="1834"/>
                      </a:lnTo>
                      <a:lnTo>
                        <a:pt x="730" y="1834"/>
                      </a:lnTo>
                      <a:lnTo>
                        <a:pt x="694" y="1834"/>
                      </a:lnTo>
                      <a:lnTo>
                        <a:pt x="658" y="1834"/>
                      </a:lnTo>
                      <a:lnTo>
                        <a:pt x="622" y="1834"/>
                      </a:lnTo>
                      <a:lnTo>
                        <a:pt x="585" y="1834"/>
                      </a:lnTo>
                      <a:lnTo>
                        <a:pt x="548" y="1834"/>
                      </a:lnTo>
                      <a:lnTo>
                        <a:pt x="510" y="1834"/>
                      </a:lnTo>
                      <a:lnTo>
                        <a:pt x="473" y="1834"/>
                      </a:lnTo>
                      <a:lnTo>
                        <a:pt x="437" y="1834"/>
                      </a:lnTo>
                      <a:lnTo>
                        <a:pt x="400" y="1834"/>
                      </a:lnTo>
                      <a:lnTo>
                        <a:pt x="363" y="1833"/>
                      </a:lnTo>
                      <a:lnTo>
                        <a:pt x="328" y="1833"/>
                      </a:lnTo>
                      <a:lnTo>
                        <a:pt x="294" y="1833"/>
                      </a:lnTo>
                      <a:lnTo>
                        <a:pt x="261" y="1833"/>
                      </a:lnTo>
                      <a:lnTo>
                        <a:pt x="259" y="1834"/>
                      </a:lnTo>
                      <a:lnTo>
                        <a:pt x="259" y="1838"/>
                      </a:lnTo>
                      <a:lnTo>
                        <a:pt x="258" y="1845"/>
                      </a:lnTo>
                      <a:lnTo>
                        <a:pt x="257" y="1854"/>
                      </a:lnTo>
                      <a:lnTo>
                        <a:pt x="256" y="1866"/>
                      </a:lnTo>
                      <a:lnTo>
                        <a:pt x="255" y="1877"/>
                      </a:lnTo>
                      <a:lnTo>
                        <a:pt x="253" y="1891"/>
                      </a:lnTo>
                      <a:lnTo>
                        <a:pt x="251" y="1905"/>
                      </a:lnTo>
                      <a:lnTo>
                        <a:pt x="250" y="1918"/>
                      </a:lnTo>
                      <a:lnTo>
                        <a:pt x="248" y="1931"/>
                      </a:lnTo>
                      <a:lnTo>
                        <a:pt x="247" y="1943"/>
                      </a:lnTo>
                      <a:lnTo>
                        <a:pt x="246" y="1954"/>
                      </a:lnTo>
                      <a:lnTo>
                        <a:pt x="245" y="1964"/>
                      </a:lnTo>
                      <a:lnTo>
                        <a:pt x="243" y="1970"/>
                      </a:lnTo>
                      <a:lnTo>
                        <a:pt x="243" y="1975"/>
                      </a:lnTo>
                      <a:lnTo>
                        <a:pt x="243" y="1977"/>
                      </a:lnTo>
                      <a:lnTo>
                        <a:pt x="240" y="1976"/>
                      </a:lnTo>
                      <a:lnTo>
                        <a:pt x="232" y="1976"/>
                      </a:lnTo>
                      <a:lnTo>
                        <a:pt x="220" y="1975"/>
                      </a:lnTo>
                      <a:lnTo>
                        <a:pt x="204" y="1973"/>
                      </a:lnTo>
                      <a:lnTo>
                        <a:pt x="186" y="1972"/>
                      </a:lnTo>
                      <a:lnTo>
                        <a:pt x="165" y="1969"/>
                      </a:lnTo>
                      <a:lnTo>
                        <a:pt x="143" y="1967"/>
                      </a:lnTo>
                      <a:lnTo>
                        <a:pt x="121" y="1965"/>
                      </a:lnTo>
                      <a:lnTo>
                        <a:pt x="98" y="1962"/>
                      </a:lnTo>
                      <a:lnTo>
                        <a:pt x="77" y="1960"/>
                      </a:lnTo>
                      <a:lnTo>
                        <a:pt x="56" y="1958"/>
                      </a:lnTo>
                      <a:lnTo>
                        <a:pt x="38" y="1957"/>
                      </a:lnTo>
                      <a:lnTo>
                        <a:pt x="21" y="1954"/>
                      </a:lnTo>
                      <a:lnTo>
                        <a:pt x="10" y="1953"/>
                      </a:lnTo>
                      <a:lnTo>
                        <a:pt x="2" y="1953"/>
                      </a:lnTo>
                      <a:lnTo>
                        <a:pt x="0" y="1953"/>
                      </a:lnTo>
                      <a:lnTo>
                        <a:pt x="1" y="1930"/>
                      </a:lnTo>
                      <a:lnTo>
                        <a:pt x="7" y="1868"/>
                      </a:lnTo>
                      <a:lnTo>
                        <a:pt x="15" y="1773"/>
                      </a:lnTo>
                      <a:lnTo>
                        <a:pt x="26" y="1648"/>
                      </a:lnTo>
                      <a:lnTo>
                        <a:pt x="40" y="1499"/>
                      </a:lnTo>
                      <a:lnTo>
                        <a:pt x="54" y="1335"/>
                      </a:lnTo>
                      <a:lnTo>
                        <a:pt x="70" y="1158"/>
                      </a:lnTo>
                      <a:lnTo>
                        <a:pt x="86" y="977"/>
                      </a:lnTo>
                      <a:lnTo>
                        <a:pt x="102" y="794"/>
                      </a:lnTo>
                      <a:lnTo>
                        <a:pt x="118" y="617"/>
                      </a:lnTo>
                      <a:lnTo>
                        <a:pt x="132" y="453"/>
                      </a:lnTo>
                      <a:lnTo>
                        <a:pt x="146" y="305"/>
                      </a:lnTo>
                      <a:lnTo>
                        <a:pt x="157" y="179"/>
                      </a:lnTo>
                      <a:lnTo>
                        <a:pt x="165" y="84"/>
                      </a:lnTo>
                      <a:lnTo>
                        <a:pt x="171" y="22"/>
                      </a:lnTo>
                      <a:lnTo>
                        <a:pt x="173" y="0"/>
                      </a:lnTo>
                      <a:lnTo>
                        <a:pt x="276" y="13"/>
                      </a:lnTo>
                      <a:lnTo>
                        <a:pt x="381" y="24"/>
                      </a:lnTo>
                      <a:lnTo>
                        <a:pt x="487" y="36"/>
                      </a:lnTo>
                      <a:lnTo>
                        <a:pt x="595" y="47"/>
                      </a:lnTo>
                      <a:lnTo>
                        <a:pt x="703" y="58"/>
                      </a:lnTo>
                      <a:lnTo>
                        <a:pt x="812" y="67"/>
                      </a:lnTo>
                      <a:lnTo>
                        <a:pt x="923" y="76"/>
                      </a:lnTo>
                      <a:lnTo>
                        <a:pt x="1032" y="84"/>
                      </a:lnTo>
                      <a:lnTo>
                        <a:pt x="1142" y="91"/>
                      </a:lnTo>
                      <a:lnTo>
                        <a:pt x="1252" y="97"/>
                      </a:lnTo>
                      <a:lnTo>
                        <a:pt x="1361" y="102"/>
                      </a:lnTo>
                      <a:lnTo>
                        <a:pt x="1470" y="108"/>
                      </a:lnTo>
                      <a:lnTo>
                        <a:pt x="1577" y="112"/>
                      </a:lnTo>
                      <a:lnTo>
                        <a:pt x="1684" y="115"/>
                      </a:lnTo>
                      <a:lnTo>
                        <a:pt x="1789" y="117"/>
                      </a:lnTo>
                      <a:lnTo>
                        <a:pt x="1892" y="120"/>
                      </a:lnTo>
                      <a:close/>
                    </a:path>
                  </a:pathLst>
                </a:custGeom>
                <a:noFill/>
                <a:ln w="1143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7" name="Freeform 5"/>
                <p:cNvSpPr>
                  <a:spLocks/>
                </p:cNvSpPr>
                <p:nvPr/>
              </p:nvSpPr>
              <p:spPr bwMode="auto">
                <a:xfrm>
                  <a:off x="715963" y="1701800"/>
                  <a:ext cx="869950" cy="598488"/>
                </a:xfrm>
                <a:custGeom>
                  <a:avLst/>
                  <a:gdLst>
                    <a:gd name="T0" fmla="*/ 390131510 w 1853"/>
                    <a:gd name="T1" fmla="*/ 151942809 h 1301"/>
                    <a:gd name="T2" fmla="*/ 372718900 w 1853"/>
                    <a:gd name="T3" fmla="*/ 245479008 h 1301"/>
                    <a:gd name="T4" fmla="*/ 376245647 w 1853"/>
                    <a:gd name="T5" fmla="*/ 261350664 h 1301"/>
                    <a:gd name="T6" fmla="*/ 357951350 w 1853"/>
                    <a:gd name="T7" fmla="*/ 272354835 h 1301"/>
                    <a:gd name="T8" fmla="*/ 301305084 w 1853"/>
                    <a:gd name="T9" fmla="*/ 260927444 h 1301"/>
                    <a:gd name="T10" fmla="*/ 270006141 w 1853"/>
                    <a:gd name="T11" fmla="*/ 250558103 h 1301"/>
                    <a:gd name="T12" fmla="*/ 256561122 w 1853"/>
                    <a:gd name="T13" fmla="*/ 254790300 h 1301"/>
                    <a:gd name="T14" fmla="*/ 202559858 w 1853"/>
                    <a:gd name="T15" fmla="*/ 255213519 h 1301"/>
                    <a:gd name="T16" fmla="*/ 138419724 w 1853"/>
                    <a:gd name="T17" fmla="*/ 257541227 h 1301"/>
                    <a:gd name="T18" fmla="*/ 122769989 w 1853"/>
                    <a:gd name="T19" fmla="*/ 246960276 h 1301"/>
                    <a:gd name="T20" fmla="*/ 101390257 w 1853"/>
                    <a:gd name="T21" fmla="*/ 246960276 h 1301"/>
                    <a:gd name="T22" fmla="*/ 80010056 w 1853"/>
                    <a:gd name="T23" fmla="*/ 248441545 h 1301"/>
                    <a:gd name="T24" fmla="*/ 59732184 w 1853"/>
                    <a:gd name="T25" fmla="*/ 237437317 h 1301"/>
                    <a:gd name="T26" fmla="*/ 55103093 w 1853"/>
                    <a:gd name="T27" fmla="*/ 213524487 h 1301"/>
                    <a:gd name="T28" fmla="*/ 35045892 w 1853"/>
                    <a:gd name="T29" fmla="*/ 188976368 h 1301"/>
                    <a:gd name="T30" fmla="*/ 4408436 w 1853"/>
                    <a:gd name="T31" fmla="*/ 170142174 h 1301"/>
                    <a:gd name="T32" fmla="*/ 1101874 w 1853"/>
                    <a:gd name="T33" fmla="*/ 160407662 h 1301"/>
                    <a:gd name="T34" fmla="*/ 10579776 w 1853"/>
                    <a:gd name="T35" fmla="*/ 154905807 h 1301"/>
                    <a:gd name="T36" fmla="*/ 15869901 w 1853"/>
                    <a:gd name="T37" fmla="*/ 150673150 h 1301"/>
                    <a:gd name="T38" fmla="*/ 14326710 w 1853"/>
                    <a:gd name="T39" fmla="*/ 144748075 h 1301"/>
                    <a:gd name="T40" fmla="*/ 6832840 w 1853"/>
                    <a:gd name="T41" fmla="*/ 144959685 h 1301"/>
                    <a:gd name="T42" fmla="*/ 5951153 w 1853"/>
                    <a:gd name="T43" fmla="*/ 137129662 h 1301"/>
                    <a:gd name="T44" fmla="*/ 10579776 w 1853"/>
                    <a:gd name="T45" fmla="*/ 131627346 h 1301"/>
                    <a:gd name="T46" fmla="*/ 6832840 w 1853"/>
                    <a:gd name="T47" fmla="*/ 122316054 h 1301"/>
                    <a:gd name="T48" fmla="*/ 10579776 w 1853"/>
                    <a:gd name="T49" fmla="*/ 110677025 h 1301"/>
                    <a:gd name="T50" fmla="*/ 1763374 w 1853"/>
                    <a:gd name="T51" fmla="*/ 59253524 h 1301"/>
                    <a:gd name="T52" fmla="*/ 14106523 w 1853"/>
                    <a:gd name="T53" fmla="*/ 24971346 h 1301"/>
                    <a:gd name="T54" fmla="*/ 24465643 w 1853"/>
                    <a:gd name="T55" fmla="*/ 34282185 h 1301"/>
                    <a:gd name="T56" fmla="*/ 37911139 w 1853"/>
                    <a:gd name="T57" fmla="*/ 45710036 h 1301"/>
                    <a:gd name="T58" fmla="*/ 61495088 w 1853"/>
                    <a:gd name="T59" fmla="*/ 53751209 h 1301"/>
                    <a:gd name="T60" fmla="*/ 80230243 w 1853"/>
                    <a:gd name="T61" fmla="*/ 56925816 h 1301"/>
                    <a:gd name="T62" fmla="*/ 94557419 w 1853"/>
                    <a:gd name="T63" fmla="*/ 63274125 h 1301"/>
                    <a:gd name="T64" fmla="*/ 100949414 w 1853"/>
                    <a:gd name="T65" fmla="*/ 70257709 h 1301"/>
                    <a:gd name="T66" fmla="*/ 102051288 w 1853"/>
                    <a:gd name="T67" fmla="*/ 81896710 h 1301"/>
                    <a:gd name="T68" fmla="*/ 98524540 w 1853"/>
                    <a:gd name="T69" fmla="*/ 87610635 h 1301"/>
                    <a:gd name="T70" fmla="*/ 89047111 w 1853"/>
                    <a:gd name="T71" fmla="*/ 89091903 h 1301"/>
                    <a:gd name="T72" fmla="*/ 75822279 w 1853"/>
                    <a:gd name="T73" fmla="*/ 102423782 h 1301"/>
                    <a:gd name="T74" fmla="*/ 70091314 w 1853"/>
                    <a:gd name="T75" fmla="*/ 109830586 h 1301"/>
                    <a:gd name="T76" fmla="*/ 68989441 w 1853"/>
                    <a:gd name="T77" fmla="*/ 113851633 h 1301"/>
                    <a:gd name="T78" fmla="*/ 79349026 w 1853"/>
                    <a:gd name="T79" fmla="*/ 115332901 h 1301"/>
                    <a:gd name="T80" fmla="*/ 83977647 w 1853"/>
                    <a:gd name="T81" fmla="*/ 119141878 h 1301"/>
                    <a:gd name="T82" fmla="*/ 78467339 w 1853"/>
                    <a:gd name="T83" fmla="*/ 126760320 h 1301"/>
                    <a:gd name="T84" fmla="*/ 78246683 w 1853"/>
                    <a:gd name="T85" fmla="*/ 132262176 h 1301"/>
                    <a:gd name="T86" fmla="*/ 86842894 w 1853"/>
                    <a:gd name="T87" fmla="*/ 133955514 h 1301"/>
                    <a:gd name="T88" fmla="*/ 99626884 w 1853"/>
                    <a:gd name="T89" fmla="*/ 119565098 h 1301"/>
                    <a:gd name="T90" fmla="*/ 104916535 w 1853"/>
                    <a:gd name="T91" fmla="*/ 99461245 h 1301"/>
                    <a:gd name="T92" fmla="*/ 115496777 w 1853"/>
                    <a:gd name="T93" fmla="*/ 84436487 h 1301"/>
                    <a:gd name="T94" fmla="*/ 121668115 w 1853"/>
                    <a:gd name="T95" fmla="*/ 71738978 h 1301"/>
                    <a:gd name="T96" fmla="*/ 117700524 w 1853"/>
                    <a:gd name="T97" fmla="*/ 54174889 h 1301"/>
                    <a:gd name="T98" fmla="*/ 110867686 w 1853"/>
                    <a:gd name="T99" fmla="*/ 44228307 h 1301"/>
                    <a:gd name="T100" fmla="*/ 111529186 w 1853"/>
                    <a:gd name="T101" fmla="*/ 40630940 h 1301"/>
                    <a:gd name="T102" fmla="*/ 117921181 w 1853"/>
                    <a:gd name="T103" fmla="*/ 41265769 h 1301"/>
                    <a:gd name="T104" fmla="*/ 124092548 w 1853"/>
                    <a:gd name="T105" fmla="*/ 40842550 h 1301"/>
                    <a:gd name="T106" fmla="*/ 123872361 w 1853"/>
                    <a:gd name="T107" fmla="*/ 34494255 h 1301"/>
                    <a:gd name="T108" fmla="*/ 123872361 w 1853"/>
                    <a:gd name="T109" fmla="*/ 27722274 h 1301"/>
                    <a:gd name="T110" fmla="*/ 113953590 w 1853"/>
                    <a:gd name="T111" fmla="*/ 13331882 h 1301"/>
                    <a:gd name="T112" fmla="*/ 115496777 w 1853"/>
                    <a:gd name="T113" fmla="*/ 423220 h 1301"/>
                    <a:gd name="T114" fmla="*/ 152966618 w 1853"/>
                    <a:gd name="T115" fmla="*/ 8041637 h 1301"/>
                    <a:gd name="T116" fmla="*/ 316954321 w 1853"/>
                    <a:gd name="T117" fmla="*/ 41054160 h 130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853"/>
                    <a:gd name="T178" fmla="*/ 0 h 1301"/>
                    <a:gd name="T179" fmla="*/ 1853 w 1853"/>
                    <a:gd name="T180" fmla="*/ 1301 h 130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853" h="1301">
                      <a:moveTo>
                        <a:pt x="1853" y="280"/>
                      </a:moveTo>
                      <a:lnTo>
                        <a:pt x="1841" y="334"/>
                      </a:lnTo>
                      <a:lnTo>
                        <a:pt x="1831" y="388"/>
                      </a:lnTo>
                      <a:lnTo>
                        <a:pt x="1820" y="443"/>
                      </a:lnTo>
                      <a:lnTo>
                        <a:pt x="1810" y="497"/>
                      </a:lnTo>
                      <a:lnTo>
                        <a:pt x="1800" y="553"/>
                      </a:lnTo>
                      <a:lnTo>
                        <a:pt x="1789" y="608"/>
                      </a:lnTo>
                      <a:lnTo>
                        <a:pt x="1779" y="663"/>
                      </a:lnTo>
                      <a:lnTo>
                        <a:pt x="1770" y="718"/>
                      </a:lnTo>
                      <a:lnTo>
                        <a:pt x="1759" y="773"/>
                      </a:lnTo>
                      <a:lnTo>
                        <a:pt x="1749" y="827"/>
                      </a:lnTo>
                      <a:lnTo>
                        <a:pt x="1738" y="882"/>
                      </a:lnTo>
                      <a:lnTo>
                        <a:pt x="1727" y="937"/>
                      </a:lnTo>
                      <a:lnTo>
                        <a:pt x="1717" y="991"/>
                      </a:lnTo>
                      <a:lnTo>
                        <a:pt x="1705" y="1047"/>
                      </a:lnTo>
                      <a:lnTo>
                        <a:pt x="1695" y="1101"/>
                      </a:lnTo>
                      <a:lnTo>
                        <a:pt x="1684" y="1155"/>
                      </a:lnTo>
                      <a:lnTo>
                        <a:pt x="1691" y="1160"/>
                      </a:lnTo>
                      <a:lnTo>
                        <a:pt x="1696" y="1167"/>
                      </a:lnTo>
                      <a:lnTo>
                        <a:pt x="1700" y="1174"/>
                      </a:lnTo>
                      <a:lnTo>
                        <a:pt x="1703" y="1181"/>
                      </a:lnTo>
                      <a:lnTo>
                        <a:pt x="1705" y="1189"/>
                      </a:lnTo>
                      <a:lnTo>
                        <a:pt x="1707" y="1197"/>
                      </a:lnTo>
                      <a:lnTo>
                        <a:pt x="1707" y="1206"/>
                      </a:lnTo>
                      <a:lnTo>
                        <a:pt x="1707" y="1216"/>
                      </a:lnTo>
                      <a:lnTo>
                        <a:pt x="1707" y="1225"/>
                      </a:lnTo>
                      <a:lnTo>
                        <a:pt x="1707" y="1235"/>
                      </a:lnTo>
                      <a:lnTo>
                        <a:pt x="1705" y="1244"/>
                      </a:lnTo>
                      <a:lnTo>
                        <a:pt x="1705" y="1255"/>
                      </a:lnTo>
                      <a:lnTo>
                        <a:pt x="1705" y="1266"/>
                      </a:lnTo>
                      <a:lnTo>
                        <a:pt x="1707" y="1276"/>
                      </a:lnTo>
                      <a:lnTo>
                        <a:pt x="1708" y="1288"/>
                      </a:lnTo>
                      <a:lnTo>
                        <a:pt x="1711" y="1301"/>
                      </a:lnTo>
                      <a:lnTo>
                        <a:pt x="1681" y="1296"/>
                      </a:lnTo>
                      <a:lnTo>
                        <a:pt x="1653" y="1291"/>
                      </a:lnTo>
                      <a:lnTo>
                        <a:pt x="1624" y="1287"/>
                      </a:lnTo>
                      <a:lnTo>
                        <a:pt x="1595" y="1281"/>
                      </a:lnTo>
                      <a:lnTo>
                        <a:pt x="1566" y="1275"/>
                      </a:lnTo>
                      <a:lnTo>
                        <a:pt x="1538" y="1270"/>
                      </a:lnTo>
                      <a:lnTo>
                        <a:pt x="1509" y="1264"/>
                      </a:lnTo>
                      <a:lnTo>
                        <a:pt x="1481" y="1258"/>
                      </a:lnTo>
                      <a:lnTo>
                        <a:pt x="1453" y="1252"/>
                      </a:lnTo>
                      <a:lnTo>
                        <a:pt x="1424" y="1245"/>
                      </a:lnTo>
                      <a:lnTo>
                        <a:pt x="1395" y="1238"/>
                      </a:lnTo>
                      <a:lnTo>
                        <a:pt x="1367" y="1233"/>
                      </a:lnTo>
                      <a:lnTo>
                        <a:pt x="1339" y="1226"/>
                      </a:lnTo>
                      <a:lnTo>
                        <a:pt x="1311" y="1219"/>
                      </a:lnTo>
                      <a:lnTo>
                        <a:pt x="1282" y="1212"/>
                      </a:lnTo>
                      <a:lnTo>
                        <a:pt x="1255" y="1206"/>
                      </a:lnTo>
                      <a:lnTo>
                        <a:pt x="1249" y="1198"/>
                      </a:lnTo>
                      <a:lnTo>
                        <a:pt x="1243" y="1191"/>
                      </a:lnTo>
                      <a:lnTo>
                        <a:pt x="1236" y="1188"/>
                      </a:lnTo>
                      <a:lnTo>
                        <a:pt x="1231" y="1186"/>
                      </a:lnTo>
                      <a:lnTo>
                        <a:pt x="1225" y="1184"/>
                      </a:lnTo>
                      <a:lnTo>
                        <a:pt x="1218" y="1184"/>
                      </a:lnTo>
                      <a:lnTo>
                        <a:pt x="1211" y="1186"/>
                      </a:lnTo>
                      <a:lnTo>
                        <a:pt x="1204" y="1188"/>
                      </a:lnTo>
                      <a:lnTo>
                        <a:pt x="1197" y="1190"/>
                      </a:lnTo>
                      <a:lnTo>
                        <a:pt x="1192" y="1193"/>
                      </a:lnTo>
                      <a:lnTo>
                        <a:pt x="1185" y="1196"/>
                      </a:lnTo>
                      <a:lnTo>
                        <a:pt x="1178" y="1199"/>
                      </a:lnTo>
                      <a:lnTo>
                        <a:pt x="1171" y="1202"/>
                      </a:lnTo>
                      <a:lnTo>
                        <a:pt x="1164" y="1204"/>
                      </a:lnTo>
                      <a:lnTo>
                        <a:pt x="1157" y="1205"/>
                      </a:lnTo>
                      <a:lnTo>
                        <a:pt x="1151" y="1206"/>
                      </a:lnTo>
                      <a:lnTo>
                        <a:pt x="1117" y="1205"/>
                      </a:lnTo>
                      <a:lnTo>
                        <a:pt x="1083" y="1205"/>
                      </a:lnTo>
                      <a:lnTo>
                        <a:pt x="1051" y="1205"/>
                      </a:lnTo>
                      <a:lnTo>
                        <a:pt x="1018" y="1206"/>
                      </a:lnTo>
                      <a:lnTo>
                        <a:pt x="985" y="1206"/>
                      </a:lnTo>
                      <a:lnTo>
                        <a:pt x="951" y="1206"/>
                      </a:lnTo>
                      <a:lnTo>
                        <a:pt x="919" y="1206"/>
                      </a:lnTo>
                      <a:lnTo>
                        <a:pt x="886" y="1207"/>
                      </a:lnTo>
                      <a:lnTo>
                        <a:pt x="854" y="1209"/>
                      </a:lnTo>
                      <a:lnTo>
                        <a:pt x="820" y="1209"/>
                      </a:lnTo>
                      <a:lnTo>
                        <a:pt x="788" y="1210"/>
                      </a:lnTo>
                      <a:lnTo>
                        <a:pt x="756" y="1211"/>
                      </a:lnTo>
                      <a:lnTo>
                        <a:pt x="724" y="1212"/>
                      </a:lnTo>
                      <a:lnTo>
                        <a:pt x="691" y="1213"/>
                      </a:lnTo>
                      <a:lnTo>
                        <a:pt x="659" y="1214"/>
                      </a:lnTo>
                      <a:lnTo>
                        <a:pt x="628" y="1217"/>
                      </a:lnTo>
                      <a:lnTo>
                        <a:pt x="624" y="1205"/>
                      </a:lnTo>
                      <a:lnTo>
                        <a:pt x="619" y="1195"/>
                      </a:lnTo>
                      <a:lnTo>
                        <a:pt x="612" y="1188"/>
                      </a:lnTo>
                      <a:lnTo>
                        <a:pt x="605" y="1181"/>
                      </a:lnTo>
                      <a:lnTo>
                        <a:pt x="597" y="1176"/>
                      </a:lnTo>
                      <a:lnTo>
                        <a:pt x="588" y="1173"/>
                      </a:lnTo>
                      <a:lnTo>
                        <a:pt x="578" y="1171"/>
                      </a:lnTo>
                      <a:lnTo>
                        <a:pt x="567" y="1168"/>
                      </a:lnTo>
                      <a:lnTo>
                        <a:pt x="557" y="1167"/>
                      </a:lnTo>
                      <a:lnTo>
                        <a:pt x="545" y="1166"/>
                      </a:lnTo>
                      <a:lnTo>
                        <a:pt x="534" y="1165"/>
                      </a:lnTo>
                      <a:lnTo>
                        <a:pt x="524" y="1164"/>
                      </a:lnTo>
                      <a:lnTo>
                        <a:pt x="512" y="1163"/>
                      </a:lnTo>
                      <a:lnTo>
                        <a:pt x="501" y="1160"/>
                      </a:lnTo>
                      <a:lnTo>
                        <a:pt x="490" y="1158"/>
                      </a:lnTo>
                      <a:lnTo>
                        <a:pt x="481" y="1155"/>
                      </a:lnTo>
                      <a:lnTo>
                        <a:pt x="471" y="1162"/>
                      </a:lnTo>
                      <a:lnTo>
                        <a:pt x="460" y="1167"/>
                      </a:lnTo>
                      <a:lnTo>
                        <a:pt x="450" y="1172"/>
                      </a:lnTo>
                      <a:lnTo>
                        <a:pt x="440" y="1175"/>
                      </a:lnTo>
                      <a:lnTo>
                        <a:pt x="428" y="1178"/>
                      </a:lnTo>
                      <a:lnTo>
                        <a:pt x="418" y="1179"/>
                      </a:lnTo>
                      <a:lnTo>
                        <a:pt x="406" y="1180"/>
                      </a:lnTo>
                      <a:lnTo>
                        <a:pt x="396" y="1180"/>
                      </a:lnTo>
                      <a:lnTo>
                        <a:pt x="384" y="1179"/>
                      </a:lnTo>
                      <a:lnTo>
                        <a:pt x="374" y="1176"/>
                      </a:lnTo>
                      <a:lnTo>
                        <a:pt x="363" y="1174"/>
                      </a:lnTo>
                      <a:lnTo>
                        <a:pt x="352" y="1172"/>
                      </a:lnTo>
                      <a:lnTo>
                        <a:pt x="341" y="1168"/>
                      </a:lnTo>
                      <a:lnTo>
                        <a:pt x="330" y="1165"/>
                      </a:lnTo>
                      <a:lnTo>
                        <a:pt x="320" y="1162"/>
                      </a:lnTo>
                      <a:lnTo>
                        <a:pt x="310" y="1158"/>
                      </a:lnTo>
                      <a:lnTo>
                        <a:pt x="297" y="1150"/>
                      </a:lnTo>
                      <a:lnTo>
                        <a:pt x="287" y="1142"/>
                      </a:lnTo>
                      <a:lnTo>
                        <a:pt x="278" y="1133"/>
                      </a:lnTo>
                      <a:lnTo>
                        <a:pt x="271" y="1122"/>
                      </a:lnTo>
                      <a:lnTo>
                        <a:pt x="265" y="1111"/>
                      </a:lnTo>
                      <a:lnTo>
                        <a:pt x="260" y="1099"/>
                      </a:lnTo>
                      <a:lnTo>
                        <a:pt x="257" y="1088"/>
                      </a:lnTo>
                      <a:lnTo>
                        <a:pt x="255" y="1075"/>
                      </a:lnTo>
                      <a:lnTo>
                        <a:pt x="253" y="1063"/>
                      </a:lnTo>
                      <a:lnTo>
                        <a:pt x="252" y="1049"/>
                      </a:lnTo>
                      <a:lnTo>
                        <a:pt x="251" y="1036"/>
                      </a:lnTo>
                      <a:lnTo>
                        <a:pt x="250" y="1023"/>
                      </a:lnTo>
                      <a:lnTo>
                        <a:pt x="250" y="1009"/>
                      </a:lnTo>
                      <a:lnTo>
                        <a:pt x="249" y="995"/>
                      </a:lnTo>
                      <a:lnTo>
                        <a:pt x="248" y="982"/>
                      </a:lnTo>
                      <a:lnTo>
                        <a:pt x="246" y="970"/>
                      </a:lnTo>
                      <a:lnTo>
                        <a:pt x="230" y="958"/>
                      </a:lnTo>
                      <a:lnTo>
                        <a:pt x="214" y="947"/>
                      </a:lnTo>
                      <a:lnTo>
                        <a:pt x="200" y="934"/>
                      </a:lnTo>
                      <a:lnTo>
                        <a:pt x="187" y="920"/>
                      </a:lnTo>
                      <a:lnTo>
                        <a:pt x="173" y="906"/>
                      </a:lnTo>
                      <a:lnTo>
                        <a:pt x="159" y="893"/>
                      </a:lnTo>
                      <a:lnTo>
                        <a:pt x="145" y="879"/>
                      </a:lnTo>
                      <a:lnTo>
                        <a:pt x="132" y="866"/>
                      </a:lnTo>
                      <a:lnTo>
                        <a:pt x="118" y="854"/>
                      </a:lnTo>
                      <a:lnTo>
                        <a:pt x="103" y="841"/>
                      </a:lnTo>
                      <a:lnTo>
                        <a:pt x="88" y="831"/>
                      </a:lnTo>
                      <a:lnTo>
                        <a:pt x="73" y="821"/>
                      </a:lnTo>
                      <a:lnTo>
                        <a:pt x="56" y="813"/>
                      </a:lnTo>
                      <a:lnTo>
                        <a:pt x="38" y="808"/>
                      </a:lnTo>
                      <a:lnTo>
                        <a:pt x="20" y="804"/>
                      </a:lnTo>
                      <a:lnTo>
                        <a:pt x="0" y="803"/>
                      </a:lnTo>
                      <a:lnTo>
                        <a:pt x="0" y="797"/>
                      </a:lnTo>
                      <a:lnTo>
                        <a:pt x="0" y="792"/>
                      </a:lnTo>
                      <a:lnTo>
                        <a:pt x="0" y="787"/>
                      </a:lnTo>
                      <a:lnTo>
                        <a:pt x="0" y="781"/>
                      </a:lnTo>
                      <a:lnTo>
                        <a:pt x="2" y="776"/>
                      </a:lnTo>
                      <a:lnTo>
                        <a:pt x="2" y="770"/>
                      </a:lnTo>
                      <a:lnTo>
                        <a:pt x="3" y="764"/>
                      </a:lnTo>
                      <a:lnTo>
                        <a:pt x="5" y="758"/>
                      </a:lnTo>
                      <a:lnTo>
                        <a:pt x="7" y="754"/>
                      </a:lnTo>
                      <a:lnTo>
                        <a:pt x="10" y="749"/>
                      </a:lnTo>
                      <a:lnTo>
                        <a:pt x="13" y="746"/>
                      </a:lnTo>
                      <a:lnTo>
                        <a:pt x="18" y="741"/>
                      </a:lnTo>
                      <a:lnTo>
                        <a:pt x="23" y="739"/>
                      </a:lnTo>
                      <a:lnTo>
                        <a:pt x="30" y="736"/>
                      </a:lnTo>
                      <a:lnTo>
                        <a:pt x="38" y="735"/>
                      </a:lnTo>
                      <a:lnTo>
                        <a:pt x="48" y="735"/>
                      </a:lnTo>
                      <a:lnTo>
                        <a:pt x="48" y="732"/>
                      </a:lnTo>
                      <a:lnTo>
                        <a:pt x="50" y="728"/>
                      </a:lnTo>
                      <a:lnTo>
                        <a:pt x="52" y="726"/>
                      </a:lnTo>
                      <a:lnTo>
                        <a:pt x="54" y="724"/>
                      </a:lnTo>
                      <a:lnTo>
                        <a:pt x="58" y="722"/>
                      </a:lnTo>
                      <a:lnTo>
                        <a:pt x="60" y="719"/>
                      </a:lnTo>
                      <a:lnTo>
                        <a:pt x="64" y="718"/>
                      </a:lnTo>
                      <a:lnTo>
                        <a:pt x="67" y="716"/>
                      </a:lnTo>
                      <a:lnTo>
                        <a:pt x="69" y="713"/>
                      </a:lnTo>
                      <a:lnTo>
                        <a:pt x="72" y="712"/>
                      </a:lnTo>
                      <a:lnTo>
                        <a:pt x="74" y="710"/>
                      </a:lnTo>
                      <a:lnTo>
                        <a:pt x="75" y="708"/>
                      </a:lnTo>
                      <a:lnTo>
                        <a:pt x="76" y="704"/>
                      </a:lnTo>
                      <a:lnTo>
                        <a:pt x="76" y="702"/>
                      </a:lnTo>
                      <a:lnTo>
                        <a:pt x="75" y="699"/>
                      </a:lnTo>
                      <a:lnTo>
                        <a:pt x="74" y="695"/>
                      </a:lnTo>
                      <a:lnTo>
                        <a:pt x="71" y="689"/>
                      </a:lnTo>
                      <a:lnTo>
                        <a:pt x="68" y="686"/>
                      </a:lnTo>
                      <a:lnTo>
                        <a:pt x="65" y="684"/>
                      </a:lnTo>
                      <a:lnTo>
                        <a:pt x="60" y="684"/>
                      </a:lnTo>
                      <a:lnTo>
                        <a:pt x="57" y="682"/>
                      </a:lnTo>
                      <a:lnTo>
                        <a:pt x="53" y="684"/>
                      </a:lnTo>
                      <a:lnTo>
                        <a:pt x="49" y="685"/>
                      </a:lnTo>
                      <a:lnTo>
                        <a:pt x="45" y="685"/>
                      </a:lnTo>
                      <a:lnTo>
                        <a:pt x="42" y="686"/>
                      </a:lnTo>
                      <a:lnTo>
                        <a:pt x="38" y="686"/>
                      </a:lnTo>
                      <a:lnTo>
                        <a:pt x="35" y="686"/>
                      </a:lnTo>
                      <a:lnTo>
                        <a:pt x="31" y="685"/>
                      </a:lnTo>
                      <a:lnTo>
                        <a:pt x="29" y="684"/>
                      </a:lnTo>
                      <a:lnTo>
                        <a:pt x="28" y="680"/>
                      </a:lnTo>
                      <a:lnTo>
                        <a:pt x="27" y="674"/>
                      </a:lnTo>
                      <a:lnTo>
                        <a:pt x="27" y="669"/>
                      </a:lnTo>
                      <a:lnTo>
                        <a:pt x="26" y="664"/>
                      </a:lnTo>
                      <a:lnTo>
                        <a:pt x="25" y="659"/>
                      </a:lnTo>
                      <a:lnTo>
                        <a:pt x="25" y="656"/>
                      </a:lnTo>
                      <a:lnTo>
                        <a:pt x="26" y="651"/>
                      </a:lnTo>
                      <a:lnTo>
                        <a:pt x="27" y="648"/>
                      </a:lnTo>
                      <a:lnTo>
                        <a:pt x="28" y="645"/>
                      </a:lnTo>
                      <a:lnTo>
                        <a:pt x="29" y="642"/>
                      </a:lnTo>
                      <a:lnTo>
                        <a:pt x="31" y="639"/>
                      </a:lnTo>
                      <a:lnTo>
                        <a:pt x="34" y="635"/>
                      </a:lnTo>
                      <a:lnTo>
                        <a:pt x="36" y="633"/>
                      </a:lnTo>
                      <a:lnTo>
                        <a:pt x="40" y="630"/>
                      </a:lnTo>
                      <a:lnTo>
                        <a:pt x="42" y="627"/>
                      </a:lnTo>
                      <a:lnTo>
                        <a:pt x="44" y="624"/>
                      </a:lnTo>
                      <a:lnTo>
                        <a:pt x="48" y="622"/>
                      </a:lnTo>
                      <a:lnTo>
                        <a:pt x="50" y="618"/>
                      </a:lnTo>
                      <a:lnTo>
                        <a:pt x="53" y="616"/>
                      </a:lnTo>
                      <a:lnTo>
                        <a:pt x="46" y="611"/>
                      </a:lnTo>
                      <a:lnTo>
                        <a:pt x="41" y="607"/>
                      </a:lnTo>
                      <a:lnTo>
                        <a:pt x="37" y="601"/>
                      </a:lnTo>
                      <a:lnTo>
                        <a:pt x="34" y="596"/>
                      </a:lnTo>
                      <a:lnTo>
                        <a:pt x="33" y="591"/>
                      </a:lnTo>
                      <a:lnTo>
                        <a:pt x="31" y="584"/>
                      </a:lnTo>
                      <a:lnTo>
                        <a:pt x="31" y="578"/>
                      </a:lnTo>
                      <a:lnTo>
                        <a:pt x="33" y="571"/>
                      </a:lnTo>
                      <a:lnTo>
                        <a:pt x="34" y="565"/>
                      </a:lnTo>
                      <a:lnTo>
                        <a:pt x="35" y="558"/>
                      </a:lnTo>
                      <a:lnTo>
                        <a:pt x="37" y="551"/>
                      </a:lnTo>
                      <a:lnTo>
                        <a:pt x="40" y="546"/>
                      </a:lnTo>
                      <a:lnTo>
                        <a:pt x="42" y="539"/>
                      </a:lnTo>
                      <a:lnTo>
                        <a:pt x="44" y="533"/>
                      </a:lnTo>
                      <a:lnTo>
                        <a:pt x="45" y="527"/>
                      </a:lnTo>
                      <a:lnTo>
                        <a:pt x="48" y="523"/>
                      </a:lnTo>
                      <a:lnTo>
                        <a:pt x="46" y="496"/>
                      </a:lnTo>
                      <a:lnTo>
                        <a:pt x="44" y="470"/>
                      </a:lnTo>
                      <a:lnTo>
                        <a:pt x="40" y="442"/>
                      </a:lnTo>
                      <a:lnTo>
                        <a:pt x="35" y="416"/>
                      </a:lnTo>
                      <a:lnTo>
                        <a:pt x="29" y="388"/>
                      </a:lnTo>
                      <a:lnTo>
                        <a:pt x="23" y="361"/>
                      </a:lnTo>
                      <a:lnTo>
                        <a:pt x="18" y="334"/>
                      </a:lnTo>
                      <a:lnTo>
                        <a:pt x="12" y="308"/>
                      </a:lnTo>
                      <a:lnTo>
                        <a:pt x="8" y="280"/>
                      </a:lnTo>
                      <a:lnTo>
                        <a:pt x="6" y="255"/>
                      </a:lnTo>
                      <a:lnTo>
                        <a:pt x="6" y="229"/>
                      </a:lnTo>
                      <a:lnTo>
                        <a:pt x="8" y="205"/>
                      </a:lnTo>
                      <a:lnTo>
                        <a:pt x="14" y="180"/>
                      </a:lnTo>
                      <a:lnTo>
                        <a:pt x="23" y="156"/>
                      </a:lnTo>
                      <a:lnTo>
                        <a:pt x="36" y="134"/>
                      </a:lnTo>
                      <a:lnTo>
                        <a:pt x="53" y="114"/>
                      </a:lnTo>
                      <a:lnTo>
                        <a:pt x="58" y="116"/>
                      </a:lnTo>
                      <a:lnTo>
                        <a:pt x="64" y="118"/>
                      </a:lnTo>
                      <a:lnTo>
                        <a:pt x="68" y="123"/>
                      </a:lnTo>
                      <a:lnTo>
                        <a:pt x="74" y="126"/>
                      </a:lnTo>
                      <a:lnTo>
                        <a:pt x="80" y="131"/>
                      </a:lnTo>
                      <a:lnTo>
                        <a:pt x="86" y="136"/>
                      </a:lnTo>
                      <a:lnTo>
                        <a:pt x="91" y="140"/>
                      </a:lnTo>
                      <a:lnTo>
                        <a:pt x="96" y="145"/>
                      </a:lnTo>
                      <a:lnTo>
                        <a:pt x="102" y="151"/>
                      </a:lnTo>
                      <a:lnTo>
                        <a:pt x="106" y="156"/>
                      </a:lnTo>
                      <a:lnTo>
                        <a:pt x="111" y="162"/>
                      </a:lnTo>
                      <a:lnTo>
                        <a:pt x="115" y="168"/>
                      </a:lnTo>
                      <a:lnTo>
                        <a:pt x="120" y="174"/>
                      </a:lnTo>
                      <a:lnTo>
                        <a:pt x="123" y="179"/>
                      </a:lnTo>
                      <a:lnTo>
                        <a:pt x="127" y="185"/>
                      </a:lnTo>
                      <a:lnTo>
                        <a:pt x="130" y="191"/>
                      </a:lnTo>
                      <a:lnTo>
                        <a:pt x="140" y="198"/>
                      </a:lnTo>
                      <a:lnTo>
                        <a:pt x="150" y="205"/>
                      </a:lnTo>
                      <a:lnTo>
                        <a:pt x="160" y="210"/>
                      </a:lnTo>
                      <a:lnTo>
                        <a:pt x="172" y="216"/>
                      </a:lnTo>
                      <a:lnTo>
                        <a:pt x="183" y="221"/>
                      </a:lnTo>
                      <a:lnTo>
                        <a:pt x="196" y="225"/>
                      </a:lnTo>
                      <a:lnTo>
                        <a:pt x="207" y="229"/>
                      </a:lnTo>
                      <a:lnTo>
                        <a:pt x="220" y="233"/>
                      </a:lnTo>
                      <a:lnTo>
                        <a:pt x="232" y="237"/>
                      </a:lnTo>
                      <a:lnTo>
                        <a:pt x="243" y="241"/>
                      </a:lnTo>
                      <a:lnTo>
                        <a:pt x="256" y="245"/>
                      </a:lnTo>
                      <a:lnTo>
                        <a:pt x="267" y="249"/>
                      </a:lnTo>
                      <a:lnTo>
                        <a:pt x="279" y="254"/>
                      </a:lnTo>
                      <a:lnTo>
                        <a:pt x="289" y="259"/>
                      </a:lnTo>
                      <a:lnTo>
                        <a:pt x="299" y="264"/>
                      </a:lnTo>
                      <a:lnTo>
                        <a:pt x="310" y="270"/>
                      </a:lnTo>
                      <a:lnTo>
                        <a:pt x="320" y="262"/>
                      </a:lnTo>
                      <a:lnTo>
                        <a:pt x="332" y="257"/>
                      </a:lnTo>
                      <a:lnTo>
                        <a:pt x="341" y="257"/>
                      </a:lnTo>
                      <a:lnTo>
                        <a:pt x="349" y="259"/>
                      </a:lnTo>
                      <a:lnTo>
                        <a:pt x="357" y="263"/>
                      </a:lnTo>
                      <a:lnTo>
                        <a:pt x="364" y="269"/>
                      </a:lnTo>
                      <a:lnTo>
                        <a:pt x="372" y="276"/>
                      </a:lnTo>
                      <a:lnTo>
                        <a:pt x="378" y="283"/>
                      </a:lnTo>
                      <a:lnTo>
                        <a:pt x="384" y="290"/>
                      </a:lnTo>
                      <a:lnTo>
                        <a:pt x="391" y="296"/>
                      </a:lnTo>
                      <a:lnTo>
                        <a:pt x="398" y="301"/>
                      </a:lnTo>
                      <a:lnTo>
                        <a:pt x="405" y="304"/>
                      </a:lnTo>
                      <a:lnTo>
                        <a:pt x="412" y="306"/>
                      </a:lnTo>
                      <a:lnTo>
                        <a:pt x="420" y="304"/>
                      </a:lnTo>
                      <a:lnTo>
                        <a:pt x="429" y="299"/>
                      </a:lnTo>
                      <a:lnTo>
                        <a:pt x="440" y="291"/>
                      </a:lnTo>
                      <a:lnTo>
                        <a:pt x="443" y="293"/>
                      </a:lnTo>
                      <a:lnTo>
                        <a:pt x="447" y="298"/>
                      </a:lnTo>
                      <a:lnTo>
                        <a:pt x="450" y="302"/>
                      </a:lnTo>
                      <a:lnTo>
                        <a:pt x="452" y="307"/>
                      </a:lnTo>
                      <a:lnTo>
                        <a:pt x="455" y="313"/>
                      </a:lnTo>
                      <a:lnTo>
                        <a:pt x="456" y="318"/>
                      </a:lnTo>
                      <a:lnTo>
                        <a:pt x="457" y="325"/>
                      </a:lnTo>
                      <a:lnTo>
                        <a:pt x="458" y="332"/>
                      </a:lnTo>
                      <a:lnTo>
                        <a:pt x="459" y="338"/>
                      </a:lnTo>
                      <a:lnTo>
                        <a:pt x="459" y="345"/>
                      </a:lnTo>
                      <a:lnTo>
                        <a:pt x="460" y="352"/>
                      </a:lnTo>
                      <a:lnTo>
                        <a:pt x="460" y="358"/>
                      </a:lnTo>
                      <a:lnTo>
                        <a:pt x="461" y="365"/>
                      </a:lnTo>
                      <a:lnTo>
                        <a:pt x="463" y="372"/>
                      </a:lnTo>
                      <a:lnTo>
                        <a:pt x="464" y="378"/>
                      </a:lnTo>
                      <a:lnTo>
                        <a:pt x="466" y="385"/>
                      </a:lnTo>
                      <a:lnTo>
                        <a:pt x="463" y="387"/>
                      </a:lnTo>
                      <a:lnTo>
                        <a:pt x="460" y="389"/>
                      </a:lnTo>
                      <a:lnTo>
                        <a:pt x="459" y="393"/>
                      </a:lnTo>
                      <a:lnTo>
                        <a:pt x="457" y="396"/>
                      </a:lnTo>
                      <a:lnTo>
                        <a:pt x="456" y="400"/>
                      </a:lnTo>
                      <a:lnTo>
                        <a:pt x="453" y="402"/>
                      </a:lnTo>
                      <a:lnTo>
                        <a:pt x="452" y="406"/>
                      </a:lnTo>
                      <a:lnTo>
                        <a:pt x="450" y="409"/>
                      </a:lnTo>
                      <a:lnTo>
                        <a:pt x="449" y="411"/>
                      </a:lnTo>
                      <a:lnTo>
                        <a:pt x="447" y="414"/>
                      </a:lnTo>
                      <a:lnTo>
                        <a:pt x="444" y="416"/>
                      </a:lnTo>
                      <a:lnTo>
                        <a:pt x="442" y="418"/>
                      </a:lnTo>
                      <a:lnTo>
                        <a:pt x="438" y="419"/>
                      </a:lnTo>
                      <a:lnTo>
                        <a:pt x="435" y="421"/>
                      </a:lnTo>
                      <a:lnTo>
                        <a:pt x="432" y="422"/>
                      </a:lnTo>
                      <a:lnTo>
                        <a:pt x="428" y="422"/>
                      </a:lnTo>
                      <a:lnTo>
                        <a:pt x="420" y="419"/>
                      </a:lnTo>
                      <a:lnTo>
                        <a:pt x="412" y="419"/>
                      </a:lnTo>
                      <a:lnTo>
                        <a:pt x="404" y="421"/>
                      </a:lnTo>
                      <a:lnTo>
                        <a:pt x="397" y="424"/>
                      </a:lnTo>
                      <a:lnTo>
                        <a:pt x="390" y="429"/>
                      </a:lnTo>
                      <a:lnTo>
                        <a:pt x="383" y="435"/>
                      </a:lnTo>
                      <a:lnTo>
                        <a:pt x="376" y="442"/>
                      </a:lnTo>
                      <a:lnTo>
                        <a:pt x="370" y="449"/>
                      </a:lnTo>
                      <a:lnTo>
                        <a:pt x="363" y="458"/>
                      </a:lnTo>
                      <a:lnTo>
                        <a:pt x="357" y="466"/>
                      </a:lnTo>
                      <a:lnTo>
                        <a:pt x="350" y="476"/>
                      </a:lnTo>
                      <a:lnTo>
                        <a:pt x="344" y="484"/>
                      </a:lnTo>
                      <a:lnTo>
                        <a:pt x="337" y="492"/>
                      </a:lnTo>
                      <a:lnTo>
                        <a:pt x="332" y="500"/>
                      </a:lnTo>
                      <a:lnTo>
                        <a:pt x="326" y="506"/>
                      </a:lnTo>
                      <a:lnTo>
                        <a:pt x="320" y="512"/>
                      </a:lnTo>
                      <a:lnTo>
                        <a:pt x="319" y="512"/>
                      </a:lnTo>
                      <a:lnTo>
                        <a:pt x="319" y="515"/>
                      </a:lnTo>
                      <a:lnTo>
                        <a:pt x="319" y="516"/>
                      </a:lnTo>
                      <a:lnTo>
                        <a:pt x="318" y="518"/>
                      </a:lnTo>
                      <a:lnTo>
                        <a:pt x="318" y="519"/>
                      </a:lnTo>
                      <a:lnTo>
                        <a:pt x="317" y="522"/>
                      </a:lnTo>
                      <a:lnTo>
                        <a:pt x="317" y="525"/>
                      </a:lnTo>
                      <a:lnTo>
                        <a:pt x="315" y="527"/>
                      </a:lnTo>
                      <a:lnTo>
                        <a:pt x="314" y="530"/>
                      </a:lnTo>
                      <a:lnTo>
                        <a:pt x="314" y="531"/>
                      </a:lnTo>
                      <a:lnTo>
                        <a:pt x="313" y="533"/>
                      </a:lnTo>
                      <a:lnTo>
                        <a:pt x="313" y="534"/>
                      </a:lnTo>
                      <a:lnTo>
                        <a:pt x="313" y="537"/>
                      </a:lnTo>
                      <a:lnTo>
                        <a:pt x="313" y="538"/>
                      </a:lnTo>
                      <a:lnTo>
                        <a:pt x="315" y="538"/>
                      </a:lnTo>
                      <a:lnTo>
                        <a:pt x="319" y="538"/>
                      </a:lnTo>
                      <a:lnTo>
                        <a:pt x="324" y="539"/>
                      </a:lnTo>
                      <a:lnTo>
                        <a:pt x="329" y="540"/>
                      </a:lnTo>
                      <a:lnTo>
                        <a:pt x="335" y="541"/>
                      </a:lnTo>
                      <a:lnTo>
                        <a:pt x="341" y="542"/>
                      </a:lnTo>
                      <a:lnTo>
                        <a:pt x="348" y="543"/>
                      </a:lnTo>
                      <a:lnTo>
                        <a:pt x="355" y="543"/>
                      </a:lnTo>
                      <a:lnTo>
                        <a:pt x="360" y="545"/>
                      </a:lnTo>
                      <a:lnTo>
                        <a:pt x="366" y="546"/>
                      </a:lnTo>
                      <a:lnTo>
                        <a:pt x="372" y="547"/>
                      </a:lnTo>
                      <a:lnTo>
                        <a:pt x="376" y="548"/>
                      </a:lnTo>
                      <a:lnTo>
                        <a:pt x="380" y="548"/>
                      </a:lnTo>
                      <a:lnTo>
                        <a:pt x="382" y="548"/>
                      </a:lnTo>
                      <a:lnTo>
                        <a:pt x="383" y="549"/>
                      </a:lnTo>
                      <a:lnTo>
                        <a:pt x="382" y="554"/>
                      </a:lnTo>
                      <a:lnTo>
                        <a:pt x="382" y="558"/>
                      </a:lnTo>
                      <a:lnTo>
                        <a:pt x="381" y="563"/>
                      </a:lnTo>
                      <a:lnTo>
                        <a:pt x="379" y="568"/>
                      </a:lnTo>
                      <a:lnTo>
                        <a:pt x="378" y="572"/>
                      </a:lnTo>
                      <a:lnTo>
                        <a:pt x="375" y="576"/>
                      </a:lnTo>
                      <a:lnTo>
                        <a:pt x="373" y="580"/>
                      </a:lnTo>
                      <a:lnTo>
                        <a:pt x="370" y="585"/>
                      </a:lnTo>
                      <a:lnTo>
                        <a:pt x="366" y="588"/>
                      </a:lnTo>
                      <a:lnTo>
                        <a:pt x="363" y="592"/>
                      </a:lnTo>
                      <a:lnTo>
                        <a:pt x="359" y="595"/>
                      </a:lnTo>
                      <a:lnTo>
                        <a:pt x="356" y="599"/>
                      </a:lnTo>
                      <a:lnTo>
                        <a:pt x="351" y="602"/>
                      </a:lnTo>
                      <a:lnTo>
                        <a:pt x="348" y="604"/>
                      </a:lnTo>
                      <a:lnTo>
                        <a:pt x="343" y="607"/>
                      </a:lnTo>
                      <a:lnTo>
                        <a:pt x="340" y="610"/>
                      </a:lnTo>
                      <a:lnTo>
                        <a:pt x="342" y="614"/>
                      </a:lnTo>
                      <a:lnTo>
                        <a:pt x="344" y="616"/>
                      </a:lnTo>
                      <a:lnTo>
                        <a:pt x="348" y="619"/>
                      </a:lnTo>
                      <a:lnTo>
                        <a:pt x="351" y="623"/>
                      </a:lnTo>
                      <a:lnTo>
                        <a:pt x="355" y="625"/>
                      </a:lnTo>
                      <a:lnTo>
                        <a:pt x="359" y="627"/>
                      </a:lnTo>
                      <a:lnTo>
                        <a:pt x="363" y="630"/>
                      </a:lnTo>
                      <a:lnTo>
                        <a:pt x="367" y="631"/>
                      </a:lnTo>
                      <a:lnTo>
                        <a:pt x="372" y="632"/>
                      </a:lnTo>
                      <a:lnTo>
                        <a:pt x="376" y="633"/>
                      </a:lnTo>
                      <a:lnTo>
                        <a:pt x="381" y="634"/>
                      </a:lnTo>
                      <a:lnTo>
                        <a:pt x="384" y="634"/>
                      </a:lnTo>
                      <a:lnTo>
                        <a:pt x="389" y="634"/>
                      </a:lnTo>
                      <a:lnTo>
                        <a:pt x="394" y="633"/>
                      </a:lnTo>
                      <a:lnTo>
                        <a:pt x="398" y="633"/>
                      </a:lnTo>
                      <a:lnTo>
                        <a:pt x="403" y="632"/>
                      </a:lnTo>
                      <a:lnTo>
                        <a:pt x="407" y="620"/>
                      </a:lnTo>
                      <a:lnTo>
                        <a:pt x="413" y="610"/>
                      </a:lnTo>
                      <a:lnTo>
                        <a:pt x="420" y="601"/>
                      </a:lnTo>
                      <a:lnTo>
                        <a:pt x="428" y="592"/>
                      </a:lnTo>
                      <a:lnTo>
                        <a:pt x="436" y="582"/>
                      </a:lnTo>
                      <a:lnTo>
                        <a:pt x="444" y="574"/>
                      </a:lnTo>
                      <a:lnTo>
                        <a:pt x="452" y="565"/>
                      </a:lnTo>
                      <a:lnTo>
                        <a:pt x="459" y="556"/>
                      </a:lnTo>
                      <a:lnTo>
                        <a:pt x="466" y="547"/>
                      </a:lnTo>
                      <a:lnTo>
                        <a:pt x="472" y="538"/>
                      </a:lnTo>
                      <a:lnTo>
                        <a:pt x="478" y="529"/>
                      </a:lnTo>
                      <a:lnTo>
                        <a:pt x="481" y="518"/>
                      </a:lnTo>
                      <a:lnTo>
                        <a:pt x="482" y="507"/>
                      </a:lnTo>
                      <a:lnTo>
                        <a:pt x="482" y="495"/>
                      </a:lnTo>
                      <a:lnTo>
                        <a:pt x="480" y="483"/>
                      </a:lnTo>
                      <a:lnTo>
                        <a:pt x="476" y="470"/>
                      </a:lnTo>
                      <a:lnTo>
                        <a:pt x="482" y="463"/>
                      </a:lnTo>
                      <a:lnTo>
                        <a:pt x="487" y="456"/>
                      </a:lnTo>
                      <a:lnTo>
                        <a:pt x="493" y="448"/>
                      </a:lnTo>
                      <a:lnTo>
                        <a:pt x="498" y="440"/>
                      </a:lnTo>
                      <a:lnTo>
                        <a:pt x="503" y="432"/>
                      </a:lnTo>
                      <a:lnTo>
                        <a:pt x="509" y="424"/>
                      </a:lnTo>
                      <a:lnTo>
                        <a:pt x="513" y="415"/>
                      </a:lnTo>
                      <a:lnTo>
                        <a:pt x="519" y="407"/>
                      </a:lnTo>
                      <a:lnTo>
                        <a:pt x="524" y="399"/>
                      </a:lnTo>
                      <a:lnTo>
                        <a:pt x="529" y="391"/>
                      </a:lnTo>
                      <a:lnTo>
                        <a:pt x="535" y="383"/>
                      </a:lnTo>
                      <a:lnTo>
                        <a:pt x="542" y="376"/>
                      </a:lnTo>
                      <a:lnTo>
                        <a:pt x="548" y="369"/>
                      </a:lnTo>
                      <a:lnTo>
                        <a:pt x="556" y="363"/>
                      </a:lnTo>
                      <a:lnTo>
                        <a:pt x="563" y="357"/>
                      </a:lnTo>
                      <a:lnTo>
                        <a:pt x="572" y="354"/>
                      </a:lnTo>
                      <a:lnTo>
                        <a:pt x="560" y="347"/>
                      </a:lnTo>
                      <a:lnTo>
                        <a:pt x="552" y="339"/>
                      </a:lnTo>
                      <a:lnTo>
                        <a:pt x="547" y="331"/>
                      </a:lnTo>
                      <a:lnTo>
                        <a:pt x="542" y="322"/>
                      </a:lnTo>
                      <a:lnTo>
                        <a:pt x="540" y="314"/>
                      </a:lnTo>
                      <a:lnTo>
                        <a:pt x="539" y="304"/>
                      </a:lnTo>
                      <a:lnTo>
                        <a:pt x="537" y="294"/>
                      </a:lnTo>
                      <a:lnTo>
                        <a:pt x="537" y="285"/>
                      </a:lnTo>
                      <a:lnTo>
                        <a:pt x="536" y="276"/>
                      </a:lnTo>
                      <a:lnTo>
                        <a:pt x="535" y="265"/>
                      </a:lnTo>
                      <a:lnTo>
                        <a:pt x="534" y="256"/>
                      </a:lnTo>
                      <a:lnTo>
                        <a:pt x="532" y="248"/>
                      </a:lnTo>
                      <a:lnTo>
                        <a:pt x="527" y="239"/>
                      </a:lnTo>
                      <a:lnTo>
                        <a:pt x="521" y="231"/>
                      </a:lnTo>
                      <a:lnTo>
                        <a:pt x="513" y="223"/>
                      </a:lnTo>
                      <a:lnTo>
                        <a:pt x="503" y="217"/>
                      </a:lnTo>
                      <a:lnTo>
                        <a:pt x="503" y="215"/>
                      </a:lnTo>
                      <a:lnTo>
                        <a:pt x="503" y="214"/>
                      </a:lnTo>
                      <a:lnTo>
                        <a:pt x="503" y="211"/>
                      </a:lnTo>
                      <a:lnTo>
                        <a:pt x="503" y="209"/>
                      </a:lnTo>
                      <a:lnTo>
                        <a:pt x="503" y="207"/>
                      </a:lnTo>
                      <a:lnTo>
                        <a:pt x="503" y="205"/>
                      </a:lnTo>
                      <a:lnTo>
                        <a:pt x="502" y="202"/>
                      </a:lnTo>
                      <a:lnTo>
                        <a:pt x="503" y="200"/>
                      </a:lnTo>
                      <a:lnTo>
                        <a:pt x="503" y="199"/>
                      </a:lnTo>
                      <a:lnTo>
                        <a:pt x="503" y="196"/>
                      </a:lnTo>
                      <a:lnTo>
                        <a:pt x="504" y="194"/>
                      </a:lnTo>
                      <a:lnTo>
                        <a:pt x="504" y="193"/>
                      </a:lnTo>
                      <a:lnTo>
                        <a:pt x="506" y="192"/>
                      </a:lnTo>
                      <a:lnTo>
                        <a:pt x="507" y="191"/>
                      </a:lnTo>
                      <a:lnTo>
                        <a:pt x="510" y="191"/>
                      </a:lnTo>
                      <a:lnTo>
                        <a:pt x="513" y="191"/>
                      </a:lnTo>
                      <a:lnTo>
                        <a:pt x="517" y="191"/>
                      </a:lnTo>
                      <a:lnTo>
                        <a:pt x="521" y="191"/>
                      </a:lnTo>
                      <a:lnTo>
                        <a:pt x="525" y="192"/>
                      </a:lnTo>
                      <a:lnTo>
                        <a:pt x="528" y="193"/>
                      </a:lnTo>
                      <a:lnTo>
                        <a:pt x="532" y="194"/>
                      </a:lnTo>
                      <a:lnTo>
                        <a:pt x="535" y="195"/>
                      </a:lnTo>
                      <a:lnTo>
                        <a:pt x="537" y="196"/>
                      </a:lnTo>
                      <a:lnTo>
                        <a:pt x="541" y="198"/>
                      </a:lnTo>
                      <a:lnTo>
                        <a:pt x="544" y="198"/>
                      </a:lnTo>
                      <a:lnTo>
                        <a:pt x="547" y="199"/>
                      </a:lnTo>
                      <a:lnTo>
                        <a:pt x="550" y="199"/>
                      </a:lnTo>
                      <a:lnTo>
                        <a:pt x="553" y="198"/>
                      </a:lnTo>
                      <a:lnTo>
                        <a:pt x="557" y="196"/>
                      </a:lnTo>
                      <a:lnTo>
                        <a:pt x="559" y="195"/>
                      </a:lnTo>
                      <a:lnTo>
                        <a:pt x="563" y="193"/>
                      </a:lnTo>
                      <a:lnTo>
                        <a:pt x="567" y="191"/>
                      </a:lnTo>
                      <a:lnTo>
                        <a:pt x="567" y="187"/>
                      </a:lnTo>
                      <a:lnTo>
                        <a:pt x="566" y="185"/>
                      </a:lnTo>
                      <a:lnTo>
                        <a:pt x="566" y="182"/>
                      </a:lnTo>
                      <a:lnTo>
                        <a:pt x="565" y="178"/>
                      </a:lnTo>
                      <a:lnTo>
                        <a:pt x="564" y="175"/>
                      </a:lnTo>
                      <a:lnTo>
                        <a:pt x="563" y="171"/>
                      </a:lnTo>
                      <a:lnTo>
                        <a:pt x="562" y="168"/>
                      </a:lnTo>
                      <a:lnTo>
                        <a:pt x="562" y="163"/>
                      </a:lnTo>
                      <a:lnTo>
                        <a:pt x="560" y="160"/>
                      </a:lnTo>
                      <a:lnTo>
                        <a:pt x="560" y="155"/>
                      </a:lnTo>
                      <a:lnTo>
                        <a:pt x="560" y="152"/>
                      </a:lnTo>
                      <a:lnTo>
                        <a:pt x="562" y="148"/>
                      </a:lnTo>
                      <a:lnTo>
                        <a:pt x="563" y="144"/>
                      </a:lnTo>
                      <a:lnTo>
                        <a:pt x="565" y="140"/>
                      </a:lnTo>
                      <a:lnTo>
                        <a:pt x="567" y="137"/>
                      </a:lnTo>
                      <a:lnTo>
                        <a:pt x="572" y="134"/>
                      </a:lnTo>
                      <a:lnTo>
                        <a:pt x="562" y="131"/>
                      </a:lnTo>
                      <a:lnTo>
                        <a:pt x="552" y="126"/>
                      </a:lnTo>
                      <a:lnTo>
                        <a:pt x="544" y="122"/>
                      </a:lnTo>
                      <a:lnTo>
                        <a:pt x="537" y="115"/>
                      </a:lnTo>
                      <a:lnTo>
                        <a:pt x="532" y="108"/>
                      </a:lnTo>
                      <a:lnTo>
                        <a:pt x="527" y="100"/>
                      </a:lnTo>
                      <a:lnTo>
                        <a:pt x="524" y="92"/>
                      </a:lnTo>
                      <a:lnTo>
                        <a:pt x="520" y="83"/>
                      </a:lnTo>
                      <a:lnTo>
                        <a:pt x="518" y="72"/>
                      </a:lnTo>
                      <a:lnTo>
                        <a:pt x="517" y="63"/>
                      </a:lnTo>
                      <a:lnTo>
                        <a:pt x="516" y="53"/>
                      </a:lnTo>
                      <a:lnTo>
                        <a:pt x="516" y="43"/>
                      </a:lnTo>
                      <a:lnTo>
                        <a:pt x="517" y="33"/>
                      </a:lnTo>
                      <a:lnTo>
                        <a:pt x="518" y="23"/>
                      </a:lnTo>
                      <a:lnTo>
                        <a:pt x="519" y="14"/>
                      </a:lnTo>
                      <a:lnTo>
                        <a:pt x="521" y="5"/>
                      </a:lnTo>
                      <a:lnTo>
                        <a:pt x="521" y="3"/>
                      </a:lnTo>
                      <a:lnTo>
                        <a:pt x="522" y="3"/>
                      </a:lnTo>
                      <a:lnTo>
                        <a:pt x="524" y="2"/>
                      </a:lnTo>
                      <a:lnTo>
                        <a:pt x="525" y="2"/>
                      </a:lnTo>
                      <a:lnTo>
                        <a:pt x="526" y="2"/>
                      </a:lnTo>
                      <a:lnTo>
                        <a:pt x="526" y="1"/>
                      </a:lnTo>
                      <a:lnTo>
                        <a:pt x="527" y="1"/>
                      </a:lnTo>
                      <a:lnTo>
                        <a:pt x="528" y="0"/>
                      </a:lnTo>
                      <a:lnTo>
                        <a:pt x="529" y="0"/>
                      </a:lnTo>
                      <a:lnTo>
                        <a:pt x="530" y="0"/>
                      </a:lnTo>
                      <a:lnTo>
                        <a:pt x="611" y="18"/>
                      </a:lnTo>
                      <a:lnTo>
                        <a:pt x="694" y="38"/>
                      </a:lnTo>
                      <a:lnTo>
                        <a:pt x="775" y="55"/>
                      </a:lnTo>
                      <a:lnTo>
                        <a:pt x="858" y="74"/>
                      </a:lnTo>
                      <a:lnTo>
                        <a:pt x="940" y="92"/>
                      </a:lnTo>
                      <a:lnTo>
                        <a:pt x="1023" y="109"/>
                      </a:lnTo>
                      <a:lnTo>
                        <a:pt x="1105" y="126"/>
                      </a:lnTo>
                      <a:lnTo>
                        <a:pt x="1188" y="144"/>
                      </a:lnTo>
                      <a:lnTo>
                        <a:pt x="1271" y="161"/>
                      </a:lnTo>
                      <a:lnTo>
                        <a:pt x="1355" y="177"/>
                      </a:lnTo>
                      <a:lnTo>
                        <a:pt x="1438" y="194"/>
                      </a:lnTo>
                      <a:lnTo>
                        <a:pt x="1520" y="211"/>
                      </a:lnTo>
                      <a:lnTo>
                        <a:pt x="1603" y="229"/>
                      </a:lnTo>
                      <a:lnTo>
                        <a:pt x="1686" y="245"/>
                      </a:lnTo>
                      <a:lnTo>
                        <a:pt x="1769" y="262"/>
                      </a:lnTo>
                      <a:lnTo>
                        <a:pt x="1853" y="280"/>
                      </a:lnTo>
                      <a:close/>
                    </a:path>
                  </a:pathLst>
                </a:custGeom>
                <a:noFill/>
                <a:ln w="1143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8" name="Freeform 6"/>
                <p:cNvSpPr>
                  <a:spLocks/>
                </p:cNvSpPr>
                <p:nvPr/>
              </p:nvSpPr>
              <p:spPr bwMode="auto">
                <a:xfrm>
                  <a:off x="501650" y="2071688"/>
                  <a:ext cx="1046163" cy="849312"/>
                </a:xfrm>
                <a:custGeom>
                  <a:avLst/>
                  <a:gdLst>
                    <a:gd name="T0" fmla="*/ 119588513 w 2221"/>
                    <a:gd name="T1" fmla="*/ 5895171 h 1851"/>
                    <a:gd name="T2" fmla="*/ 138447730 w 2221"/>
                    <a:gd name="T3" fmla="*/ 21684758 h 1851"/>
                    <a:gd name="T4" fmla="*/ 155088356 w 2221"/>
                    <a:gd name="T5" fmla="*/ 37685414 h 1851"/>
                    <a:gd name="T6" fmla="*/ 156197637 w 2221"/>
                    <a:gd name="T7" fmla="*/ 54738640 h 1851"/>
                    <a:gd name="T8" fmla="*/ 161744512 w 2221"/>
                    <a:gd name="T9" fmla="*/ 69476118 h 1851"/>
                    <a:gd name="T10" fmla="*/ 175722393 w 2221"/>
                    <a:gd name="T11" fmla="*/ 76844620 h 1851"/>
                    <a:gd name="T12" fmla="*/ 190143987 w 2221"/>
                    <a:gd name="T13" fmla="*/ 79160842 h 1851"/>
                    <a:gd name="T14" fmla="*/ 204565580 w 2221"/>
                    <a:gd name="T15" fmla="*/ 75581435 h 1851"/>
                    <a:gd name="T16" fmla="*/ 218321604 w 2221"/>
                    <a:gd name="T17" fmla="*/ 76213257 h 1851"/>
                    <a:gd name="T18" fmla="*/ 232299485 w 2221"/>
                    <a:gd name="T19" fmla="*/ 78529020 h 1851"/>
                    <a:gd name="T20" fmla="*/ 246277366 w 2221"/>
                    <a:gd name="T21" fmla="*/ 86529344 h 1851"/>
                    <a:gd name="T22" fmla="*/ 289542205 w 2221"/>
                    <a:gd name="T23" fmla="*/ 85476766 h 1851"/>
                    <a:gd name="T24" fmla="*/ 333251168 w 2221"/>
                    <a:gd name="T25" fmla="*/ 84634796 h 1851"/>
                    <a:gd name="T26" fmla="*/ 360097648 w 2221"/>
                    <a:gd name="T27" fmla="*/ 84002974 h 1851"/>
                    <a:gd name="T28" fmla="*/ 368972366 w 2221"/>
                    <a:gd name="T29" fmla="*/ 80634634 h 1851"/>
                    <a:gd name="T30" fmla="*/ 377181516 w 2221"/>
                    <a:gd name="T31" fmla="*/ 83161004 h 1851"/>
                    <a:gd name="T32" fmla="*/ 409574872 w 2221"/>
                    <a:gd name="T33" fmla="*/ 92003298 h 1851"/>
                    <a:gd name="T34" fmla="*/ 447514632 w 2221"/>
                    <a:gd name="T35" fmla="*/ 99582408 h 1851"/>
                    <a:gd name="T36" fmla="*/ 480573557 w 2221"/>
                    <a:gd name="T37" fmla="*/ 106108940 h 1851"/>
                    <a:gd name="T38" fmla="*/ 486120432 w 2221"/>
                    <a:gd name="T39" fmla="*/ 115161842 h 1851"/>
                    <a:gd name="T40" fmla="*/ 491223595 w 2221"/>
                    <a:gd name="T41" fmla="*/ 124425380 h 1851"/>
                    <a:gd name="T42" fmla="*/ 491001739 w 2221"/>
                    <a:gd name="T43" fmla="*/ 131794341 h 1851"/>
                    <a:gd name="T44" fmla="*/ 481239125 w 2221"/>
                    <a:gd name="T45" fmla="*/ 142321035 h 1851"/>
                    <a:gd name="T46" fmla="*/ 473695545 w 2221"/>
                    <a:gd name="T47" fmla="*/ 150742115 h 1851"/>
                    <a:gd name="T48" fmla="*/ 473695545 w 2221"/>
                    <a:gd name="T49" fmla="*/ 157689861 h 1851"/>
                    <a:gd name="T50" fmla="*/ 469480277 w 2221"/>
                    <a:gd name="T51" fmla="*/ 164216393 h 1851"/>
                    <a:gd name="T52" fmla="*/ 464377114 w 2221"/>
                    <a:gd name="T53" fmla="*/ 172427325 h 1851"/>
                    <a:gd name="T54" fmla="*/ 452395939 w 2221"/>
                    <a:gd name="T55" fmla="*/ 188217366 h 1851"/>
                    <a:gd name="T56" fmla="*/ 435089745 w 2221"/>
                    <a:gd name="T57" fmla="*/ 199796638 h 1851"/>
                    <a:gd name="T58" fmla="*/ 431983758 w 2221"/>
                    <a:gd name="T59" fmla="*/ 216007435 h 1851"/>
                    <a:gd name="T60" fmla="*/ 439527339 w 2221"/>
                    <a:gd name="T61" fmla="*/ 222113211 h 1851"/>
                    <a:gd name="T62" fmla="*/ 446627208 w 2221"/>
                    <a:gd name="T63" fmla="*/ 228639743 h 1851"/>
                    <a:gd name="T64" fmla="*/ 443299365 w 2221"/>
                    <a:gd name="T65" fmla="*/ 236640067 h 1851"/>
                    <a:gd name="T66" fmla="*/ 441302188 w 2221"/>
                    <a:gd name="T67" fmla="*/ 245693026 h 1851"/>
                    <a:gd name="T68" fmla="*/ 435755313 w 2221"/>
                    <a:gd name="T69" fmla="*/ 252430166 h 1851"/>
                    <a:gd name="T70" fmla="*/ 425105746 w 2221"/>
                    <a:gd name="T71" fmla="*/ 307379399 h 1851"/>
                    <a:gd name="T72" fmla="*/ 411349721 w 2221"/>
                    <a:gd name="T73" fmla="*/ 376855488 h 1851"/>
                    <a:gd name="T74" fmla="*/ 393156102 w 2221"/>
                    <a:gd name="T75" fmla="*/ 386750360 h 1851"/>
                    <a:gd name="T76" fmla="*/ 307735824 w 2221"/>
                    <a:gd name="T77" fmla="*/ 372012897 h 1851"/>
                    <a:gd name="T78" fmla="*/ 240286778 w 2221"/>
                    <a:gd name="T79" fmla="*/ 360433625 h 1851"/>
                    <a:gd name="T80" fmla="*/ 164628643 w 2221"/>
                    <a:gd name="T81" fmla="*/ 343801613 h 1851"/>
                    <a:gd name="T82" fmla="*/ 75214453 w 2221"/>
                    <a:gd name="T83" fmla="*/ 322327011 h 1851"/>
                    <a:gd name="T84" fmla="*/ 0 w 2221"/>
                    <a:gd name="T85" fmla="*/ 300642259 h 1851"/>
                    <a:gd name="T86" fmla="*/ 2440419 w 2221"/>
                    <a:gd name="T87" fmla="*/ 282325848 h 1851"/>
                    <a:gd name="T88" fmla="*/ 5103165 w 2221"/>
                    <a:gd name="T89" fmla="*/ 264640800 h 1851"/>
                    <a:gd name="T90" fmla="*/ 7765441 w 2221"/>
                    <a:gd name="T91" fmla="*/ 242324227 h 1851"/>
                    <a:gd name="T92" fmla="*/ 19081051 w 2221"/>
                    <a:gd name="T93" fmla="*/ 216639257 h 1851"/>
                    <a:gd name="T94" fmla="*/ 34833789 w 2221"/>
                    <a:gd name="T95" fmla="*/ 193059499 h 1851"/>
                    <a:gd name="T96" fmla="*/ 46149396 w 2221"/>
                    <a:gd name="T97" fmla="*/ 166321549 h 1851"/>
                    <a:gd name="T98" fmla="*/ 64342558 w 2221"/>
                    <a:gd name="T99" fmla="*/ 113267294 h 1851"/>
                    <a:gd name="T100" fmla="*/ 73883316 w 2221"/>
                    <a:gd name="T101" fmla="*/ 89476928 h 1851"/>
                    <a:gd name="T102" fmla="*/ 76545590 w 2221"/>
                    <a:gd name="T103" fmla="*/ 83371152 h 1851"/>
                    <a:gd name="T104" fmla="*/ 74105172 w 2221"/>
                    <a:gd name="T105" fmla="*/ 75581435 h 1851"/>
                    <a:gd name="T106" fmla="*/ 83645458 w 2221"/>
                    <a:gd name="T107" fmla="*/ 65897170 h 1851"/>
                    <a:gd name="T108" fmla="*/ 87195628 w 2221"/>
                    <a:gd name="T109" fmla="*/ 47580745 h 1851"/>
                    <a:gd name="T110" fmla="*/ 91854608 w 2221"/>
                    <a:gd name="T111" fmla="*/ 29474934 h 1851"/>
                    <a:gd name="T112" fmla="*/ 92076464 w 2221"/>
                    <a:gd name="T113" fmla="*/ 18737633 h 1851"/>
                    <a:gd name="T114" fmla="*/ 95404778 w 2221"/>
                    <a:gd name="T115" fmla="*/ 8000328 h 185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21"/>
                    <a:gd name="T175" fmla="*/ 0 h 1851"/>
                    <a:gd name="T176" fmla="*/ 2221 w 2221"/>
                    <a:gd name="T177" fmla="*/ 1851 h 185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21" h="1851">
                      <a:moveTo>
                        <a:pt x="451" y="0"/>
                      </a:moveTo>
                      <a:lnTo>
                        <a:pt x="471" y="1"/>
                      </a:lnTo>
                      <a:lnTo>
                        <a:pt x="489" y="5"/>
                      </a:lnTo>
                      <a:lnTo>
                        <a:pt x="507" y="10"/>
                      </a:lnTo>
                      <a:lnTo>
                        <a:pt x="524" y="18"/>
                      </a:lnTo>
                      <a:lnTo>
                        <a:pt x="539" y="28"/>
                      </a:lnTo>
                      <a:lnTo>
                        <a:pt x="554" y="38"/>
                      </a:lnTo>
                      <a:lnTo>
                        <a:pt x="569" y="51"/>
                      </a:lnTo>
                      <a:lnTo>
                        <a:pt x="583" y="63"/>
                      </a:lnTo>
                      <a:lnTo>
                        <a:pt x="596" y="76"/>
                      </a:lnTo>
                      <a:lnTo>
                        <a:pt x="610" y="90"/>
                      </a:lnTo>
                      <a:lnTo>
                        <a:pt x="624" y="103"/>
                      </a:lnTo>
                      <a:lnTo>
                        <a:pt x="638" y="117"/>
                      </a:lnTo>
                      <a:lnTo>
                        <a:pt x="651" y="131"/>
                      </a:lnTo>
                      <a:lnTo>
                        <a:pt x="665" y="144"/>
                      </a:lnTo>
                      <a:lnTo>
                        <a:pt x="681" y="155"/>
                      </a:lnTo>
                      <a:lnTo>
                        <a:pt x="697" y="167"/>
                      </a:lnTo>
                      <a:lnTo>
                        <a:pt x="699" y="179"/>
                      </a:lnTo>
                      <a:lnTo>
                        <a:pt x="700" y="192"/>
                      </a:lnTo>
                      <a:lnTo>
                        <a:pt x="701" y="206"/>
                      </a:lnTo>
                      <a:lnTo>
                        <a:pt x="701" y="220"/>
                      </a:lnTo>
                      <a:lnTo>
                        <a:pt x="702" y="233"/>
                      </a:lnTo>
                      <a:lnTo>
                        <a:pt x="703" y="246"/>
                      </a:lnTo>
                      <a:lnTo>
                        <a:pt x="704" y="260"/>
                      </a:lnTo>
                      <a:lnTo>
                        <a:pt x="706" y="272"/>
                      </a:lnTo>
                      <a:lnTo>
                        <a:pt x="708" y="285"/>
                      </a:lnTo>
                      <a:lnTo>
                        <a:pt x="711" y="296"/>
                      </a:lnTo>
                      <a:lnTo>
                        <a:pt x="716" y="308"/>
                      </a:lnTo>
                      <a:lnTo>
                        <a:pt x="722" y="319"/>
                      </a:lnTo>
                      <a:lnTo>
                        <a:pt x="729" y="330"/>
                      </a:lnTo>
                      <a:lnTo>
                        <a:pt x="738" y="339"/>
                      </a:lnTo>
                      <a:lnTo>
                        <a:pt x="748" y="347"/>
                      </a:lnTo>
                      <a:lnTo>
                        <a:pt x="761" y="355"/>
                      </a:lnTo>
                      <a:lnTo>
                        <a:pt x="771" y="359"/>
                      </a:lnTo>
                      <a:lnTo>
                        <a:pt x="781" y="362"/>
                      </a:lnTo>
                      <a:lnTo>
                        <a:pt x="792" y="365"/>
                      </a:lnTo>
                      <a:lnTo>
                        <a:pt x="803" y="369"/>
                      </a:lnTo>
                      <a:lnTo>
                        <a:pt x="814" y="371"/>
                      </a:lnTo>
                      <a:lnTo>
                        <a:pt x="825" y="373"/>
                      </a:lnTo>
                      <a:lnTo>
                        <a:pt x="835" y="375"/>
                      </a:lnTo>
                      <a:lnTo>
                        <a:pt x="847" y="376"/>
                      </a:lnTo>
                      <a:lnTo>
                        <a:pt x="857" y="376"/>
                      </a:lnTo>
                      <a:lnTo>
                        <a:pt x="869" y="376"/>
                      </a:lnTo>
                      <a:lnTo>
                        <a:pt x="879" y="375"/>
                      </a:lnTo>
                      <a:lnTo>
                        <a:pt x="891" y="372"/>
                      </a:lnTo>
                      <a:lnTo>
                        <a:pt x="901" y="369"/>
                      </a:lnTo>
                      <a:lnTo>
                        <a:pt x="911" y="364"/>
                      </a:lnTo>
                      <a:lnTo>
                        <a:pt x="922" y="359"/>
                      </a:lnTo>
                      <a:lnTo>
                        <a:pt x="932" y="352"/>
                      </a:lnTo>
                      <a:lnTo>
                        <a:pt x="941" y="355"/>
                      </a:lnTo>
                      <a:lnTo>
                        <a:pt x="952" y="357"/>
                      </a:lnTo>
                      <a:lnTo>
                        <a:pt x="962" y="360"/>
                      </a:lnTo>
                      <a:lnTo>
                        <a:pt x="973" y="361"/>
                      </a:lnTo>
                      <a:lnTo>
                        <a:pt x="984" y="362"/>
                      </a:lnTo>
                      <a:lnTo>
                        <a:pt x="995" y="363"/>
                      </a:lnTo>
                      <a:lnTo>
                        <a:pt x="1007" y="364"/>
                      </a:lnTo>
                      <a:lnTo>
                        <a:pt x="1017" y="365"/>
                      </a:lnTo>
                      <a:lnTo>
                        <a:pt x="1029" y="368"/>
                      </a:lnTo>
                      <a:lnTo>
                        <a:pt x="1038" y="370"/>
                      </a:lnTo>
                      <a:lnTo>
                        <a:pt x="1047" y="373"/>
                      </a:lnTo>
                      <a:lnTo>
                        <a:pt x="1056" y="378"/>
                      </a:lnTo>
                      <a:lnTo>
                        <a:pt x="1063" y="385"/>
                      </a:lnTo>
                      <a:lnTo>
                        <a:pt x="1070" y="392"/>
                      </a:lnTo>
                      <a:lnTo>
                        <a:pt x="1075" y="402"/>
                      </a:lnTo>
                      <a:lnTo>
                        <a:pt x="1079" y="414"/>
                      </a:lnTo>
                      <a:lnTo>
                        <a:pt x="1110" y="411"/>
                      </a:lnTo>
                      <a:lnTo>
                        <a:pt x="1142" y="410"/>
                      </a:lnTo>
                      <a:lnTo>
                        <a:pt x="1175" y="409"/>
                      </a:lnTo>
                      <a:lnTo>
                        <a:pt x="1207" y="408"/>
                      </a:lnTo>
                      <a:lnTo>
                        <a:pt x="1239" y="407"/>
                      </a:lnTo>
                      <a:lnTo>
                        <a:pt x="1271" y="406"/>
                      </a:lnTo>
                      <a:lnTo>
                        <a:pt x="1305" y="406"/>
                      </a:lnTo>
                      <a:lnTo>
                        <a:pt x="1337" y="404"/>
                      </a:lnTo>
                      <a:lnTo>
                        <a:pt x="1370" y="403"/>
                      </a:lnTo>
                      <a:lnTo>
                        <a:pt x="1402" y="403"/>
                      </a:lnTo>
                      <a:lnTo>
                        <a:pt x="1436" y="403"/>
                      </a:lnTo>
                      <a:lnTo>
                        <a:pt x="1469" y="403"/>
                      </a:lnTo>
                      <a:lnTo>
                        <a:pt x="1502" y="402"/>
                      </a:lnTo>
                      <a:lnTo>
                        <a:pt x="1534" y="402"/>
                      </a:lnTo>
                      <a:lnTo>
                        <a:pt x="1568" y="402"/>
                      </a:lnTo>
                      <a:lnTo>
                        <a:pt x="1602" y="403"/>
                      </a:lnTo>
                      <a:lnTo>
                        <a:pt x="1609" y="402"/>
                      </a:lnTo>
                      <a:lnTo>
                        <a:pt x="1616" y="401"/>
                      </a:lnTo>
                      <a:lnTo>
                        <a:pt x="1623" y="399"/>
                      </a:lnTo>
                      <a:lnTo>
                        <a:pt x="1630" y="396"/>
                      </a:lnTo>
                      <a:lnTo>
                        <a:pt x="1637" y="393"/>
                      </a:lnTo>
                      <a:lnTo>
                        <a:pt x="1643" y="390"/>
                      </a:lnTo>
                      <a:lnTo>
                        <a:pt x="1649" y="387"/>
                      </a:lnTo>
                      <a:lnTo>
                        <a:pt x="1656" y="385"/>
                      </a:lnTo>
                      <a:lnTo>
                        <a:pt x="1663" y="383"/>
                      </a:lnTo>
                      <a:lnTo>
                        <a:pt x="1669" y="381"/>
                      </a:lnTo>
                      <a:lnTo>
                        <a:pt x="1676" y="381"/>
                      </a:lnTo>
                      <a:lnTo>
                        <a:pt x="1682" y="383"/>
                      </a:lnTo>
                      <a:lnTo>
                        <a:pt x="1689" y="385"/>
                      </a:lnTo>
                      <a:lnTo>
                        <a:pt x="1694" y="388"/>
                      </a:lnTo>
                      <a:lnTo>
                        <a:pt x="1700" y="395"/>
                      </a:lnTo>
                      <a:lnTo>
                        <a:pt x="1706" y="403"/>
                      </a:lnTo>
                      <a:lnTo>
                        <a:pt x="1733" y="409"/>
                      </a:lnTo>
                      <a:lnTo>
                        <a:pt x="1762" y="416"/>
                      </a:lnTo>
                      <a:lnTo>
                        <a:pt x="1790" y="423"/>
                      </a:lnTo>
                      <a:lnTo>
                        <a:pt x="1818" y="430"/>
                      </a:lnTo>
                      <a:lnTo>
                        <a:pt x="1846" y="437"/>
                      </a:lnTo>
                      <a:lnTo>
                        <a:pt x="1875" y="442"/>
                      </a:lnTo>
                      <a:lnTo>
                        <a:pt x="1904" y="449"/>
                      </a:lnTo>
                      <a:lnTo>
                        <a:pt x="1932" y="455"/>
                      </a:lnTo>
                      <a:lnTo>
                        <a:pt x="1960" y="462"/>
                      </a:lnTo>
                      <a:lnTo>
                        <a:pt x="1989" y="468"/>
                      </a:lnTo>
                      <a:lnTo>
                        <a:pt x="2017" y="473"/>
                      </a:lnTo>
                      <a:lnTo>
                        <a:pt x="2046" y="478"/>
                      </a:lnTo>
                      <a:lnTo>
                        <a:pt x="2075" y="484"/>
                      </a:lnTo>
                      <a:lnTo>
                        <a:pt x="2104" y="488"/>
                      </a:lnTo>
                      <a:lnTo>
                        <a:pt x="2132" y="493"/>
                      </a:lnTo>
                      <a:lnTo>
                        <a:pt x="2162" y="498"/>
                      </a:lnTo>
                      <a:lnTo>
                        <a:pt x="2166" y="504"/>
                      </a:lnTo>
                      <a:lnTo>
                        <a:pt x="2169" y="511"/>
                      </a:lnTo>
                      <a:lnTo>
                        <a:pt x="2174" y="518"/>
                      </a:lnTo>
                      <a:lnTo>
                        <a:pt x="2178" y="526"/>
                      </a:lnTo>
                      <a:lnTo>
                        <a:pt x="2183" y="533"/>
                      </a:lnTo>
                      <a:lnTo>
                        <a:pt x="2188" y="540"/>
                      </a:lnTo>
                      <a:lnTo>
                        <a:pt x="2191" y="547"/>
                      </a:lnTo>
                      <a:lnTo>
                        <a:pt x="2196" y="554"/>
                      </a:lnTo>
                      <a:lnTo>
                        <a:pt x="2200" y="561"/>
                      </a:lnTo>
                      <a:lnTo>
                        <a:pt x="2204" y="568"/>
                      </a:lnTo>
                      <a:lnTo>
                        <a:pt x="2207" y="576"/>
                      </a:lnTo>
                      <a:lnTo>
                        <a:pt x="2210" y="583"/>
                      </a:lnTo>
                      <a:lnTo>
                        <a:pt x="2214" y="591"/>
                      </a:lnTo>
                      <a:lnTo>
                        <a:pt x="2216" y="599"/>
                      </a:lnTo>
                      <a:lnTo>
                        <a:pt x="2219" y="608"/>
                      </a:lnTo>
                      <a:lnTo>
                        <a:pt x="2221" y="617"/>
                      </a:lnTo>
                      <a:lnTo>
                        <a:pt x="2220" y="617"/>
                      </a:lnTo>
                      <a:lnTo>
                        <a:pt x="2216" y="620"/>
                      </a:lnTo>
                      <a:lnTo>
                        <a:pt x="2213" y="626"/>
                      </a:lnTo>
                      <a:lnTo>
                        <a:pt x="2207" y="632"/>
                      </a:lnTo>
                      <a:lnTo>
                        <a:pt x="2200" y="640"/>
                      </a:lnTo>
                      <a:lnTo>
                        <a:pt x="2193" y="648"/>
                      </a:lnTo>
                      <a:lnTo>
                        <a:pt x="2185" y="657"/>
                      </a:lnTo>
                      <a:lnTo>
                        <a:pt x="2177" y="666"/>
                      </a:lnTo>
                      <a:lnTo>
                        <a:pt x="2169" y="676"/>
                      </a:lnTo>
                      <a:lnTo>
                        <a:pt x="2161" y="685"/>
                      </a:lnTo>
                      <a:lnTo>
                        <a:pt x="2154" y="693"/>
                      </a:lnTo>
                      <a:lnTo>
                        <a:pt x="2147" y="701"/>
                      </a:lnTo>
                      <a:lnTo>
                        <a:pt x="2142" y="707"/>
                      </a:lnTo>
                      <a:lnTo>
                        <a:pt x="2138" y="712"/>
                      </a:lnTo>
                      <a:lnTo>
                        <a:pt x="2135" y="716"/>
                      </a:lnTo>
                      <a:lnTo>
                        <a:pt x="2135" y="717"/>
                      </a:lnTo>
                      <a:lnTo>
                        <a:pt x="2136" y="723"/>
                      </a:lnTo>
                      <a:lnTo>
                        <a:pt x="2136" y="730"/>
                      </a:lnTo>
                      <a:lnTo>
                        <a:pt x="2136" y="736"/>
                      </a:lnTo>
                      <a:lnTo>
                        <a:pt x="2136" y="742"/>
                      </a:lnTo>
                      <a:lnTo>
                        <a:pt x="2135" y="749"/>
                      </a:lnTo>
                      <a:lnTo>
                        <a:pt x="2132" y="755"/>
                      </a:lnTo>
                      <a:lnTo>
                        <a:pt x="2130" y="761"/>
                      </a:lnTo>
                      <a:lnTo>
                        <a:pt x="2128" y="766"/>
                      </a:lnTo>
                      <a:lnTo>
                        <a:pt x="2124" y="771"/>
                      </a:lnTo>
                      <a:lnTo>
                        <a:pt x="2121" y="776"/>
                      </a:lnTo>
                      <a:lnTo>
                        <a:pt x="2116" y="780"/>
                      </a:lnTo>
                      <a:lnTo>
                        <a:pt x="2112" y="785"/>
                      </a:lnTo>
                      <a:lnTo>
                        <a:pt x="2107" y="788"/>
                      </a:lnTo>
                      <a:lnTo>
                        <a:pt x="2102" y="792"/>
                      </a:lnTo>
                      <a:lnTo>
                        <a:pt x="2098" y="795"/>
                      </a:lnTo>
                      <a:lnTo>
                        <a:pt x="2093" y="799"/>
                      </a:lnTo>
                      <a:lnTo>
                        <a:pt x="2093" y="819"/>
                      </a:lnTo>
                      <a:lnTo>
                        <a:pt x="2091" y="838"/>
                      </a:lnTo>
                      <a:lnTo>
                        <a:pt x="2085" y="853"/>
                      </a:lnTo>
                      <a:lnTo>
                        <a:pt x="2076" y="865"/>
                      </a:lnTo>
                      <a:lnTo>
                        <a:pt x="2066" y="876"/>
                      </a:lnTo>
                      <a:lnTo>
                        <a:pt x="2053" y="886"/>
                      </a:lnTo>
                      <a:lnTo>
                        <a:pt x="2039" y="894"/>
                      </a:lnTo>
                      <a:lnTo>
                        <a:pt x="2024" y="902"/>
                      </a:lnTo>
                      <a:lnTo>
                        <a:pt x="2010" y="910"/>
                      </a:lnTo>
                      <a:lnTo>
                        <a:pt x="1996" y="918"/>
                      </a:lnTo>
                      <a:lnTo>
                        <a:pt x="1983" y="926"/>
                      </a:lnTo>
                      <a:lnTo>
                        <a:pt x="1970" y="936"/>
                      </a:lnTo>
                      <a:lnTo>
                        <a:pt x="1961" y="949"/>
                      </a:lnTo>
                      <a:lnTo>
                        <a:pt x="1953" y="963"/>
                      </a:lnTo>
                      <a:lnTo>
                        <a:pt x="1948" y="980"/>
                      </a:lnTo>
                      <a:lnTo>
                        <a:pt x="1948" y="1001"/>
                      </a:lnTo>
                      <a:lnTo>
                        <a:pt x="1946" y="1010"/>
                      </a:lnTo>
                      <a:lnTo>
                        <a:pt x="1946" y="1019"/>
                      </a:lnTo>
                      <a:lnTo>
                        <a:pt x="1947" y="1026"/>
                      </a:lnTo>
                      <a:lnTo>
                        <a:pt x="1951" y="1033"/>
                      </a:lnTo>
                      <a:lnTo>
                        <a:pt x="1955" y="1037"/>
                      </a:lnTo>
                      <a:lnTo>
                        <a:pt x="1961" y="1043"/>
                      </a:lnTo>
                      <a:lnTo>
                        <a:pt x="1967" y="1047"/>
                      </a:lnTo>
                      <a:lnTo>
                        <a:pt x="1974" y="1051"/>
                      </a:lnTo>
                      <a:lnTo>
                        <a:pt x="1981" y="1055"/>
                      </a:lnTo>
                      <a:lnTo>
                        <a:pt x="1987" y="1058"/>
                      </a:lnTo>
                      <a:lnTo>
                        <a:pt x="1993" y="1063"/>
                      </a:lnTo>
                      <a:lnTo>
                        <a:pt x="2000" y="1067"/>
                      </a:lnTo>
                      <a:lnTo>
                        <a:pt x="2005" y="1072"/>
                      </a:lnTo>
                      <a:lnTo>
                        <a:pt x="2009" y="1079"/>
                      </a:lnTo>
                      <a:lnTo>
                        <a:pt x="2013" y="1086"/>
                      </a:lnTo>
                      <a:lnTo>
                        <a:pt x="2015" y="1094"/>
                      </a:lnTo>
                      <a:lnTo>
                        <a:pt x="2009" y="1098"/>
                      </a:lnTo>
                      <a:lnTo>
                        <a:pt x="2006" y="1104"/>
                      </a:lnTo>
                      <a:lnTo>
                        <a:pt x="2002" y="1110"/>
                      </a:lnTo>
                      <a:lnTo>
                        <a:pt x="2000" y="1117"/>
                      </a:lnTo>
                      <a:lnTo>
                        <a:pt x="1998" y="1124"/>
                      </a:lnTo>
                      <a:lnTo>
                        <a:pt x="1996" y="1132"/>
                      </a:lnTo>
                      <a:lnTo>
                        <a:pt x="1994" y="1139"/>
                      </a:lnTo>
                      <a:lnTo>
                        <a:pt x="1993" y="1147"/>
                      </a:lnTo>
                      <a:lnTo>
                        <a:pt x="1992" y="1154"/>
                      </a:lnTo>
                      <a:lnTo>
                        <a:pt x="1990" y="1160"/>
                      </a:lnTo>
                      <a:lnTo>
                        <a:pt x="1989" y="1167"/>
                      </a:lnTo>
                      <a:lnTo>
                        <a:pt x="1985" y="1173"/>
                      </a:lnTo>
                      <a:lnTo>
                        <a:pt x="1982" y="1179"/>
                      </a:lnTo>
                      <a:lnTo>
                        <a:pt x="1978" y="1185"/>
                      </a:lnTo>
                      <a:lnTo>
                        <a:pt x="1973" y="1188"/>
                      </a:lnTo>
                      <a:lnTo>
                        <a:pt x="1967" y="1193"/>
                      </a:lnTo>
                      <a:lnTo>
                        <a:pt x="1964" y="1199"/>
                      </a:lnTo>
                      <a:lnTo>
                        <a:pt x="1961" y="1220"/>
                      </a:lnTo>
                      <a:lnTo>
                        <a:pt x="1955" y="1252"/>
                      </a:lnTo>
                      <a:lnTo>
                        <a:pt x="1947" y="1295"/>
                      </a:lnTo>
                      <a:lnTo>
                        <a:pt x="1938" y="1344"/>
                      </a:lnTo>
                      <a:lnTo>
                        <a:pt x="1928" y="1401"/>
                      </a:lnTo>
                      <a:lnTo>
                        <a:pt x="1916" y="1460"/>
                      </a:lnTo>
                      <a:lnTo>
                        <a:pt x="1905" y="1521"/>
                      </a:lnTo>
                      <a:lnTo>
                        <a:pt x="1893" y="1582"/>
                      </a:lnTo>
                      <a:lnTo>
                        <a:pt x="1882" y="1642"/>
                      </a:lnTo>
                      <a:lnTo>
                        <a:pt x="1871" y="1698"/>
                      </a:lnTo>
                      <a:lnTo>
                        <a:pt x="1862" y="1747"/>
                      </a:lnTo>
                      <a:lnTo>
                        <a:pt x="1854" y="1790"/>
                      </a:lnTo>
                      <a:lnTo>
                        <a:pt x="1848" y="1822"/>
                      </a:lnTo>
                      <a:lnTo>
                        <a:pt x="1845" y="1843"/>
                      </a:lnTo>
                      <a:lnTo>
                        <a:pt x="1844" y="1851"/>
                      </a:lnTo>
                      <a:lnTo>
                        <a:pt x="1835" y="1849"/>
                      </a:lnTo>
                      <a:lnTo>
                        <a:pt x="1810" y="1844"/>
                      </a:lnTo>
                      <a:lnTo>
                        <a:pt x="1772" y="1837"/>
                      </a:lnTo>
                      <a:lnTo>
                        <a:pt x="1723" y="1828"/>
                      </a:lnTo>
                      <a:lnTo>
                        <a:pt x="1664" y="1818"/>
                      </a:lnTo>
                      <a:lnTo>
                        <a:pt x="1600" y="1806"/>
                      </a:lnTo>
                      <a:lnTo>
                        <a:pt x="1530" y="1793"/>
                      </a:lnTo>
                      <a:lnTo>
                        <a:pt x="1459" y="1781"/>
                      </a:lnTo>
                      <a:lnTo>
                        <a:pt x="1387" y="1767"/>
                      </a:lnTo>
                      <a:lnTo>
                        <a:pt x="1317" y="1754"/>
                      </a:lnTo>
                      <a:lnTo>
                        <a:pt x="1253" y="1743"/>
                      </a:lnTo>
                      <a:lnTo>
                        <a:pt x="1194" y="1733"/>
                      </a:lnTo>
                      <a:lnTo>
                        <a:pt x="1145" y="1723"/>
                      </a:lnTo>
                      <a:lnTo>
                        <a:pt x="1107" y="1716"/>
                      </a:lnTo>
                      <a:lnTo>
                        <a:pt x="1083" y="1712"/>
                      </a:lnTo>
                      <a:lnTo>
                        <a:pt x="1075" y="1711"/>
                      </a:lnTo>
                      <a:lnTo>
                        <a:pt x="1008" y="1695"/>
                      </a:lnTo>
                      <a:lnTo>
                        <a:pt x="942" y="1680"/>
                      </a:lnTo>
                      <a:lnTo>
                        <a:pt x="876" y="1664"/>
                      </a:lnTo>
                      <a:lnTo>
                        <a:pt x="809" y="1649"/>
                      </a:lnTo>
                      <a:lnTo>
                        <a:pt x="742" y="1633"/>
                      </a:lnTo>
                      <a:lnTo>
                        <a:pt x="676" y="1615"/>
                      </a:lnTo>
                      <a:lnTo>
                        <a:pt x="608" y="1599"/>
                      </a:lnTo>
                      <a:lnTo>
                        <a:pt x="541" y="1582"/>
                      </a:lnTo>
                      <a:lnTo>
                        <a:pt x="473" y="1566"/>
                      </a:lnTo>
                      <a:lnTo>
                        <a:pt x="405" y="1549"/>
                      </a:lnTo>
                      <a:lnTo>
                        <a:pt x="339" y="1531"/>
                      </a:lnTo>
                      <a:lnTo>
                        <a:pt x="271" y="1514"/>
                      </a:lnTo>
                      <a:lnTo>
                        <a:pt x="203" y="1496"/>
                      </a:lnTo>
                      <a:lnTo>
                        <a:pt x="136" y="1479"/>
                      </a:lnTo>
                      <a:lnTo>
                        <a:pt x="69" y="1461"/>
                      </a:lnTo>
                      <a:lnTo>
                        <a:pt x="2" y="1444"/>
                      </a:lnTo>
                      <a:lnTo>
                        <a:pt x="0" y="1428"/>
                      </a:lnTo>
                      <a:lnTo>
                        <a:pt x="0" y="1412"/>
                      </a:lnTo>
                      <a:lnTo>
                        <a:pt x="1" y="1397"/>
                      </a:lnTo>
                      <a:lnTo>
                        <a:pt x="2" y="1383"/>
                      </a:lnTo>
                      <a:lnTo>
                        <a:pt x="5" y="1368"/>
                      </a:lnTo>
                      <a:lnTo>
                        <a:pt x="8" y="1355"/>
                      </a:lnTo>
                      <a:lnTo>
                        <a:pt x="11" y="1341"/>
                      </a:lnTo>
                      <a:lnTo>
                        <a:pt x="15" y="1327"/>
                      </a:lnTo>
                      <a:lnTo>
                        <a:pt x="18" y="1312"/>
                      </a:lnTo>
                      <a:lnTo>
                        <a:pt x="20" y="1298"/>
                      </a:lnTo>
                      <a:lnTo>
                        <a:pt x="21" y="1284"/>
                      </a:lnTo>
                      <a:lnTo>
                        <a:pt x="23" y="1271"/>
                      </a:lnTo>
                      <a:lnTo>
                        <a:pt x="23" y="1257"/>
                      </a:lnTo>
                      <a:lnTo>
                        <a:pt x="20" y="1242"/>
                      </a:lnTo>
                      <a:lnTo>
                        <a:pt x="17" y="1227"/>
                      </a:lnTo>
                      <a:lnTo>
                        <a:pt x="12" y="1213"/>
                      </a:lnTo>
                      <a:lnTo>
                        <a:pt x="20" y="1193"/>
                      </a:lnTo>
                      <a:lnTo>
                        <a:pt x="28" y="1172"/>
                      </a:lnTo>
                      <a:lnTo>
                        <a:pt x="35" y="1151"/>
                      </a:lnTo>
                      <a:lnTo>
                        <a:pt x="43" y="1131"/>
                      </a:lnTo>
                      <a:lnTo>
                        <a:pt x="51" y="1111"/>
                      </a:lnTo>
                      <a:lnTo>
                        <a:pt x="59" y="1090"/>
                      </a:lnTo>
                      <a:lnTo>
                        <a:pt x="67" y="1070"/>
                      </a:lnTo>
                      <a:lnTo>
                        <a:pt x="77" y="1050"/>
                      </a:lnTo>
                      <a:lnTo>
                        <a:pt x="86" y="1029"/>
                      </a:lnTo>
                      <a:lnTo>
                        <a:pt x="96" y="1010"/>
                      </a:lnTo>
                      <a:lnTo>
                        <a:pt x="107" y="990"/>
                      </a:lnTo>
                      <a:lnTo>
                        <a:pt x="117" y="972"/>
                      </a:lnTo>
                      <a:lnTo>
                        <a:pt x="130" y="952"/>
                      </a:lnTo>
                      <a:lnTo>
                        <a:pt x="143" y="934"/>
                      </a:lnTo>
                      <a:lnTo>
                        <a:pt x="157" y="917"/>
                      </a:lnTo>
                      <a:lnTo>
                        <a:pt x="173" y="900"/>
                      </a:lnTo>
                      <a:lnTo>
                        <a:pt x="174" y="894"/>
                      </a:lnTo>
                      <a:lnTo>
                        <a:pt x="179" y="879"/>
                      </a:lnTo>
                      <a:lnTo>
                        <a:pt x="187" y="856"/>
                      </a:lnTo>
                      <a:lnTo>
                        <a:pt x="196" y="826"/>
                      </a:lnTo>
                      <a:lnTo>
                        <a:pt x="208" y="790"/>
                      </a:lnTo>
                      <a:lnTo>
                        <a:pt x="222" y="750"/>
                      </a:lnTo>
                      <a:lnTo>
                        <a:pt x="235" y="708"/>
                      </a:lnTo>
                      <a:lnTo>
                        <a:pt x="249" y="664"/>
                      </a:lnTo>
                      <a:lnTo>
                        <a:pt x="263" y="620"/>
                      </a:lnTo>
                      <a:lnTo>
                        <a:pt x="277" y="578"/>
                      </a:lnTo>
                      <a:lnTo>
                        <a:pt x="290" y="538"/>
                      </a:lnTo>
                      <a:lnTo>
                        <a:pt x="302" y="502"/>
                      </a:lnTo>
                      <a:lnTo>
                        <a:pt x="311" y="472"/>
                      </a:lnTo>
                      <a:lnTo>
                        <a:pt x="319" y="449"/>
                      </a:lnTo>
                      <a:lnTo>
                        <a:pt x="324" y="434"/>
                      </a:lnTo>
                      <a:lnTo>
                        <a:pt x="326" y="430"/>
                      </a:lnTo>
                      <a:lnTo>
                        <a:pt x="333" y="425"/>
                      </a:lnTo>
                      <a:lnTo>
                        <a:pt x="339" y="422"/>
                      </a:lnTo>
                      <a:lnTo>
                        <a:pt x="342" y="417"/>
                      </a:lnTo>
                      <a:lnTo>
                        <a:pt x="345" y="413"/>
                      </a:lnTo>
                      <a:lnTo>
                        <a:pt x="346" y="408"/>
                      </a:lnTo>
                      <a:lnTo>
                        <a:pt x="346" y="402"/>
                      </a:lnTo>
                      <a:lnTo>
                        <a:pt x="345" y="396"/>
                      </a:lnTo>
                      <a:lnTo>
                        <a:pt x="343" y="391"/>
                      </a:lnTo>
                      <a:lnTo>
                        <a:pt x="341" y="384"/>
                      </a:lnTo>
                      <a:lnTo>
                        <a:pt x="339" y="378"/>
                      </a:lnTo>
                      <a:lnTo>
                        <a:pt x="338" y="371"/>
                      </a:lnTo>
                      <a:lnTo>
                        <a:pt x="335" y="365"/>
                      </a:lnTo>
                      <a:lnTo>
                        <a:pt x="334" y="359"/>
                      </a:lnTo>
                      <a:lnTo>
                        <a:pt x="334" y="353"/>
                      </a:lnTo>
                      <a:lnTo>
                        <a:pt x="334" y="346"/>
                      </a:lnTo>
                      <a:lnTo>
                        <a:pt x="336" y="340"/>
                      </a:lnTo>
                      <a:lnTo>
                        <a:pt x="353" y="332"/>
                      </a:lnTo>
                      <a:lnTo>
                        <a:pt x="366" y="323"/>
                      </a:lnTo>
                      <a:lnTo>
                        <a:pt x="377" y="313"/>
                      </a:lnTo>
                      <a:lnTo>
                        <a:pt x="384" y="300"/>
                      </a:lnTo>
                      <a:lnTo>
                        <a:pt x="388" y="286"/>
                      </a:lnTo>
                      <a:lnTo>
                        <a:pt x="391" y="272"/>
                      </a:lnTo>
                      <a:lnTo>
                        <a:pt x="392" y="257"/>
                      </a:lnTo>
                      <a:lnTo>
                        <a:pt x="393" y="242"/>
                      </a:lnTo>
                      <a:lnTo>
                        <a:pt x="393" y="226"/>
                      </a:lnTo>
                      <a:lnTo>
                        <a:pt x="393" y="211"/>
                      </a:lnTo>
                      <a:lnTo>
                        <a:pt x="394" y="195"/>
                      </a:lnTo>
                      <a:lnTo>
                        <a:pt x="396" y="180"/>
                      </a:lnTo>
                      <a:lnTo>
                        <a:pt x="400" y="167"/>
                      </a:lnTo>
                      <a:lnTo>
                        <a:pt x="405" y="153"/>
                      </a:lnTo>
                      <a:lnTo>
                        <a:pt x="414" y="140"/>
                      </a:lnTo>
                      <a:lnTo>
                        <a:pt x="425" y="130"/>
                      </a:lnTo>
                      <a:lnTo>
                        <a:pt x="420" y="122"/>
                      </a:lnTo>
                      <a:lnTo>
                        <a:pt x="418" y="113"/>
                      </a:lnTo>
                      <a:lnTo>
                        <a:pt x="416" y="105"/>
                      </a:lnTo>
                      <a:lnTo>
                        <a:pt x="415" y="97"/>
                      </a:lnTo>
                      <a:lnTo>
                        <a:pt x="415" y="89"/>
                      </a:lnTo>
                      <a:lnTo>
                        <a:pt x="416" y="79"/>
                      </a:lnTo>
                      <a:lnTo>
                        <a:pt x="417" y="71"/>
                      </a:lnTo>
                      <a:lnTo>
                        <a:pt x="419" y="63"/>
                      </a:lnTo>
                      <a:lnTo>
                        <a:pt x="423" y="55"/>
                      </a:lnTo>
                      <a:lnTo>
                        <a:pt x="425" y="46"/>
                      </a:lnTo>
                      <a:lnTo>
                        <a:pt x="430" y="38"/>
                      </a:lnTo>
                      <a:lnTo>
                        <a:pt x="433" y="30"/>
                      </a:lnTo>
                      <a:lnTo>
                        <a:pt x="438" y="22"/>
                      </a:lnTo>
                      <a:lnTo>
                        <a:pt x="442" y="15"/>
                      </a:lnTo>
                      <a:lnTo>
                        <a:pt x="447" y="7"/>
                      </a:lnTo>
                      <a:lnTo>
                        <a:pt x="45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43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9" name="Freeform 10"/>
                <p:cNvSpPr>
                  <a:spLocks/>
                </p:cNvSpPr>
                <p:nvPr/>
              </p:nvSpPr>
              <p:spPr bwMode="auto">
                <a:xfrm>
                  <a:off x="2906713" y="2925763"/>
                  <a:ext cx="1068387" cy="488950"/>
                </a:xfrm>
                <a:custGeom>
                  <a:avLst/>
                  <a:gdLst>
                    <a:gd name="T0" fmla="*/ 78677627 w 2279"/>
                    <a:gd name="T1" fmla="*/ 2284349 h 1073"/>
                    <a:gd name="T2" fmla="*/ 177573965 w 2279"/>
                    <a:gd name="T3" fmla="*/ 3945321 h 1073"/>
                    <a:gd name="T4" fmla="*/ 274492950 w 2279"/>
                    <a:gd name="T5" fmla="*/ 4983371 h 1073"/>
                    <a:gd name="T6" fmla="*/ 314051380 w 2279"/>
                    <a:gd name="T7" fmla="*/ 6021876 h 1073"/>
                    <a:gd name="T8" fmla="*/ 320204799 w 2279"/>
                    <a:gd name="T9" fmla="*/ 8513562 h 1073"/>
                    <a:gd name="T10" fmla="*/ 325699091 w 2279"/>
                    <a:gd name="T11" fmla="*/ 10382326 h 1073"/>
                    <a:gd name="T12" fmla="*/ 330754120 w 2279"/>
                    <a:gd name="T13" fmla="*/ 11835960 h 1073"/>
                    <a:gd name="T14" fmla="*/ 337566666 w 2279"/>
                    <a:gd name="T15" fmla="*/ 15366154 h 1073"/>
                    <a:gd name="T16" fmla="*/ 344379682 w 2279"/>
                    <a:gd name="T17" fmla="*/ 18272967 h 1073"/>
                    <a:gd name="T18" fmla="*/ 352291555 w 2279"/>
                    <a:gd name="T19" fmla="*/ 15366154 h 1073"/>
                    <a:gd name="T20" fmla="*/ 363499535 w 2279"/>
                    <a:gd name="T21" fmla="*/ 12251089 h 1073"/>
                    <a:gd name="T22" fmla="*/ 376465969 w 2279"/>
                    <a:gd name="T23" fmla="*/ 12874010 h 1073"/>
                    <a:gd name="T24" fmla="*/ 388993141 w 2279"/>
                    <a:gd name="T25" fmla="*/ 12666674 h 1073"/>
                    <a:gd name="T26" fmla="*/ 402838568 w 2279"/>
                    <a:gd name="T27" fmla="*/ 21595365 h 1073"/>
                    <a:gd name="T28" fmla="*/ 417343122 w 2279"/>
                    <a:gd name="T29" fmla="*/ 29070874 h 1073"/>
                    <a:gd name="T30" fmla="*/ 432947004 w 2279"/>
                    <a:gd name="T31" fmla="*/ 35715677 h 1073"/>
                    <a:gd name="T32" fmla="*/ 439979416 w 2279"/>
                    <a:gd name="T33" fmla="*/ 46928712 h 1073"/>
                    <a:gd name="T34" fmla="*/ 447891289 w 2279"/>
                    <a:gd name="T35" fmla="*/ 56065192 h 1073"/>
                    <a:gd name="T36" fmla="*/ 455803163 w 2279"/>
                    <a:gd name="T37" fmla="*/ 63332923 h 1073"/>
                    <a:gd name="T38" fmla="*/ 455143566 w 2279"/>
                    <a:gd name="T39" fmla="*/ 69562134 h 1073"/>
                    <a:gd name="T40" fmla="*/ 455583297 w 2279"/>
                    <a:gd name="T41" fmla="*/ 74753751 h 1073"/>
                    <a:gd name="T42" fmla="*/ 458000879 w 2279"/>
                    <a:gd name="T43" fmla="*/ 80360041 h 1073"/>
                    <a:gd name="T44" fmla="*/ 456023028 w 2279"/>
                    <a:gd name="T45" fmla="*/ 89289184 h 1073"/>
                    <a:gd name="T46" fmla="*/ 461077589 w 2279"/>
                    <a:gd name="T47" fmla="*/ 97594951 h 1073"/>
                    <a:gd name="T48" fmla="*/ 467011142 w 2279"/>
                    <a:gd name="T49" fmla="*/ 106108510 h 1073"/>
                    <a:gd name="T50" fmla="*/ 465253157 w 2279"/>
                    <a:gd name="T51" fmla="*/ 117736674 h 1073"/>
                    <a:gd name="T52" fmla="*/ 468329866 w 2279"/>
                    <a:gd name="T53" fmla="*/ 128326817 h 1073"/>
                    <a:gd name="T54" fmla="*/ 470307717 w 2279"/>
                    <a:gd name="T55" fmla="*/ 138501803 h 1073"/>
                    <a:gd name="T56" fmla="*/ 468549731 w 2279"/>
                    <a:gd name="T57" fmla="*/ 147015362 h 1073"/>
                    <a:gd name="T58" fmla="*/ 472945165 w 2279"/>
                    <a:gd name="T59" fmla="*/ 155321128 h 1073"/>
                    <a:gd name="T60" fmla="*/ 476900867 w 2279"/>
                    <a:gd name="T61" fmla="*/ 164665401 h 1073"/>
                    <a:gd name="T62" fmla="*/ 481955896 w 2279"/>
                    <a:gd name="T63" fmla="*/ 169441433 h 1073"/>
                    <a:gd name="T64" fmla="*/ 488548577 w 2279"/>
                    <a:gd name="T65" fmla="*/ 183353945 h 1073"/>
                    <a:gd name="T66" fmla="*/ 495361710 w 2279"/>
                    <a:gd name="T67" fmla="*/ 196435744 h 1073"/>
                    <a:gd name="T68" fmla="*/ 500196874 w 2279"/>
                    <a:gd name="T69" fmla="*/ 212217020 h 1073"/>
                    <a:gd name="T70" fmla="*/ 402398837 w 2279"/>
                    <a:gd name="T71" fmla="*/ 219484736 h 1073"/>
                    <a:gd name="T72" fmla="*/ 281965093 w 2279"/>
                    <a:gd name="T73" fmla="*/ 221976421 h 1073"/>
                    <a:gd name="T74" fmla="*/ 166146120 w 2279"/>
                    <a:gd name="T75" fmla="*/ 222807134 h 1073"/>
                    <a:gd name="T76" fmla="*/ 121752497 w 2279"/>
                    <a:gd name="T77" fmla="*/ 215539417 h 1073"/>
                    <a:gd name="T78" fmla="*/ 121752497 w 2279"/>
                    <a:gd name="T79" fmla="*/ 186883679 h 1073"/>
                    <a:gd name="T80" fmla="*/ 121752497 w 2279"/>
                    <a:gd name="T81" fmla="*/ 158228397 h 1073"/>
                    <a:gd name="T82" fmla="*/ 106588346 w 2279"/>
                    <a:gd name="T83" fmla="*/ 151375809 h 1073"/>
                    <a:gd name="T84" fmla="*/ 68348640 w 2279"/>
                    <a:gd name="T85" fmla="*/ 152206523 h 1073"/>
                    <a:gd name="T86" fmla="*/ 30328309 w 2279"/>
                    <a:gd name="T87" fmla="*/ 152829444 h 1073"/>
                    <a:gd name="T88" fmla="*/ 219865 w 2279"/>
                    <a:gd name="T89" fmla="*/ 150545552 h 1073"/>
                    <a:gd name="T90" fmla="*/ 878993 w 2279"/>
                    <a:gd name="T91" fmla="*/ 143692964 h 1073"/>
                    <a:gd name="T92" fmla="*/ 1098859 w 2279"/>
                    <a:gd name="T93" fmla="*/ 137878882 h 1073"/>
                    <a:gd name="T94" fmla="*/ 3736307 w 2279"/>
                    <a:gd name="T95" fmla="*/ 133310642 h 1073"/>
                    <a:gd name="T96" fmla="*/ 2197718 w 2279"/>
                    <a:gd name="T97" fmla="*/ 88458471 h 1073"/>
                    <a:gd name="T98" fmla="*/ 1977852 w 2279"/>
                    <a:gd name="T99" fmla="*/ 48174554 h 1073"/>
                    <a:gd name="T100" fmla="*/ 1538590 w 2279"/>
                    <a:gd name="T101" fmla="*/ 8098434 h 107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279"/>
                    <a:gd name="T154" fmla="*/ 0 h 1073"/>
                    <a:gd name="T155" fmla="*/ 2279 w 2279"/>
                    <a:gd name="T156" fmla="*/ 1073 h 107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279" h="1073">
                      <a:moveTo>
                        <a:pt x="5" y="0"/>
                      </a:moveTo>
                      <a:lnTo>
                        <a:pt x="93" y="3"/>
                      </a:lnTo>
                      <a:lnTo>
                        <a:pt x="180" y="5"/>
                      </a:lnTo>
                      <a:lnTo>
                        <a:pt x="270" y="9"/>
                      </a:lnTo>
                      <a:lnTo>
                        <a:pt x="358" y="11"/>
                      </a:lnTo>
                      <a:lnTo>
                        <a:pt x="448" y="13"/>
                      </a:lnTo>
                      <a:lnTo>
                        <a:pt x="539" y="15"/>
                      </a:lnTo>
                      <a:lnTo>
                        <a:pt x="628" y="17"/>
                      </a:lnTo>
                      <a:lnTo>
                        <a:pt x="718" y="18"/>
                      </a:lnTo>
                      <a:lnTo>
                        <a:pt x="808" y="19"/>
                      </a:lnTo>
                      <a:lnTo>
                        <a:pt x="898" y="20"/>
                      </a:lnTo>
                      <a:lnTo>
                        <a:pt x="986" y="21"/>
                      </a:lnTo>
                      <a:lnTo>
                        <a:pt x="1075" y="23"/>
                      </a:lnTo>
                      <a:lnTo>
                        <a:pt x="1162" y="23"/>
                      </a:lnTo>
                      <a:lnTo>
                        <a:pt x="1249" y="24"/>
                      </a:lnTo>
                      <a:lnTo>
                        <a:pt x="1334" y="25"/>
                      </a:lnTo>
                      <a:lnTo>
                        <a:pt x="1419" y="26"/>
                      </a:lnTo>
                      <a:lnTo>
                        <a:pt x="1422" y="26"/>
                      </a:lnTo>
                      <a:lnTo>
                        <a:pt x="1425" y="28"/>
                      </a:lnTo>
                      <a:lnTo>
                        <a:pt x="1429" y="29"/>
                      </a:lnTo>
                      <a:lnTo>
                        <a:pt x="1434" y="32"/>
                      </a:lnTo>
                      <a:lnTo>
                        <a:pt x="1440" y="33"/>
                      </a:lnTo>
                      <a:lnTo>
                        <a:pt x="1446" y="35"/>
                      </a:lnTo>
                      <a:lnTo>
                        <a:pt x="1452" y="39"/>
                      </a:lnTo>
                      <a:lnTo>
                        <a:pt x="1457" y="41"/>
                      </a:lnTo>
                      <a:lnTo>
                        <a:pt x="1463" y="43"/>
                      </a:lnTo>
                      <a:lnTo>
                        <a:pt x="1469" y="44"/>
                      </a:lnTo>
                      <a:lnTo>
                        <a:pt x="1475" y="47"/>
                      </a:lnTo>
                      <a:lnTo>
                        <a:pt x="1478" y="48"/>
                      </a:lnTo>
                      <a:lnTo>
                        <a:pt x="1482" y="50"/>
                      </a:lnTo>
                      <a:lnTo>
                        <a:pt x="1484" y="50"/>
                      </a:lnTo>
                      <a:lnTo>
                        <a:pt x="1485" y="51"/>
                      </a:lnTo>
                      <a:lnTo>
                        <a:pt x="1491" y="52"/>
                      </a:lnTo>
                      <a:lnTo>
                        <a:pt x="1498" y="55"/>
                      </a:lnTo>
                      <a:lnTo>
                        <a:pt x="1505" y="57"/>
                      </a:lnTo>
                      <a:lnTo>
                        <a:pt x="1510" y="61"/>
                      </a:lnTo>
                      <a:lnTo>
                        <a:pt x="1517" y="64"/>
                      </a:lnTo>
                      <a:lnTo>
                        <a:pt x="1523" y="67"/>
                      </a:lnTo>
                      <a:lnTo>
                        <a:pt x="1529" y="71"/>
                      </a:lnTo>
                      <a:lnTo>
                        <a:pt x="1536" y="74"/>
                      </a:lnTo>
                      <a:lnTo>
                        <a:pt x="1541" y="78"/>
                      </a:lnTo>
                      <a:lnTo>
                        <a:pt x="1548" y="81"/>
                      </a:lnTo>
                      <a:lnTo>
                        <a:pt x="1554" y="83"/>
                      </a:lnTo>
                      <a:lnTo>
                        <a:pt x="1561" y="86"/>
                      </a:lnTo>
                      <a:lnTo>
                        <a:pt x="1567" y="88"/>
                      </a:lnTo>
                      <a:lnTo>
                        <a:pt x="1574" y="90"/>
                      </a:lnTo>
                      <a:lnTo>
                        <a:pt x="1580" y="92"/>
                      </a:lnTo>
                      <a:lnTo>
                        <a:pt x="1588" y="93"/>
                      </a:lnTo>
                      <a:lnTo>
                        <a:pt x="1595" y="81"/>
                      </a:lnTo>
                      <a:lnTo>
                        <a:pt x="1603" y="74"/>
                      </a:lnTo>
                      <a:lnTo>
                        <a:pt x="1613" y="67"/>
                      </a:lnTo>
                      <a:lnTo>
                        <a:pt x="1622" y="64"/>
                      </a:lnTo>
                      <a:lnTo>
                        <a:pt x="1632" y="62"/>
                      </a:lnTo>
                      <a:lnTo>
                        <a:pt x="1643" y="59"/>
                      </a:lnTo>
                      <a:lnTo>
                        <a:pt x="1654" y="59"/>
                      </a:lnTo>
                      <a:lnTo>
                        <a:pt x="1666" y="59"/>
                      </a:lnTo>
                      <a:lnTo>
                        <a:pt x="1677" y="61"/>
                      </a:lnTo>
                      <a:lnTo>
                        <a:pt x="1689" y="62"/>
                      </a:lnTo>
                      <a:lnTo>
                        <a:pt x="1700" y="62"/>
                      </a:lnTo>
                      <a:lnTo>
                        <a:pt x="1713" y="62"/>
                      </a:lnTo>
                      <a:lnTo>
                        <a:pt x="1724" y="61"/>
                      </a:lnTo>
                      <a:lnTo>
                        <a:pt x="1736" y="59"/>
                      </a:lnTo>
                      <a:lnTo>
                        <a:pt x="1747" y="56"/>
                      </a:lnTo>
                      <a:lnTo>
                        <a:pt x="1759" y="51"/>
                      </a:lnTo>
                      <a:lnTo>
                        <a:pt x="1770" y="61"/>
                      </a:lnTo>
                      <a:lnTo>
                        <a:pt x="1783" y="70"/>
                      </a:lnTo>
                      <a:lnTo>
                        <a:pt x="1795" y="79"/>
                      </a:lnTo>
                      <a:lnTo>
                        <a:pt x="1807" y="87"/>
                      </a:lnTo>
                      <a:lnTo>
                        <a:pt x="1820" y="96"/>
                      </a:lnTo>
                      <a:lnTo>
                        <a:pt x="1833" y="104"/>
                      </a:lnTo>
                      <a:lnTo>
                        <a:pt x="1846" y="111"/>
                      </a:lnTo>
                      <a:lnTo>
                        <a:pt x="1859" y="119"/>
                      </a:lnTo>
                      <a:lnTo>
                        <a:pt x="1872" y="126"/>
                      </a:lnTo>
                      <a:lnTo>
                        <a:pt x="1886" y="133"/>
                      </a:lnTo>
                      <a:lnTo>
                        <a:pt x="1899" y="140"/>
                      </a:lnTo>
                      <a:lnTo>
                        <a:pt x="1913" y="147"/>
                      </a:lnTo>
                      <a:lnTo>
                        <a:pt x="1927" y="152"/>
                      </a:lnTo>
                      <a:lnTo>
                        <a:pt x="1941" y="159"/>
                      </a:lnTo>
                      <a:lnTo>
                        <a:pt x="1955" y="165"/>
                      </a:lnTo>
                      <a:lnTo>
                        <a:pt x="1970" y="172"/>
                      </a:lnTo>
                      <a:lnTo>
                        <a:pt x="1976" y="183"/>
                      </a:lnTo>
                      <a:lnTo>
                        <a:pt x="1983" y="195"/>
                      </a:lnTo>
                      <a:lnTo>
                        <a:pt x="1989" y="205"/>
                      </a:lnTo>
                      <a:lnTo>
                        <a:pt x="1995" y="216"/>
                      </a:lnTo>
                      <a:lnTo>
                        <a:pt x="2002" y="226"/>
                      </a:lnTo>
                      <a:lnTo>
                        <a:pt x="2009" y="235"/>
                      </a:lnTo>
                      <a:lnTo>
                        <a:pt x="2016" y="244"/>
                      </a:lnTo>
                      <a:lnTo>
                        <a:pt x="2023" y="252"/>
                      </a:lnTo>
                      <a:lnTo>
                        <a:pt x="2030" y="262"/>
                      </a:lnTo>
                      <a:lnTo>
                        <a:pt x="2038" y="270"/>
                      </a:lnTo>
                      <a:lnTo>
                        <a:pt x="2045" y="276"/>
                      </a:lnTo>
                      <a:lnTo>
                        <a:pt x="2052" y="285"/>
                      </a:lnTo>
                      <a:lnTo>
                        <a:pt x="2059" y="291"/>
                      </a:lnTo>
                      <a:lnTo>
                        <a:pt x="2067" y="298"/>
                      </a:lnTo>
                      <a:lnTo>
                        <a:pt x="2074" y="305"/>
                      </a:lnTo>
                      <a:lnTo>
                        <a:pt x="2082" y="313"/>
                      </a:lnTo>
                      <a:lnTo>
                        <a:pt x="2078" y="318"/>
                      </a:lnTo>
                      <a:lnTo>
                        <a:pt x="2075" y="324"/>
                      </a:lnTo>
                      <a:lnTo>
                        <a:pt x="2073" y="329"/>
                      </a:lnTo>
                      <a:lnTo>
                        <a:pt x="2071" y="335"/>
                      </a:lnTo>
                      <a:lnTo>
                        <a:pt x="2070" y="340"/>
                      </a:lnTo>
                      <a:lnTo>
                        <a:pt x="2070" y="345"/>
                      </a:lnTo>
                      <a:lnTo>
                        <a:pt x="2070" y="350"/>
                      </a:lnTo>
                      <a:lnTo>
                        <a:pt x="2071" y="356"/>
                      </a:lnTo>
                      <a:lnTo>
                        <a:pt x="2073" y="360"/>
                      </a:lnTo>
                      <a:lnTo>
                        <a:pt x="2074" y="366"/>
                      </a:lnTo>
                      <a:lnTo>
                        <a:pt x="2076" y="371"/>
                      </a:lnTo>
                      <a:lnTo>
                        <a:pt x="2078" y="376"/>
                      </a:lnTo>
                      <a:lnTo>
                        <a:pt x="2081" y="382"/>
                      </a:lnTo>
                      <a:lnTo>
                        <a:pt x="2084" y="387"/>
                      </a:lnTo>
                      <a:lnTo>
                        <a:pt x="2086" y="393"/>
                      </a:lnTo>
                      <a:lnTo>
                        <a:pt x="2091" y="398"/>
                      </a:lnTo>
                      <a:lnTo>
                        <a:pt x="2082" y="410"/>
                      </a:lnTo>
                      <a:lnTo>
                        <a:pt x="2076" y="421"/>
                      </a:lnTo>
                      <a:lnTo>
                        <a:pt x="2075" y="430"/>
                      </a:lnTo>
                      <a:lnTo>
                        <a:pt x="2076" y="440"/>
                      </a:lnTo>
                      <a:lnTo>
                        <a:pt x="2079" y="448"/>
                      </a:lnTo>
                      <a:lnTo>
                        <a:pt x="2084" y="456"/>
                      </a:lnTo>
                      <a:lnTo>
                        <a:pt x="2091" y="463"/>
                      </a:lnTo>
                      <a:lnTo>
                        <a:pt x="2098" y="470"/>
                      </a:lnTo>
                      <a:lnTo>
                        <a:pt x="2105" y="478"/>
                      </a:lnTo>
                      <a:lnTo>
                        <a:pt x="2112" y="484"/>
                      </a:lnTo>
                      <a:lnTo>
                        <a:pt x="2119" y="492"/>
                      </a:lnTo>
                      <a:lnTo>
                        <a:pt x="2123" y="502"/>
                      </a:lnTo>
                      <a:lnTo>
                        <a:pt x="2125" y="511"/>
                      </a:lnTo>
                      <a:lnTo>
                        <a:pt x="2125" y="521"/>
                      </a:lnTo>
                      <a:lnTo>
                        <a:pt x="2122" y="534"/>
                      </a:lnTo>
                      <a:lnTo>
                        <a:pt x="2116" y="548"/>
                      </a:lnTo>
                      <a:lnTo>
                        <a:pt x="2116" y="557"/>
                      </a:lnTo>
                      <a:lnTo>
                        <a:pt x="2117" y="567"/>
                      </a:lnTo>
                      <a:lnTo>
                        <a:pt x="2120" y="577"/>
                      </a:lnTo>
                      <a:lnTo>
                        <a:pt x="2122" y="588"/>
                      </a:lnTo>
                      <a:lnTo>
                        <a:pt x="2125" y="598"/>
                      </a:lnTo>
                      <a:lnTo>
                        <a:pt x="2129" y="609"/>
                      </a:lnTo>
                      <a:lnTo>
                        <a:pt x="2131" y="618"/>
                      </a:lnTo>
                      <a:lnTo>
                        <a:pt x="2135" y="628"/>
                      </a:lnTo>
                      <a:lnTo>
                        <a:pt x="2137" y="638"/>
                      </a:lnTo>
                      <a:lnTo>
                        <a:pt x="2139" y="649"/>
                      </a:lnTo>
                      <a:lnTo>
                        <a:pt x="2139" y="658"/>
                      </a:lnTo>
                      <a:lnTo>
                        <a:pt x="2140" y="667"/>
                      </a:lnTo>
                      <a:lnTo>
                        <a:pt x="2139" y="677"/>
                      </a:lnTo>
                      <a:lnTo>
                        <a:pt x="2137" y="687"/>
                      </a:lnTo>
                      <a:lnTo>
                        <a:pt x="2132" y="696"/>
                      </a:lnTo>
                      <a:lnTo>
                        <a:pt x="2128" y="705"/>
                      </a:lnTo>
                      <a:lnTo>
                        <a:pt x="2132" y="708"/>
                      </a:lnTo>
                      <a:lnTo>
                        <a:pt x="2137" y="714"/>
                      </a:lnTo>
                      <a:lnTo>
                        <a:pt x="2140" y="721"/>
                      </a:lnTo>
                      <a:lnTo>
                        <a:pt x="2145" y="729"/>
                      </a:lnTo>
                      <a:lnTo>
                        <a:pt x="2148" y="738"/>
                      </a:lnTo>
                      <a:lnTo>
                        <a:pt x="2152" y="748"/>
                      </a:lnTo>
                      <a:lnTo>
                        <a:pt x="2155" y="757"/>
                      </a:lnTo>
                      <a:lnTo>
                        <a:pt x="2159" y="767"/>
                      </a:lnTo>
                      <a:lnTo>
                        <a:pt x="2162" y="776"/>
                      </a:lnTo>
                      <a:lnTo>
                        <a:pt x="2166" y="785"/>
                      </a:lnTo>
                      <a:lnTo>
                        <a:pt x="2170" y="793"/>
                      </a:lnTo>
                      <a:lnTo>
                        <a:pt x="2174" y="800"/>
                      </a:lnTo>
                      <a:lnTo>
                        <a:pt x="2178" y="807"/>
                      </a:lnTo>
                      <a:lnTo>
                        <a:pt x="2183" y="812"/>
                      </a:lnTo>
                      <a:lnTo>
                        <a:pt x="2187" y="815"/>
                      </a:lnTo>
                      <a:lnTo>
                        <a:pt x="2193" y="816"/>
                      </a:lnTo>
                      <a:lnTo>
                        <a:pt x="2198" y="830"/>
                      </a:lnTo>
                      <a:lnTo>
                        <a:pt x="2205" y="844"/>
                      </a:lnTo>
                      <a:lnTo>
                        <a:pt x="2210" y="858"/>
                      </a:lnTo>
                      <a:lnTo>
                        <a:pt x="2217" y="870"/>
                      </a:lnTo>
                      <a:lnTo>
                        <a:pt x="2223" y="883"/>
                      </a:lnTo>
                      <a:lnTo>
                        <a:pt x="2230" y="896"/>
                      </a:lnTo>
                      <a:lnTo>
                        <a:pt x="2236" y="908"/>
                      </a:lnTo>
                      <a:lnTo>
                        <a:pt x="2243" y="921"/>
                      </a:lnTo>
                      <a:lnTo>
                        <a:pt x="2248" y="934"/>
                      </a:lnTo>
                      <a:lnTo>
                        <a:pt x="2254" y="946"/>
                      </a:lnTo>
                      <a:lnTo>
                        <a:pt x="2260" y="960"/>
                      </a:lnTo>
                      <a:lnTo>
                        <a:pt x="2266" y="974"/>
                      </a:lnTo>
                      <a:lnTo>
                        <a:pt x="2269" y="989"/>
                      </a:lnTo>
                      <a:lnTo>
                        <a:pt x="2274" y="1005"/>
                      </a:lnTo>
                      <a:lnTo>
                        <a:pt x="2276" y="1022"/>
                      </a:lnTo>
                      <a:lnTo>
                        <a:pt x="2279" y="1040"/>
                      </a:lnTo>
                      <a:lnTo>
                        <a:pt x="2167" y="1044"/>
                      </a:lnTo>
                      <a:lnTo>
                        <a:pt x="2054" y="1049"/>
                      </a:lnTo>
                      <a:lnTo>
                        <a:pt x="1943" y="1052"/>
                      </a:lnTo>
                      <a:lnTo>
                        <a:pt x="1831" y="1057"/>
                      </a:lnTo>
                      <a:lnTo>
                        <a:pt x="1720" y="1060"/>
                      </a:lnTo>
                      <a:lnTo>
                        <a:pt x="1609" y="1062"/>
                      </a:lnTo>
                      <a:lnTo>
                        <a:pt x="1500" y="1066"/>
                      </a:lnTo>
                      <a:lnTo>
                        <a:pt x="1391" y="1068"/>
                      </a:lnTo>
                      <a:lnTo>
                        <a:pt x="1283" y="1069"/>
                      </a:lnTo>
                      <a:lnTo>
                        <a:pt x="1176" y="1071"/>
                      </a:lnTo>
                      <a:lnTo>
                        <a:pt x="1069" y="1073"/>
                      </a:lnTo>
                      <a:lnTo>
                        <a:pt x="964" y="1073"/>
                      </a:lnTo>
                      <a:lnTo>
                        <a:pt x="860" y="1073"/>
                      </a:lnTo>
                      <a:lnTo>
                        <a:pt x="756" y="1073"/>
                      </a:lnTo>
                      <a:lnTo>
                        <a:pt x="654" y="1071"/>
                      </a:lnTo>
                      <a:lnTo>
                        <a:pt x="554" y="1070"/>
                      </a:lnTo>
                      <a:lnTo>
                        <a:pt x="554" y="1066"/>
                      </a:lnTo>
                      <a:lnTo>
                        <a:pt x="554" y="1055"/>
                      </a:lnTo>
                      <a:lnTo>
                        <a:pt x="554" y="1038"/>
                      </a:lnTo>
                      <a:lnTo>
                        <a:pt x="554" y="1016"/>
                      </a:lnTo>
                      <a:lnTo>
                        <a:pt x="554" y="991"/>
                      </a:lnTo>
                      <a:lnTo>
                        <a:pt x="554" y="962"/>
                      </a:lnTo>
                      <a:lnTo>
                        <a:pt x="554" y="932"/>
                      </a:lnTo>
                      <a:lnTo>
                        <a:pt x="554" y="900"/>
                      </a:lnTo>
                      <a:lnTo>
                        <a:pt x="554" y="868"/>
                      </a:lnTo>
                      <a:lnTo>
                        <a:pt x="554" y="838"/>
                      </a:lnTo>
                      <a:lnTo>
                        <a:pt x="554" y="810"/>
                      </a:lnTo>
                      <a:lnTo>
                        <a:pt x="554" y="784"/>
                      </a:lnTo>
                      <a:lnTo>
                        <a:pt x="554" y="762"/>
                      </a:lnTo>
                      <a:lnTo>
                        <a:pt x="554" y="745"/>
                      </a:lnTo>
                      <a:lnTo>
                        <a:pt x="554" y="735"/>
                      </a:lnTo>
                      <a:lnTo>
                        <a:pt x="554" y="731"/>
                      </a:lnTo>
                      <a:lnTo>
                        <a:pt x="519" y="730"/>
                      </a:lnTo>
                      <a:lnTo>
                        <a:pt x="485" y="729"/>
                      </a:lnTo>
                      <a:lnTo>
                        <a:pt x="450" y="729"/>
                      </a:lnTo>
                      <a:lnTo>
                        <a:pt x="416" y="730"/>
                      </a:lnTo>
                      <a:lnTo>
                        <a:pt x="380" y="730"/>
                      </a:lnTo>
                      <a:lnTo>
                        <a:pt x="346" y="731"/>
                      </a:lnTo>
                      <a:lnTo>
                        <a:pt x="311" y="733"/>
                      </a:lnTo>
                      <a:lnTo>
                        <a:pt x="277" y="734"/>
                      </a:lnTo>
                      <a:lnTo>
                        <a:pt x="242" y="735"/>
                      </a:lnTo>
                      <a:lnTo>
                        <a:pt x="207" y="736"/>
                      </a:lnTo>
                      <a:lnTo>
                        <a:pt x="172" y="736"/>
                      </a:lnTo>
                      <a:lnTo>
                        <a:pt x="138" y="736"/>
                      </a:lnTo>
                      <a:lnTo>
                        <a:pt x="103" y="736"/>
                      </a:lnTo>
                      <a:lnTo>
                        <a:pt x="69" y="735"/>
                      </a:lnTo>
                      <a:lnTo>
                        <a:pt x="34" y="734"/>
                      </a:lnTo>
                      <a:lnTo>
                        <a:pt x="0" y="731"/>
                      </a:lnTo>
                      <a:lnTo>
                        <a:pt x="1" y="725"/>
                      </a:lnTo>
                      <a:lnTo>
                        <a:pt x="2" y="718"/>
                      </a:lnTo>
                      <a:lnTo>
                        <a:pt x="3" y="712"/>
                      </a:lnTo>
                      <a:lnTo>
                        <a:pt x="3" y="705"/>
                      </a:lnTo>
                      <a:lnTo>
                        <a:pt x="4" y="699"/>
                      </a:lnTo>
                      <a:lnTo>
                        <a:pt x="4" y="692"/>
                      </a:lnTo>
                      <a:lnTo>
                        <a:pt x="4" y="687"/>
                      </a:lnTo>
                      <a:lnTo>
                        <a:pt x="4" y="681"/>
                      </a:lnTo>
                      <a:lnTo>
                        <a:pt x="4" y="675"/>
                      </a:lnTo>
                      <a:lnTo>
                        <a:pt x="5" y="669"/>
                      </a:lnTo>
                      <a:lnTo>
                        <a:pt x="5" y="664"/>
                      </a:lnTo>
                      <a:lnTo>
                        <a:pt x="7" y="658"/>
                      </a:lnTo>
                      <a:lnTo>
                        <a:pt x="9" y="653"/>
                      </a:lnTo>
                      <a:lnTo>
                        <a:pt x="10" y="649"/>
                      </a:lnTo>
                      <a:lnTo>
                        <a:pt x="13" y="645"/>
                      </a:lnTo>
                      <a:lnTo>
                        <a:pt x="17" y="642"/>
                      </a:lnTo>
                      <a:lnTo>
                        <a:pt x="15" y="596"/>
                      </a:lnTo>
                      <a:lnTo>
                        <a:pt x="12" y="551"/>
                      </a:lnTo>
                      <a:lnTo>
                        <a:pt x="11" y="509"/>
                      </a:lnTo>
                      <a:lnTo>
                        <a:pt x="10" y="466"/>
                      </a:lnTo>
                      <a:lnTo>
                        <a:pt x="10" y="426"/>
                      </a:lnTo>
                      <a:lnTo>
                        <a:pt x="9" y="386"/>
                      </a:lnTo>
                      <a:lnTo>
                        <a:pt x="9" y="347"/>
                      </a:lnTo>
                      <a:lnTo>
                        <a:pt x="9" y="309"/>
                      </a:lnTo>
                      <a:lnTo>
                        <a:pt x="9" y="270"/>
                      </a:lnTo>
                      <a:lnTo>
                        <a:pt x="9" y="232"/>
                      </a:lnTo>
                      <a:lnTo>
                        <a:pt x="9" y="194"/>
                      </a:lnTo>
                      <a:lnTo>
                        <a:pt x="8" y="156"/>
                      </a:lnTo>
                      <a:lnTo>
                        <a:pt x="8" y="117"/>
                      </a:lnTo>
                      <a:lnTo>
                        <a:pt x="7" y="79"/>
                      </a:lnTo>
                      <a:lnTo>
                        <a:pt x="7" y="39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noFill/>
                <a:ln w="1143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0" name="Freeform 11"/>
                <p:cNvSpPr>
                  <a:spLocks/>
                </p:cNvSpPr>
                <p:nvPr/>
              </p:nvSpPr>
              <p:spPr bwMode="auto">
                <a:xfrm>
                  <a:off x="4192588" y="2228850"/>
                  <a:ext cx="673100" cy="712788"/>
                </a:xfrm>
                <a:custGeom>
                  <a:avLst/>
                  <a:gdLst>
                    <a:gd name="T0" fmla="*/ 101552958 w 1431"/>
                    <a:gd name="T1" fmla="*/ 12053935 h 1550"/>
                    <a:gd name="T2" fmla="*/ 100668191 w 1431"/>
                    <a:gd name="T3" fmla="*/ 22204956 h 1550"/>
                    <a:gd name="T4" fmla="*/ 118810370 w 1431"/>
                    <a:gd name="T5" fmla="*/ 24107869 h 1550"/>
                    <a:gd name="T6" fmla="*/ 134076265 w 1431"/>
                    <a:gd name="T7" fmla="*/ 32355521 h 1550"/>
                    <a:gd name="T8" fmla="*/ 138279963 w 1431"/>
                    <a:gd name="T9" fmla="*/ 34470431 h 1550"/>
                    <a:gd name="T10" fmla="*/ 151333678 w 1431"/>
                    <a:gd name="T11" fmla="*/ 45889751 h 1550"/>
                    <a:gd name="T12" fmla="*/ 181644804 w 1431"/>
                    <a:gd name="T13" fmla="*/ 52022485 h 1550"/>
                    <a:gd name="T14" fmla="*/ 217044396 w 1431"/>
                    <a:gd name="T15" fmla="*/ 58155219 h 1550"/>
                    <a:gd name="T16" fmla="*/ 254435594 w 1431"/>
                    <a:gd name="T17" fmla="*/ 61538906 h 1550"/>
                    <a:gd name="T18" fmla="*/ 265276686 w 1431"/>
                    <a:gd name="T19" fmla="*/ 69786551 h 1550"/>
                    <a:gd name="T20" fmla="*/ 271693006 w 1431"/>
                    <a:gd name="T21" fmla="*/ 78456809 h 1550"/>
                    <a:gd name="T22" fmla="*/ 275454087 w 1431"/>
                    <a:gd name="T23" fmla="*/ 94317487 h 1550"/>
                    <a:gd name="T24" fmla="*/ 281870407 w 1431"/>
                    <a:gd name="T25" fmla="*/ 100450221 h 1550"/>
                    <a:gd name="T26" fmla="*/ 284525176 w 1431"/>
                    <a:gd name="T27" fmla="*/ 109332016 h 1550"/>
                    <a:gd name="T28" fmla="*/ 285188868 w 1431"/>
                    <a:gd name="T29" fmla="*/ 118002735 h 1550"/>
                    <a:gd name="T30" fmla="*/ 275896705 w 1431"/>
                    <a:gd name="T31" fmla="*/ 127096096 h 1550"/>
                    <a:gd name="T32" fmla="*/ 268595619 w 1431"/>
                    <a:gd name="T33" fmla="*/ 144225536 h 1550"/>
                    <a:gd name="T34" fmla="*/ 265055612 w 1431"/>
                    <a:gd name="T35" fmla="*/ 158394377 h 1550"/>
                    <a:gd name="T36" fmla="*/ 268153000 w 1431"/>
                    <a:gd name="T37" fmla="*/ 160085754 h 1550"/>
                    <a:gd name="T38" fmla="*/ 278330400 w 1431"/>
                    <a:gd name="T39" fmla="*/ 145705835 h 1550"/>
                    <a:gd name="T40" fmla="*/ 300897822 w 1431"/>
                    <a:gd name="T41" fmla="*/ 117579661 h 1550"/>
                    <a:gd name="T42" fmla="*/ 307756290 w 1431"/>
                    <a:gd name="T43" fmla="*/ 102987745 h 1550"/>
                    <a:gd name="T44" fmla="*/ 310411530 w 1431"/>
                    <a:gd name="T45" fmla="*/ 98335311 h 1550"/>
                    <a:gd name="T46" fmla="*/ 315499995 w 1431"/>
                    <a:gd name="T47" fmla="*/ 111023853 h 1550"/>
                    <a:gd name="T48" fmla="*/ 308198909 w 1431"/>
                    <a:gd name="T49" fmla="*/ 129210547 h 1550"/>
                    <a:gd name="T50" fmla="*/ 297136272 w 1431"/>
                    <a:gd name="T51" fmla="*/ 151838569 h 1550"/>
                    <a:gd name="T52" fmla="*/ 294038884 w 1431"/>
                    <a:gd name="T53" fmla="*/ 177638268 h 1550"/>
                    <a:gd name="T54" fmla="*/ 290720422 w 1431"/>
                    <a:gd name="T55" fmla="*/ 206187487 h 1550"/>
                    <a:gd name="T56" fmla="*/ 289171493 w 1431"/>
                    <a:gd name="T57" fmla="*/ 238966068 h 1550"/>
                    <a:gd name="T58" fmla="*/ 289614111 w 1431"/>
                    <a:gd name="T59" fmla="*/ 276185144 h 1550"/>
                    <a:gd name="T60" fmla="*/ 297578890 w 1431"/>
                    <a:gd name="T61" fmla="*/ 297121330 h 1550"/>
                    <a:gd name="T62" fmla="*/ 298906275 w 1431"/>
                    <a:gd name="T63" fmla="*/ 316365221 h 1550"/>
                    <a:gd name="T64" fmla="*/ 211955931 w 1431"/>
                    <a:gd name="T65" fmla="*/ 322921029 h 1550"/>
                    <a:gd name="T66" fmla="*/ 149121526 w 1431"/>
                    <a:gd name="T67" fmla="*/ 322709492 h 1550"/>
                    <a:gd name="T68" fmla="*/ 135846268 w 1431"/>
                    <a:gd name="T69" fmla="*/ 308963725 h 1550"/>
                    <a:gd name="T70" fmla="*/ 122792995 w 1431"/>
                    <a:gd name="T71" fmla="*/ 296698256 h 1550"/>
                    <a:gd name="T72" fmla="*/ 120359299 w 1431"/>
                    <a:gd name="T73" fmla="*/ 282317878 h 1550"/>
                    <a:gd name="T74" fmla="*/ 121022992 w 1431"/>
                    <a:gd name="T75" fmla="*/ 270898558 h 1550"/>
                    <a:gd name="T76" fmla="*/ 115934057 w 1431"/>
                    <a:gd name="T77" fmla="*/ 263919676 h 1550"/>
                    <a:gd name="T78" fmla="*/ 100004029 w 1431"/>
                    <a:gd name="T79" fmla="*/ 231775649 h 1550"/>
                    <a:gd name="T80" fmla="*/ 71684449 w 1431"/>
                    <a:gd name="T81" fmla="*/ 212320222 h 1550"/>
                    <a:gd name="T82" fmla="*/ 66817058 w 1431"/>
                    <a:gd name="T83" fmla="*/ 204072577 h 1550"/>
                    <a:gd name="T84" fmla="*/ 61064416 w 1431"/>
                    <a:gd name="T85" fmla="*/ 196459544 h 1550"/>
                    <a:gd name="T86" fmla="*/ 48453320 w 1431"/>
                    <a:gd name="T87" fmla="*/ 190326810 h 1550"/>
                    <a:gd name="T88" fmla="*/ 34514840 w 1431"/>
                    <a:gd name="T89" fmla="*/ 183347928 h 1550"/>
                    <a:gd name="T90" fmla="*/ 16814802 w 1431"/>
                    <a:gd name="T91" fmla="*/ 175523357 h 1550"/>
                    <a:gd name="T92" fmla="*/ 9071093 w 1431"/>
                    <a:gd name="T93" fmla="*/ 148877971 h 1550"/>
                    <a:gd name="T94" fmla="*/ 12390025 w 1431"/>
                    <a:gd name="T95" fmla="*/ 122443661 h 1550"/>
                    <a:gd name="T96" fmla="*/ 7522633 w 1431"/>
                    <a:gd name="T97" fmla="*/ 112081538 h 1550"/>
                    <a:gd name="T98" fmla="*/ 0 w 1431"/>
                    <a:gd name="T99" fmla="*/ 100661758 h 1550"/>
                    <a:gd name="T100" fmla="*/ 9292638 w 1431"/>
                    <a:gd name="T101" fmla="*/ 81840482 h 1550"/>
                    <a:gd name="T102" fmla="*/ 19912189 w 1431"/>
                    <a:gd name="T103" fmla="*/ 65345653 h 1550"/>
                    <a:gd name="T104" fmla="*/ 20797426 w 1431"/>
                    <a:gd name="T105" fmla="*/ 47158513 h 1550"/>
                    <a:gd name="T106" fmla="*/ 18805879 w 1431"/>
                    <a:gd name="T107" fmla="*/ 30452148 h 1550"/>
                    <a:gd name="T108" fmla="*/ 32744837 w 1431"/>
                    <a:gd name="T109" fmla="*/ 19244357 h 1550"/>
                    <a:gd name="T110" fmla="*/ 65047055 w 1431"/>
                    <a:gd name="T111" fmla="*/ 16917910 h 1550"/>
                    <a:gd name="T112" fmla="*/ 92924487 w 1431"/>
                    <a:gd name="T113" fmla="*/ 0 h 1550"/>
                    <a:gd name="T114" fmla="*/ 98676644 w 1431"/>
                    <a:gd name="T115" fmla="*/ 1057226 h 155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431"/>
                    <a:gd name="T175" fmla="*/ 0 h 1550"/>
                    <a:gd name="T176" fmla="*/ 1431 w 1431"/>
                    <a:gd name="T177" fmla="*/ 1550 h 155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431" h="1550">
                      <a:moveTo>
                        <a:pt x="464" y="5"/>
                      </a:moveTo>
                      <a:lnTo>
                        <a:pt x="468" y="13"/>
                      </a:lnTo>
                      <a:lnTo>
                        <a:pt x="471" y="21"/>
                      </a:lnTo>
                      <a:lnTo>
                        <a:pt x="471" y="28"/>
                      </a:lnTo>
                      <a:lnTo>
                        <a:pt x="470" y="34"/>
                      </a:lnTo>
                      <a:lnTo>
                        <a:pt x="469" y="40"/>
                      </a:lnTo>
                      <a:lnTo>
                        <a:pt x="466" y="46"/>
                      </a:lnTo>
                      <a:lnTo>
                        <a:pt x="462" y="52"/>
                      </a:lnTo>
                      <a:lnTo>
                        <a:pt x="459" y="57"/>
                      </a:lnTo>
                      <a:lnTo>
                        <a:pt x="454" y="62"/>
                      </a:lnTo>
                      <a:lnTo>
                        <a:pt x="451" y="68"/>
                      </a:lnTo>
                      <a:lnTo>
                        <a:pt x="447" y="74"/>
                      </a:lnTo>
                      <a:lnTo>
                        <a:pt x="445" y="79"/>
                      </a:lnTo>
                      <a:lnTo>
                        <a:pt x="444" y="85"/>
                      </a:lnTo>
                      <a:lnTo>
                        <a:pt x="443" y="92"/>
                      </a:lnTo>
                      <a:lnTo>
                        <a:pt x="445" y="100"/>
                      </a:lnTo>
                      <a:lnTo>
                        <a:pt x="448" y="108"/>
                      </a:lnTo>
                      <a:lnTo>
                        <a:pt x="455" y="105"/>
                      </a:lnTo>
                      <a:lnTo>
                        <a:pt x="463" y="103"/>
                      </a:lnTo>
                      <a:lnTo>
                        <a:pt x="471" y="102"/>
                      </a:lnTo>
                      <a:lnTo>
                        <a:pt x="480" y="102"/>
                      </a:lnTo>
                      <a:lnTo>
                        <a:pt x="489" y="102"/>
                      </a:lnTo>
                      <a:lnTo>
                        <a:pt x="498" y="103"/>
                      </a:lnTo>
                      <a:lnTo>
                        <a:pt x="507" y="106"/>
                      </a:lnTo>
                      <a:lnTo>
                        <a:pt x="517" y="108"/>
                      </a:lnTo>
                      <a:lnTo>
                        <a:pt x="526" y="110"/>
                      </a:lnTo>
                      <a:lnTo>
                        <a:pt x="537" y="114"/>
                      </a:lnTo>
                      <a:lnTo>
                        <a:pt x="547" y="118"/>
                      </a:lnTo>
                      <a:lnTo>
                        <a:pt x="558" y="123"/>
                      </a:lnTo>
                      <a:lnTo>
                        <a:pt x="568" y="128"/>
                      </a:lnTo>
                      <a:lnTo>
                        <a:pt x="578" y="133"/>
                      </a:lnTo>
                      <a:lnTo>
                        <a:pt x="590" y="139"/>
                      </a:lnTo>
                      <a:lnTo>
                        <a:pt x="601" y="146"/>
                      </a:lnTo>
                      <a:lnTo>
                        <a:pt x="602" y="148"/>
                      </a:lnTo>
                      <a:lnTo>
                        <a:pt x="603" y="151"/>
                      </a:lnTo>
                      <a:lnTo>
                        <a:pt x="606" y="153"/>
                      </a:lnTo>
                      <a:lnTo>
                        <a:pt x="608" y="155"/>
                      </a:lnTo>
                      <a:lnTo>
                        <a:pt x="609" y="157"/>
                      </a:lnTo>
                      <a:lnTo>
                        <a:pt x="612" y="159"/>
                      </a:lnTo>
                      <a:lnTo>
                        <a:pt x="614" y="160"/>
                      </a:lnTo>
                      <a:lnTo>
                        <a:pt x="616" y="161"/>
                      </a:lnTo>
                      <a:lnTo>
                        <a:pt x="618" y="162"/>
                      </a:lnTo>
                      <a:lnTo>
                        <a:pt x="621" y="162"/>
                      </a:lnTo>
                      <a:lnTo>
                        <a:pt x="623" y="163"/>
                      </a:lnTo>
                      <a:lnTo>
                        <a:pt x="625" y="163"/>
                      </a:lnTo>
                      <a:lnTo>
                        <a:pt x="628" y="163"/>
                      </a:lnTo>
                      <a:lnTo>
                        <a:pt x="630" y="164"/>
                      </a:lnTo>
                      <a:lnTo>
                        <a:pt x="632" y="164"/>
                      </a:lnTo>
                      <a:lnTo>
                        <a:pt x="636" y="165"/>
                      </a:lnTo>
                      <a:lnTo>
                        <a:pt x="641" y="178"/>
                      </a:lnTo>
                      <a:lnTo>
                        <a:pt x="651" y="191"/>
                      </a:lnTo>
                      <a:lnTo>
                        <a:pt x="660" y="201"/>
                      </a:lnTo>
                      <a:lnTo>
                        <a:pt x="671" y="209"/>
                      </a:lnTo>
                      <a:lnTo>
                        <a:pt x="684" y="217"/>
                      </a:lnTo>
                      <a:lnTo>
                        <a:pt x="697" y="223"/>
                      </a:lnTo>
                      <a:lnTo>
                        <a:pt x="712" y="228"/>
                      </a:lnTo>
                      <a:lnTo>
                        <a:pt x="727" y="232"/>
                      </a:lnTo>
                      <a:lnTo>
                        <a:pt x="741" y="236"/>
                      </a:lnTo>
                      <a:lnTo>
                        <a:pt x="758" y="238"/>
                      </a:lnTo>
                      <a:lnTo>
                        <a:pt x="772" y="240"/>
                      </a:lnTo>
                      <a:lnTo>
                        <a:pt x="789" y="242"/>
                      </a:lnTo>
                      <a:lnTo>
                        <a:pt x="805" y="244"/>
                      </a:lnTo>
                      <a:lnTo>
                        <a:pt x="821" y="246"/>
                      </a:lnTo>
                      <a:lnTo>
                        <a:pt x="836" y="248"/>
                      </a:lnTo>
                      <a:lnTo>
                        <a:pt x="852" y="250"/>
                      </a:lnTo>
                      <a:lnTo>
                        <a:pt x="869" y="255"/>
                      </a:lnTo>
                      <a:lnTo>
                        <a:pt x="887" y="260"/>
                      </a:lnTo>
                      <a:lnTo>
                        <a:pt x="907" y="263"/>
                      </a:lnTo>
                      <a:lnTo>
                        <a:pt x="925" y="267"/>
                      </a:lnTo>
                      <a:lnTo>
                        <a:pt x="944" y="270"/>
                      </a:lnTo>
                      <a:lnTo>
                        <a:pt x="962" y="272"/>
                      </a:lnTo>
                      <a:lnTo>
                        <a:pt x="981" y="275"/>
                      </a:lnTo>
                      <a:lnTo>
                        <a:pt x="999" y="276"/>
                      </a:lnTo>
                      <a:lnTo>
                        <a:pt x="1017" y="278"/>
                      </a:lnTo>
                      <a:lnTo>
                        <a:pt x="1037" y="279"/>
                      </a:lnTo>
                      <a:lnTo>
                        <a:pt x="1055" y="280"/>
                      </a:lnTo>
                      <a:lnTo>
                        <a:pt x="1074" y="283"/>
                      </a:lnTo>
                      <a:lnTo>
                        <a:pt x="1093" y="284"/>
                      </a:lnTo>
                      <a:lnTo>
                        <a:pt x="1112" y="286"/>
                      </a:lnTo>
                      <a:lnTo>
                        <a:pt x="1130" y="287"/>
                      </a:lnTo>
                      <a:lnTo>
                        <a:pt x="1150" y="291"/>
                      </a:lnTo>
                      <a:lnTo>
                        <a:pt x="1152" y="293"/>
                      </a:lnTo>
                      <a:lnTo>
                        <a:pt x="1155" y="295"/>
                      </a:lnTo>
                      <a:lnTo>
                        <a:pt x="1160" y="299"/>
                      </a:lnTo>
                      <a:lnTo>
                        <a:pt x="1166" y="303"/>
                      </a:lnTo>
                      <a:lnTo>
                        <a:pt x="1171" y="308"/>
                      </a:lnTo>
                      <a:lnTo>
                        <a:pt x="1178" y="314"/>
                      </a:lnTo>
                      <a:lnTo>
                        <a:pt x="1185" y="319"/>
                      </a:lnTo>
                      <a:lnTo>
                        <a:pt x="1192" y="324"/>
                      </a:lnTo>
                      <a:lnTo>
                        <a:pt x="1199" y="330"/>
                      </a:lnTo>
                      <a:lnTo>
                        <a:pt x="1205" y="334"/>
                      </a:lnTo>
                      <a:lnTo>
                        <a:pt x="1211" y="339"/>
                      </a:lnTo>
                      <a:lnTo>
                        <a:pt x="1215" y="342"/>
                      </a:lnTo>
                      <a:lnTo>
                        <a:pt x="1219" y="345"/>
                      </a:lnTo>
                      <a:lnTo>
                        <a:pt x="1221" y="347"/>
                      </a:lnTo>
                      <a:lnTo>
                        <a:pt x="1222" y="348"/>
                      </a:lnTo>
                      <a:lnTo>
                        <a:pt x="1224" y="354"/>
                      </a:lnTo>
                      <a:lnTo>
                        <a:pt x="1227" y="362"/>
                      </a:lnTo>
                      <a:lnTo>
                        <a:pt x="1228" y="371"/>
                      </a:lnTo>
                      <a:lnTo>
                        <a:pt x="1229" y="380"/>
                      </a:lnTo>
                      <a:lnTo>
                        <a:pt x="1229" y="389"/>
                      </a:lnTo>
                      <a:lnTo>
                        <a:pt x="1230" y="400"/>
                      </a:lnTo>
                      <a:lnTo>
                        <a:pt x="1230" y="409"/>
                      </a:lnTo>
                      <a:lnTo>
                        <a:pt x="1231" y="418"/>
                      </a:lnTo>
                      <a:lnTo>
                        <a:pt x="1234" y="426"/>
                      </a:lnTo>
                      <a:lnTo>
                        <a:pt x="1236" y="434"/>
                      </a:lnTo>
                      <a:lnTo>
                        <a:pt x="1239" y="441"/>
                      </a:lnTo>
                      <a:lnTo>
                        <a:pt x="1245" y="446"/>
                      </a:lnTo>
                      <a:lnTo>
                        <a:pt x="1252" y="449"/>
                      </a:lnTo>
                      <a:lnTo>
                        <a:pt x="1261" y="452"/>
                      </a:lnTo>
                      <a:lnTo>
                        <a:pt x="1271" y="450"/>
                      </a:lnTo>
                      <a:lnTo>
                        <a:pt x="1285" y="448"/>
                      </a:lnTo>
                      <a:lnTo>
                        <a:pt x="1282" y="453"/>
                      </a:lnTo>
                      <a:lnTo>
                        <a:pt x="1280" y="458"/>
                      </a:lnTo>
                      <a:lnTo>
                        <a:pt x="1277" y="463"/>
                      </a:lnTo>
                      <a:lnTo>
                        <a:pt x="1275" y="469"/>
                      </a:lnTo>
                      <a:lnTo>
                        <a:pt x="1274" y="475"/>
                      </a:lnTo>
                      <a:lnTo>
                        <a:pt x="1274" y="480"/>
                      </a:lnTo>
                      <a:lnTo>
                        <a:pt x="1274" y="485"/>
                      </a:lnTo>
                      <a:lnTo>
                        <a:pt x="1274" y="491"/>
                      </a:lnTo>
                      <a:lnTo>
                        <a:pt x="1274" y="495"/>
                      </a:lnTo>
                      <a:lnTo>
                        <a:pt x="1276" y="500"/>
                      </a:lnTo>
                      <a:lnTo>
                        <a:pt x="1277" y="504"/>
                      </a:lnTo>
                      <a:lnTo>
                        <a:pt x="1280" y="509"/>
                      </a:lnTo>
                      <a:lnTo>
                        <a:pt x="1283" y="512"/>
                      </a:lnTo>
                      <a:lnTo>
                        <a:pt x="1286" y="517"/>
                      </a:lnTo>
                      <a:lnTo>
                        <a:pt x="1290" y="519"/>
                      </a:lnTo>
                      <a:lnTo>
                        <a:pt x="1296" y="523"/>
                      </a:lnTo>
                      <a:lnTo>
                        <a:pt x="1298" y="529"/>
                      </a:lnTo>
                      <a:lnTo>
                        <a:pt x="1300" y="535"/>
                      </a:lnTo>
                      <a:lnTo>
                        <a:pt x="1300" y="540"/>
                      </a:lnTo>
                      <a:lnTo>
                        <a:pt x="1299" y="546"/>
                      </a:lnTo>
                      <a:lnTo>
                        <a:pt x="1296" y="549"/>
                      </a:lnTo>
                      <a:lnTo>
                        <a:pt x="1292" y="554"/>
                      </a:lnTo>
                      <a:lnTo>
                        <a:pt x="1289" y="558"/>
                      </a:lnTo>
                      <a:lnTo>
                        <a:pt x="1283" y="562"/>
                      </a:lnTo>
                      <a:lnTo>
                        <a:pt x="1278" y="565"/>
                      </a:lnTo>
                      <a:lnTo>
                        <a:pt x="1273" y="570"/>
                      </a:lnTo>
                      <a:lnTo>
                        <a:pt x="1267" y="573"/>
                      </a:lnTo>
                      <a:lnTo>
                        <a:pt x="1262" y="578"/>
                      </a:lnTo>
                      <a:lnTo>
                        <a:pt x="1257" y="582"/>
                      </a:lnTo>
                      <a:lnTo>
                        <a:pt x="1253" y="588"/>
                      </a:lnTo>
                      <a:lnTo>
                        <a:pt x="1250" y="594"/>
                      </a:lnTo>
                      <a:lnTo>
                        <a:pt x="1247" y="601"/>
                      </a:lnTo>
                      <a:lnTo>
                        <a:pt x="1240" y="608"/>
                      </a:lnTo>
                      <a:lnTo>
                        <a:pt x="1235" y="616"/>
                      </a:lnTo>
                      <a:lnTo>
                        <a:pt x="1230" y="625"/>
                      </a:lnTo>
                      <a:lnTo>
                        <a:pt x="1225" y="634"/>
                      </a:lnTo>
                      <a:lnTo>
                        <a:pt x="1222" y="643"/>
                      </a:lnTo>
                      <a:lnTo>
                        <a:pt x="1220" y="653"/>
                      </a:lnTo>
                      <a:lnTo>
                        <a:pt x="1217" y="663"/>
                      </a:lnTo>
                      <a:lnTo>
                        <a:pt x="1215" y="672"/>
                      </a:lnTo>
                      <a:lnTo>
                        <a:pt x="1214" y="682"/>
                      </a:lnTo>
                      <a:lnTo>
                        <a:pt x="1212" y="692"/>
                      </a:lnTo>
                      <a:lnTo>
                        <a:pt x="1209" y="702"/>
                      </a:lnTo>
                      <a:lnTo>
                        <a:pt x="1208" y="711"/>
                      </a:lnTo>
                      <a:lnTo>
                        <a:pt x="1206" y="720"/>
                      </a:lnTo>
                      <a:lnTo>
                        <a:pt x="1202" y="730"/>
                      </a:lnTo>
                      <a:lnTo>
                        <a:pt x="1199" y="739"/>
                      </a:lnTo>
                      <a:lnTo>
                        <a:pt x="1196" y="747"/>
                      </a:lnTo>
                      <a:lnTo>
                        <a:pt x="1197" y="748"/>
                      </a:lnTo>
                      <a:lnTo>
                        <a:pt x="1198" y="749"/>
                      </a:lnTo>
                      <a:lnTo>
                        <a:pt x="1199" y="750"/>
                      </a:lnTo>
                      <a:lnTo>
                        <a:pt x="1200" y="751"/>
                      </a:lnTo>
                      <a:lnTo>
                        <a:pt x="1201" y="753"/>
                      </a:lnTo>
                      <a:lnTo>
                        <a:pt x="1204" y="754"/>
                      </a:lnTo>
                      <a:lnTo>
                        <a:pt x="1205" y="755"/>
                      </a:lnTo>
                      <a:lnTo>
                        <a:pt x="1207" y="756"/>
                      </a:lnTo>
                      <a:lnTo>
                        <a:pt x="1208" y="756"/>
                      </a:lnTo>
                      <a:lnTo>
                        <a:pt x="1209" y="756"/>
                      </a:lnTo>
                      <a:lnTo>
                        <a:pt x="1212" y="757"/>
                      </a:lnTo>
                      <a:lnTo>
                        <a:pt x="1214" y="757"/>
                      </a:lnTo>
                      <a:lnTo>
                        <a:pt x="1215" y="757"/>
                      </a:lnTo>
                      <a:lnTo>
                        <a:pt x="1217" y="757"/>
                      </a:lnTo>
                      <a:lnTo>
                        <a:pt x="1220" y="757"/>
                      </a:lnTo>
                      <a:lnTo>
                        <a:pt x="1222" y="758"/>
                      </a:lnTo>
                      <a:lnTo>
                        <a:pt x="1229" y="739"/>
                      </a:lnTo>
                      <a:lnTo>
                        <a:pt x="1238" y="722"/>
                      </a:lnTo>
                      <a:lnTo>
                        <a:pt x="1247" y="705"/>
                      </a:lnTo>
                      <a:lnTo>
                        <a:pt x="1258" y="689"/>
                      </a:lnTo>
                      <a:lnTo>
                        <a:pt x="1269" y="674"/>
                      </a:lnTo>
                      <a:lnTo>
                        <a:pt x="1282" y="661"/>
                      </a:lnTo>
                      <a:lnTo>
                        <a:pt x="1293" y="646"/>
                      </a:lnTo>
                      <a:lnTo>
                        <a:pt x="1306" y="632"/>
                      </a:lnTo>
                      <a:lnTo>
                        <a:pt x="1317" y="617"/>
                      </a:lnTo>
                      <a:lnTo>
                        <a:pt x="1330" y="603"/>
                      </a:lnTo>
                      <a:lnTo>
                        <a:pt x="1340" y="588"/>
                      </a:lnTo>
                      <a:lnTo>
                        <a:pt x="1351" y="572"/>
                      </a:lnTo>
                      <a:lnTo>
                        <a:pt x="1360" y="556"/>
                      </a:lnTo>
                      <a:lnTo>
                        <a:pt x="1368" y="539"/>
                      </a:lnTo>
                      <a:lnTo>
                        <a:pt x="1375" y="520"/>
                      </a:lnTo>
                      <a:lnTo>
                        <a:pt x="1381" y="501"/>
                      </a:lnTo>
                      <a:lnTo>
                        <a:pt x="1383" y="499"/>
                      </a:lnTo>
                      <a:lnTo>
                        <a:pt x="1385" y="496"/>
                      </a:lnTo>
                      <a:lnTo>
                        <a:pt x="1386" y="495"/>
                      </a:lnTo>
                      <a:lnTo>
                        <a:pt x="1389" y="493"/>
                      </a:lnTo>
                      <a:lnTo>
                        <a:pt x="1390" y="491"/>
                      </a:lnTo>
                      <a:lnTo>
                        <a:pt x="1391" y="487"/>
                      </a:lnTo>
                      <a:lnTo>
                        <a:pt x="1391" y="485"/>
                      </a:lnTo>
                      <a:lnTo>
                        <a:pt x="1392" y="483"/>
                      </a:lnTo>
                      <a:lnTo>
                        <a:pt x="1393" y="480"/>
                      </a:lnTo>
                      <a:lnTo>
                        <a:pt x="1394" y="477"/>
                      </a:lnTo>
                      <a:lnTo>
                        <a:pt x="1396" y="475"/>
                      </a:lnTo>
                      <a:lnTo>
                        <a:pt x="1397" y="472"/>
                      </a:lnTo>
                      <a:lnTo>
                        <a:pt x="1398" y="470"/>
                      </a:lnTo>
                      <a:lnTo>
                        <a:pt x="1400" y="468"/>
                      </a:lnTo>
                      <a:lnTo>
                        <a:pt x="1403" y="465"/>
                      </a:lnTo>
                      <a:lnTo>
                        <a:pt x="1406" y="464"/>
                      </a:lnTo>
                      <a:lnTo>
                        <a:pt x="1415" y="470"/>
                      </a:lnTo>
                      <a:lnTo>
                        <a:pt x="1422" y="476"/>
                      </a:lnTo>
                      <a:lnTo>
                        <a:pt x="1427" y="483"/>
                      </a:lnTo>
                      <a:lnTo>
                        <a:pt x="1430" y="491"/>
                      </a:lnTo>
                      <a:lnTo>
                        <a:pt x="1431" y="499"/>
                      </a:lnTo>
                      <a:lnTo>
                        <a:pt x="1430" y="508"/>
                      </a:lnTo>
                      <a:lnTo>
                        <a:pt x="1429" y="516"/>
                      </a:lnTo>
                      <a:lnTo>
                        <a:pt x="1426" y="525"/>
                      </a:lnTo>
                      <a:lnTo>
                        <a:pt x="1422" y="535"/>
                      </a:lnTo>
                      <a:lnTo>
                        <a:pt x="1419" y="545"/>
                      </a:lnTo>
                      <a:lnTo>
                        <a:pt x="1415" y="554"/>
                      </a:lnTo>
                      <a:lnTo>
                        <a:pt x="1411" y="564"/>
                      </a:lnTo>
                      <a:lnTo>
                        <a:pt x="1407" y="573"/>
                      </a:lnTo>
                      <a:lnTo>
                        <a:pt x="1404" y="582"/>
                      </a:lnTo>
                      <a:lnTo>
                        <a:pt x="1401" y="592"/>
                      </a:lnTo>
                      <a:lnTo>
                        <a:pt x="1401" y="601"/>
                      </a:lnTo>
                      <a:lnTo>
                        <a:pt x="1393" y="611"/>
                      </a:lnTo>
                      <a:lnTo>
                        <a:pt x="1386" y="622"/>
                      </a:lnTo>
                      <a:lnTo>
                        <a:pt x="1380" y="633"/>
                      </a:lnTo>
                      <a:lnTo>
                        <a:pt x="1374" y="645"/>
                      </a:lnTo>
                      <a:lnTo>
                        <a:pt x="1367" y="656"/>
                      </a:lnTo>
                      <a:lnTo>
                        <a:pt x="1361" y="668"/>
                      </a:lnTo>
                      <a:lnTo>
                        <a:pt x="1357" y="680"/>
                      </a:lnTo>
                      <a:lnTo>
                        <a:pt x="1352" y="693"/>
                      </a:lnTo>
                      <a:lnTo>
                        <a:pt x="1347" y="704"/>
                      </a:lnTo>
                      <a:lnTo>
                        <a:pt x="1343" y="718"/>
                      </a:lnTo>
                      <a:lnTo>
                        <a:pt x="1339" y="731"/>
                      </a:lnTo>
                      <a:lnTo>
                        <a:pt x="1336" y="743"/>
                      </a:lnTo>
                      <a:lnTo>
                        <a:pt x="1332" y="757"/>
                      </a:lnTo>
                      <a:lnTo>
                        <a:pt x="1330" y="771"/>
                      </a:lnTo>
                      <a:lnTo>
                        <a:pt x="1328" y="785"/>
                      </a:lnTo>
                      <a:lnTo>
                        <a:pt x="1327" y="798"/>
                      </a:lnTo>
                      <a:lnTo>
                        <a:pt x="1328" y="811"/>
                      </a:lnTo>
                      <a:lnTo>
                        <a:pt x="1329" y="826"/>
                      </a:lnTo>
                      <a:lnTo>
                        <a:pt x="1329" y="840"/>
                      </a:lnTo>
                      <a:lnTo>
                        <a:pt x="1329" y="855"/>
                      </a:lnTo>
                      <a:lnTo>
                        <a:pt x="1328" y="870"/>
                      </a:lnTo>
                      <a:lnTo>
                        <a:pt x="1326" y="885"/>
                      </a:lnTo>
                      <a:lnTo>
                        <a:pt x="1323" y="900"/>
                      </a:lnTo>
                      <a:lnTo>
                        <a:pt x="1321" y="915"/>
                      </a:lnTo>
                      <a:lnTo>
                        <a:pt x="1319" y="929"/>
                      </a:lnTo>
                      <a:lnTo>
                        <a:pt x="1317" y="946"/>
                      </a:lnTo>
                      <a:lnTo>
                        <a:pt x="1315" y="960"/>
                      </a:lnTo>
                      <a:lnTo>
                        <a:pt x="1314" y="975"/>
                      </a:lnTo>
                      <a:lnTo>
                        <a:pt x="1313" y="990"/>
                      </a:lnTo>
                      <a:lnTo>
                        <a:pt x="1313" y="1005"/>
                      </a:lnTo>
                      <a:lnTo>
                        <a:pt x="1314" y="1019"/>
                      </a:lnTo>
                      <a:lnTo>
                        <a:pt x="1316" y="1034"/>
                      </a:lnTo>
                      <a:lnTo>
                        <a:pt x="1316" y="1052"/>
                      </a:lnTo>
                      <a:lnTo>
                        <a:pt x="1315" y="1071"/>
                      </a:lnTo>
                      <a:lnTo>
                        <a:pt x="1313" y="1090"/>
                      </a:lnTo>
                      <a:lnTo>
                        <a:pt x="1311" y="1110"/>
                      </a:lnTo>
                      <a:lnTo>
                        <a:pt x="1307" y="1130"/>
                      </a:lnTo>
                      <a:lnTo>
                        <a:pt x="1304" y="1150"/>
                      </a:lnTo>
                      <a:lnTo>
                        <a:pt x="1300" y="1171"/>
                      </a:lnTo>
                      <a:lnTo>
                        <a:pt x="1298" y="1191"/>
                      </a:lnTo>
                      <a:lnTo>
                        <a:pt x="1296" y="1211"/>
                      </a:lnTo>
                      <a:lnTo>
                        <a:pt x="1296" y="1232"/>
                      </a:lnTo>
                      <a:lnTo>
                        <a:pt x="1296" y="1251"/>
                      </a:lnTo>
                      <a:lnTo>
                        <a:pt x="1299" y="1270"/>
                      </a:lnTo>
                      <a:lnTo>
                        <a:pt x="1303" y="1289"/>
                      </a:lnTo>
                      <a:lnTo>
                        <a:pt x="1309" y="1306"/>
                      </a:lnTo>
                      <a:lnTo>
                        <a:pt x="1320" y="1324"/>
                      </a:lnTo>
                      <a:lnTo>
                        <a:pt x="1332" y="1341"/>
                      </a:lnTo>
                      <a:lnTo>
                        <a:pt x="1335" y="1349"/>
                      </a:lnTo>
                      <a:lnTo>
                        <a:pt x="1337" y="1357"/>
                      </a:lnTo>
                      <a:lnTo>
                        <a:pt x="1339" y="1366"/>
                      </a:lnTo>
                      <a:lnTo>
                        <a:pt x="1342" y="1375"/>
                      </a:lnTo>
                      <a:lnTo>
                        <a:pt x="1343" y="1386"/>
                      </a:lnTo>
                      <a:lnTo>
                        <a:pt x="1344" y="1395"/>
                      </a:lnTo>
                      <a:lnTo>
                        <a:pt x="1345" y="1405"/>
                      </a:lnTo>
                      <a:lnTo>
                        <a:pt x="1346" y="1415"/>
                      </a:lnTo>
                      <a:lnTo>
                        <a:pt x="1347" y="1426"/>
                      </a:lnTo>
                      <a:lnTo>
                        <a:pt x="1347" y="1435"/>
                      </a:lnTo>
                      <a:lnTo>
                        <a:pt x="1349" y="1445"/>
                      </a:lnTo>
                      <a:lnTo>
                        <a:pt x="1349" y="1456"/>
                      </a:lnTo>
                      <a:lnTo>
                        <a:pt x="1349" y="1466"/>
                      </a:lnTo>
                      <a:lnTo>
                        <a:pt x="1350" y="1476"/>
                      </a:lnTo>
                      <a:lnTo>
                        <a:pt x="1350" y="1485"/>
                      </a:lnTo>
                      <a:lnTo>
                        <a:pt x="1351" y="1496"/>
                      </a:lnTo>
                      <a:lnTo>
                        <a:pt x="1343" y="1496"/>
                      </a:lnTo>
                      <a:lnTo>
                        <a:pt x="1322" y="1498"/>
                      </a:lnTo>
                      <a:lnTo>
                        <a:pt x="1289" y="1500"/>
                      </a:lnTo>
                      <a:lnTo>
                        <a:pt x="1247" y="1504"/>
                      </a:lnTo>
                      <a:lnTo>
                        <a:pt x="1197" y="1507"/>
                      </a:lnTo>
                      <a:lnTo>
                        <a:pt x="1140" y="1512"/>
                      </a:lnTo>
                      <a:lnTo>
                        <a:pt x="1081" y="1518"/>
                      </a:lnTo>
                      <a:lnTo>
                        <a:pt x="1020" y="1522"/>
                      </a:lnTo>
                      <a:lnTo>
                        <a:pt x="958" y="1527"/>
                      </a:lnTo>
                      <a:lnTo>
                        <a:pt x="898" y="1533"/>
                      </a:lnTo>
                      <a:lnTo>
                        <a:pt x="841" y="1537"/>
                      </a:lnTo>
                      <a:lnTo>
                        <a:pt x="792" y="1541"/>
                      </a:lnTo>
                      <a:lnTo>
                        <a:pt x="750" y="1544"/>
                      </a:lnTo>
                      <a:lnTo>
                        <a:pt x="716" y="1546"/>
                      </a:lnTo>
                      <a:lnTo>
                        <a:pt x="695" y="1549"/>
                      </a:lnTo>
                      <a:lnTo>
                        <a:pt x="689" y="1550"/>
                      </a:lnTo>
                      <a:lnTo>
                        <a:pt x="681" y="1537"/>
                      </a:lnTo>
                      <a:lnTo>
                        <a:pt x="674" y="1526"/>
                      </a:lnTo>
                      <a:lnTo>
                        <a:pt x="668" y="1515"/>
                      </a:lnTo>
                      <a:lnTo>
                        <a:pt x="661" y="1506"/>
                      </a:lnTo>
                      <a:lnTo>
                        <a:pt x="655" y="1498"/>
                      </a:lnTo>
                      <a:lnTo>
                        <a:pt x="649" y="1490"/>
                      </a:lnTo>
                      <a:lnTo>
                        <a:pt x="643" y="1483"/>
                      </a:lnTo>
                      <a:lnTo>
                        <a:pt x="637" y="1477"/>
                      </a:lnTo>
                      <a:lnTo>
                        <a:pt x="630" y="1472"/>
                      </a:lnTo>
                      <a:lnTo>
                        <a:pt x="622" y="1466"/>
                      </a:lnTo>
                      <a:lnTo>
                        <a:pt x="614" y="1461"/>
                      </a:lnTo>
                      <a:lnTo>
                        <a:pt x="606" y="1457"/>
                      </a:lnTo>
                      <a:lnTo>
                        <a:pt x="597" y="1452"/>
                      </a:lnTo>
                      <a:lnTo>
                        <a:pt x="586" y="1448"/>
                      </a:lnTo>
                      <a:lnTo>
                        <a:pt x="576" y="1444"/>
                      </a:lnTo>
                      <a:lnTo>
                        <a:pt x="564" y="1441"/>
                      </a:lnTo>
                      <a:lnTo>
                        <a:pt x="562" y="1430"/>
                      </a:lnTo>
                      <a:lnTo>
                        <a:pt x="560" y="1420"/>
                      </a:lnTo>
                      <a:lnTo>
                        <a:pt x="558" y="1412"/>
                      </a:lnTo>
                      <a:lnTo>
                        <a:pt x="555" y="1403"/>
                      </a:lnTo>
                      <a:lnTo>
                        <a:pt x="552" y="1396"/>
                      </a:lnTo>
                      <a:lnTo>
                        <a:pt x="549" y="1388"/>
                      </a:lnTo>
                      <a:lnTo>
                        <a:pt x="547" y="1380"/>
                      </a:lnTo>
                      <a:lnTo>
                        <a:pt x="545" y="1373"/>
                      </a:lnTo>
                      <a:lnTo>
                        <a:pt x="544" y="1366"/>
                      </a:lnTo>
                      <a:lnTo>
                        <a:pt x="543" y="1358"/>
                      </a:lnTo>
                      <a:lnTo>
                        <a:pt x="541" y="1351"/>
                      </a:lnTo>
                      <a:lnTo>
                        <a:pt x="543" y="1343"/>
                      </a:lnTo>
                      <a:lnTo>
                        <a:pt x="544" y="1335"/>
                      </a:lnTo>
                      <a:lnTo>
                        <a:pt x="546" y="1326"/>
                      </a:lnTo>
                      <a:lnTo>
                        <a:pt x="549" y="1317"/>
                      </a:lnTo>
                      <a:lnTo>
                        <a:pt x="555" y="1307"/>
                      </a:lnTo>
                      <a:lnTo>
                        <a:pt x="554" y="1303"/>
                      </a:lnTo>
                      <a:lnTo>
                        <a:pt x="554" y="1298"/>
                      </a:lnTo>
                      <a:lnTo>
                        <a:pt x="553" y="1294"/>
                      </a:lnTo>
                      <a:lnTo>
                        <a:pt x="551" y="1289"/>
                      </a:lnTo>
                      <a:lnTo>
                        <a:pt x="549" y="1284"/>
                      </a:lnTo>
                      <a:lnTo>
                        <a:pt x="547" y="1281"/>
                      </a:lnTo>
                      <a:lnTo>
                        <a:pt x="545" y="1276"/>
                      </a:lnTo>
                      <a:lnTo>
                        <a:pt x="543" y="1272"/>
                      </a:lnTo>
                      <a:lnTo>
                        <a:pt x="540" y="1268"/>
                      </a:lnTo>
                      <a:lnTo>
                        <a:pt x="537" y="1264"/>
                      </a:lnTo>
                      <a:lnTo>
                        <a:pt x="535" y="1260"/>
                      </a:lnTo>
                      <a:lnTo>
                        <a:pt x="532" y="1257"/>
                      </a:lnTo>
                      <a:lnTo>
                        <a:pt x="529" y="1253"/>
                      </a:lnTo>
                      <a:lnTo>
                        <a:pt x="526" y="1250"/>
                      </a:lnTo>
                      <a:lnTo>
                        <a:pt x="524" y="1248"/>
                      </a:lnTo>
                      <a:lnTo>
                        <a:pt x="523" y="1245"/>
                      </a:lnTo>
                      <a:lnTo>
                        <a:pt x="513" y="1229"/>
                      </a:lnTo>
                      <a:lnTo>
                        <a:pt x="503" y="1212"/>
                      </a:lnTo>
                      <a:lnTo>
                        <a:pt x="495" y="1193"/>
                      </a:lnTo>
                      <a:lnTo>
                        <a:pt x="487" y="1174"/>
                      </a:lnTo>
                      <a:lnTo>
                        <a:pt x="478" y="1153"/>
                      </a:lnTo>
                      <a:lnTo>
                        <a:pt x="470" y="1134"/>
                      </a:lnTo>
                      <a:lnTo>
                        <a:pt x="461" y="1114"/>
                      </a:lnTo>
                      <a:lnTo>
                        <a:pt x="452" y="1096"/>
                      </a:lnTo>
                      <a:lnTo>
                        <a:pt x="441" y="1078"/>
                      </a:lnTo>
                      <a:lnTo>
                        <a:pt x="430" y="1062"/>
                      </a:lnTo>
                      <a:lnTo>
                        <a:pt x="417" y="1045"/>
                      </a:lnTo>
                      <a:lnTo>
                        <a:pt x="403" y="1033"/>
                      </a:lnTo>
                      <a:lnTo>
                        <a:pt x="387" y="1023"/>
                      </a:lnTo>
                      <a:lnTo>
                        <a:pt x="370" y="1014"/>
                      </a:lnTo>
                      <a:lnTo>
                        <a:pt x="351" y="1009"/>
                      </a:lnTo>
                      <a:lnTo>
                        <a:pt x="330" y="1008"/>
                      </a:lnTo>
                      <a:lnTo>
                        <a:pt x="324" y="1004"/>
                      </a:lnTo>
                      <a:lnTo>
                        <a:pt x="318" y="1001"/>
                      </a:lnTo>
                      <a:lnTo>
                        <a:pt x="315" y="997"/>
                      </a:lnTo>
                      <a:lnTo>
                        <a:pt x="311" y="993"/>
                      </a:lnTo>
                      <a:lnTo>
                        <a:pt x="309" y="989"/>
                      </a:lnTo>
                      <a:lnTo>
                        <a:pt x="307" y="985"/>
                      </a:lnTo>
                      <a:lnTo>
                        <a:pt x="306" y="980"/>
                      </a:lnTo>
                      <a:lnTo>
                        <a:pt x="305" y="975"/>
                      </a:lnTo>
                      <a:lnTo>
                        <a:pt x="303" y="971"/>
                      </a:lnTo>
                      <a:lnTo>
                        <a:pt x="302" y="965"/>
                      </a:lnTo>
                      <a:lnTo>
                        <a:pt x="301" y="960"/>
                      </a:lnTo>
                      <a:lnTo>
                        <a:pt x="300" y="956"/>
                      </a:lnTo>
                      <a:lnTo>
                        <a:pt x="299" y="952"/>
                      </a:lnTo>
                      <a:lnTo>
                        <a:pt x="298" y="948"/>
                      </a:lnTo>
                      <a:lnTo>
                        <a:pt x="295" y="944"/>
                      </a:lnTo>
                      <a:lnTo>
                        <a:pt x="293" y="941"/>
                      </a:lnTo>
                      <a:lnTo>
                        <a:pt x="287" y="937"/>
                      </a:lnTo>
                      <a:lnTo>
                        <a:pt x="282" y="934"/>
                      </a:lnTo>
                      <a:lnTo>
                        <a:pt x="276" y="929"/>
                      </a:lnTo>
                      <a:lnTo>
                        <a:pt x="270" y="926"/>
                      </a:lnTo>
                      <a:lnTo>
                        <a:pt x="264" y="921"/>
                      </a:lnTo>
                      <a:lnTo>
                        <a:pt x="259" y="917"/>
                      </a:lnTo>
                      <a:lnTo>
                        <a:pt x="253" y="913"/>
                      </a:lnTo>
                      <a:lnTo>
                        <a:pt x="246" y="910"/>
                      </a:lnTo>
                      <a:lnTo>
                        <a:pt x="240" y="906"/>
                      </a:lnTo>
                      <a:lnTo>
                        <a:pt x="233" y="904"/>
                      </a:lnTo>
                      <a:lnTo>
                        <a:pt x="226" y="902"/>
                      </a:lnTo>
                      <a:lnTo>
                        <a:pt x="219" y="900"/>
                      </a:lnTo>
                      <a:lnTo>
                        <a:pt x="213" y="900"/>
                      </a:lnTo>
                      <a:lnTo>
                        <a:pt x="206" y="900"/>
                      </a:lnTo>
                      <a:lnTo>
                        <a:pt x="198" y="901"/>
                      </a:lnTo>
                      <a:lnTo>
                        <a:pt x="191" y="903"/>
                      </a:lnTo>
                      <a:lnTo>
                        <a:pt x="186" y="893"/>
                      </a:lnTo>
                      <a:lnTo>
                        <a:pt x="180" y="883"/>
                      </a:lnTo>
                      <a:lnTo>
                        <a:pt x="174" y="877"/>
                      </a:lnTo>
                      <a:lnTo>
                        <a:pt x="165" y="872"/>
                      </a:lnTo>
                      <a:lnTo>
                        <a:pt x="156" y="867"/>
                      </a:lnTo>
                      <a:lnTo>
                        <a:pt x="147" y="864"/>
                      </a:lnTo>
                      <a:lnTo>
                        <a:pt x="137" y="862"/>
                      </a:lnTo>
                      <a:lnTo>
                        <a:pt x="128" y="858"/>
                      </a:lnTo>
                      <a:lnTo>
                        <a:pt x="117" y="856"/>
                      </a:lnTo>
                      <a:lnTo>
                        <a:pt x="108" y="852"/>
                      </a:lnTo>
                      <a:lnTo>
                        <a:pt x="99" y="848"/>
                      </a:lnTo>
                      <a:lnTo>
                        <a:pt x="90" y="843"/>
                      </a:lnTo>
                      <a:lnTo>
                        <a:pt x="83" y="838"/>
                      </a:lnTo>
                      <a:lnTo>
                        <a:pt x="76" y="830"/>
                      </a:lnTo>
                      <a:lnTo>
                        <a:pt x="70" y="820"/>
                      </a:lnTo>
                      <a:lnTo>
                        <a:pt x="67" y="809"/>
                      </a:lnTo>
                      <a:lnTo>
                        <a:pt x="64" y="793"/>
                      </a:lnTo>
                      <a:lnTo>
                        <a:pt x="61" y="778"/>
                      </a:lnTo>
                      <a:lnTo>
                        <a:pt x="57" y="763"/>
                      </a:lnTo>
                      <a:lnTo>
                        <a:pt x="54" y="748"/>
                      </a:lnTo>
                      <a:lnTo>
                        <a:pt x="49" y="733"/>
                      </a:lnTo>
                      <a:lnTo>
                        <a:pt x="45" y="719"/>
                      </a:lnTo>
                      <a:lnTo>
                        <a:pt x="41" y="704"/>
                      </a:lnTo>
                      <a:lnTo>
                        <a:pt x="38" y="690"/>
                      </a:lnTo>
                      <a:lnTo>
                        <a:pt x="34" y="677"/>
                      </a:lnTo>
                      <a:lnTo>
                        <a:pt x="33" y="663"/>
                      </a:lnTo>
                      <a:lnTo>
                        <a:pt x="32" y="649"/>
                      </a:lnTo>
                      <a:lnTo>
                        <a:pt x="33" y="635"/>
                      </a:lnTo>
                      <a:lnTo>
                        <a:pt x="36" y="622"/>
                      </a:lnTo>
                      <a:lnTo>
                        <a:pt x="40" y="607"/>
                      </a:lnTo>
                      <a:lnTo>
                        <a:pt x="47" y="593"/>
                      </a:lnTo>
                      <a:lnTo>
                        <a:pt x="56" y="579"/>
                      </a:lnTo>
                      <a:lnTo>
                        <a:pt x="54" y="572"/>
                      </a:lnTo>
                      <a:lnTo>
                        <a:pt x="52" y="566"/>
                      </a:lnTo>
                      <a:lnTo>
                        <a:pt x="50" y="561"/>
                      </a:lnTo>
                      <a:lnTo>
                        <a:pt x="48" y="555"/>
                      </a:lnTo>
                      <a:lnTo>
                        <a:pt x="46" y="549"/>
                      </a:lnTo>
                      <a:lnTo>
                        <a:pt x="44" y="543"/>
                      </a:lnTo>
                      <a:lnTo>
                        <a:pt x="40" y="539"/>
                      </a:lnTo>
                      <a:lnTo>
                        <a:pt x="38" y="534"/>
                      </a:lnTo>
                      <a:lnTo>
                        <a:pt x="34" y="530"/>
                      </a:lnTo>
                      <a:lnTo>
                        <a:pt x="31" y="525"/>
                      </a:lnTo>
                      <a:lnTo>
                        <a:pt x="27" y="520"/>
                      </a:lnTo>
                      <a:lnTo>
                        <a:pt x="23" y="516"/>
                      </a:lnTo>
                      <a:lnTo>
                        <a:pt x="18" y="512"/>
                      </a:lnTo>
                      <a:lnTo>
                        <a:pt x="14" y="508"/>
                      </a:lnTo>
                      <a:lnTo>
                        <a:pt x="8" y="504"/>
                      </a:lnTo>
                      <a:lnTo>
                        <a:pt x="3" y="501"/>
                      </a:lnTo>
                      <a:lnTo>
                        <a:pt x="0" y="488"/>
                      </a:lnTo>
                      <a:lnTo>
                        <a:pt x="0" y="476"/>
                      </a:lnTo>
                      <a:lnTo>
                        <a:pt x="0" y="464"/>
                      </a:lnTo>
                      <a:lnTo>
                        <a:pt x="2" y="454"/>
                      </a:lnTo>
                      <a:lnTo>
                        <a:pt x="4" y="442"/>
                      </a:lnTo>
                      <a:lnTo>
                        <a:pt x="9" y="432"/>
                      </a:lnTo>
                      <a:lnTo>
                        <a:pt x="14" y="423"/>
                      </a:lnTo>
                      <a:lnTo>
                        <a:pt x="21" y="414"/>
                      </a:lnTo>
                      <a:lnTo>
                        <a:pt x="26" y="404"/>
                      </a:lnTo>
                      <a:lnTo>
                        <a:pt x="34" y="395"/>
                      </a:lnTo>
                      <a:lnTo>
                        <a:pt x="42" y="387"/>
                      </a:lnTo>
                      <a:lnTo>
                        <a:pt x="50" y="378"/>
                      </a:lnTo>
                      <a:lnTo>
                        <a:pt x="59" y="370"/>
                      </a:lnTo>
                      <a:lnTo>
                        <a:pt x="68" y="363"/>
                      </a:lnTo>
                      <a:lnTo>
                        <a:pt x="77" y="355"/>
                      </a:lnTo>
                      <a:lnTo>
                        <a:pt x="86" y="348"/>
                      </a:lnTo>
                      <a:lnTo>
                        <a:pt x="86" y="338"/>
                      </a:lnTo>
                      <a:lnTo>
                        <a:pt x="87" y="329"/>
                      </a:lnTo>
                      <a:lnTo>
                        <a:pt x="88" y="318"/>
                      </a:lnTo>
                      <a:lnTo>
                        <a:pt x="90" y="309"/>
                      </a:lnTo>
                      <a:lnTo>
                        <a:pt x="91" y="299"/>
                      </a:lnTo>
                      <a:lnTo>
                        <a:pt x="93" y="290"/>
                      </a:lnTo>
                      <a:lnTo>
                        <a:pt x="94" y="279"/>
                      </a:lnTo>
                      <a:lnTo>
                        <a:pt x="96" y="270"/>
                      </a:lnTo>
                      <a:lnTo>
                        <a:pt x="96" y="260"/>
                      </a:lnTo>
                      <a:lnTo>
                        <a:pt x="98" y="250"/>
                      </a:lnTo>
                      <a:lnTo>
                        <a:pt x="98" y="241"/>
                      </a:lnTo>
                      <a:lnTo>
                        <a:pt x="96" y="232"/>
                      </a:lnTo>
                      <a:lnTo>
                        <a:pt x="94" y="223"/>
                      </a:lnTo>
                      <a:lnTo>
                        <a:pt x="92" y="214"/>
                      </a:lnTo>
                      <a:lnTo>
                        <a:pt x="87" y="206"/>
                      </a:lnTo>
                      <a:lnTo>
                        <a:pt x="83" y="198"/>
                      </a:lnTo>
                      <a:lnTo>
                        <a:pt x="79" y="186"/>
                      </a:lnTo>
                      <a:lnTo>
                        <a:pt x="78" y="176"/>
                      </a:lnTo>
                      <a:lnTo>
                        <a:pt x="78" y="167"/>
                      </a:lnTo>
                      <a:lnTo>
                        <a:pt x="79" y="159"/>
                      </a:lnTo>
                      <a:lnTo>
                        <a:pt x="82" y="151"/>
                      </a:lnTo>
                      <a:lnTo>
                        <a:pt x="85" y="144"/>
                      </a:lnTo>
                      <a:lnTo>
                        <a:pt x="90" y="137"/>
                      </a:lnTo>
                      <a:lnTo>
                        <a:pt x="94" y="130"/>
                      </a:lnTo>
                      <a:lnTo>
                        <a:pt x="100" y="124"/>
                      </a:lnTo>
                      <a:lnTo>
                        <a:pt x="107" y="118"/>
                      </a:lnTo>
                      <a:lnTo>
                        <a:pt x="115" y="113"/>
                      </a:lnTo>
                      <a:lnTo>
                        <a:pt x="122" y="107"/>
                      </a:lnTo>
                      <a:lnTo>
                        <a:pt x="131" y="101"/>
                      </a:lnTo>
                      <a:lnTo>
                        <a:pt x="139" y="97"/>
                      </a:lnTo>
                      <a:lnTo>
                        <a:pt x="148" y="91"/>
                      </a:lnTo>
                      <a:lnTo>
                        <a:pt x="157" y="85"/>
                      </a:lnTo>
                      <a:lnTo>
                        <a:pt x="175" y="91"/>
                      </a:lnTo>
                      <a:lnTo>
                        <a:pt x="193" y="95"/>
                      </a:lnTo>
                      <a:lnTo>
                        <a:pt x="210" y="98"/>
                      </a:lnTo>
                      <a:lnTo>
                        <a:pt x="228" y="98"/>
                      </a:lnTo>
                      <a:lnTo>
                        <a:pt x="245" y="95"/>
                      </a:lnTo>
                      <a:lnTo>
                        <a:pt x="261" y="92"/>
                      </a:lnTo>
                      <a:lnTo>
                        <a:pt x="278" y="86"/>
                      </a:lnTo>
                      <a:lnTo>
                        <a:pt x="294" y="80"/>
                      </a:lnTo>
                      <a:lnTo>
                        <a:pt x="310" y="72"/>
                      </a:lnTo>
                      <a:lnTo>
                        <a:pt x="326" y="64"/>
                      </a:lnTo>
                      <a:lnTo>
                        <a:pt x="341" y="54"/>
                      </a:lnTo>
                      <a:lnTo>
                        <a:pt x="357" y="44"/>
                      </a:lnTo>
                      <a:lnTo>
                        <a:pt x="372" y="33"/>
                      </a:lnTo>
                      <a:lnTo>
                        <a:pt x="387" y="22"/>
                      </a:lnTo>
                      <a:lnTo>
                        <a:pt x="402" y="10"/>
                      </a:lnTo>
                      <a:lnTo>
                        <a:pt x="417" y="0"/>
                      </a:lnTo>
                      <a:lnTo>
                        <a:pt x="420" y="0"/>
                      </a:lnTo>
                      <a:lnTo>
                        <a:pt x="422" y="1"/>
                      </a:lnTo>
                      <a:lnTo>
                        <a:pt x="425" y="2"/>
                      </a:lnTo>
                      <a:lnTo>
                        <a:pt x="428" y="2"/>
                      </a:lnTo>
                      <a:lnTo>
                        <a:pt x="431" y="3"/>
                      </a:lnTo>
                      <a:lnTo>
                        <a:pt x="433" y="3"/>
                      </a:lnTo>
                      <a:lnTo>
                        <a:pt x="437" y="3"/>
                      </a:lnTo>
                      <a:lnTo>
                        <a:pt x="439" y="3"/>
                      </a:lnTo>
                      <a:lnTo>
                        <a:pt x="443" y="3"/>
                      </a:lnTo>
                      <a:lnTo>
                        <a:pt x="446" y="5"/>
                      </a:lnTo>
                      <a:lnTo>
                        <a:pt x="448" y="5"/>
                      </a:lnTo>
                      <a:lnTo>
                        <a:pt x="452" y="5"/>
                      </a:lnTo>
                      <a:lnTo>
                        <a:pt x="455" y="5"/>
                      </a:lnTo>
                      <a:lnTo>
                        <a:pt x="457" y="5"/>
                      </a:lnTo>
                      <a:lnTo>
                        <a:pt x="461" y="5"/>
                      </a:lnTo>
                      <a:lnTo>
                        <a:pt x="464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43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1" name="Freeform 12"/>
                <p:cNvSpPr>
                  <a:spLocks/>
                </p:cNvSpPr>
                <p:nvPr/>
              </p:nvSpPr>
              <p:spPr bwMode="auto">
                <a:xfrm>
                  <a:off x="2230438" y="3232150"/>
                  <a:ext cx="936625" cy="665163"/>
                </a:xfrm>
                <a:custGeom>
                  <a:avLst/>
                  <a:gdLst>
                    <a:gd name="T0" fmla="*/ 333851670 w 1986"/>
                    <a:gd name="T1" fmla="*/ 13239081 h 1451"/>
                    <a:gd name="T2" fmla="*/ 356761247 w 1986"/>
                    <a:gd name="T3" fmla="*/ 13449494 h 1451"/>
                    <a:gd name="T4" fmla="*/ 380115085 w 1986"/>
                    <a:gd name="T5" fmla="*/ 13029126 h 1451"/>
                    <a:gd name="T6" fmla="*/ 403024191 w 1986"/>
                    <a:gd name="T7" fmla="*/ 12188389 h 1451"/>
                    <a:gd name="T8" fmla="*/ 426378501 w 1986"/>
                    <a:gd name="T9" fmla="*/ 11978435 h 1451"/>
                    <a:gd name="T10" fmla="*/ 441725282 w 1986"/>
                    <a:gd name="T11" fmla="*/ 13239081 h 1451"/>
                    <a:gd name="T12" fmla="*/ 441725282 w 1986"/>
                    <a:gd name="T13" fmla="*/ 23536501 h 1451"/>
                    <a:gd name="T14" fmla="*/ 441725282 w 1986"/>
                    <a:gd name="T15" fmla="*/ 41188764 h 1451"/>
                    <a:gd name="T16" fmla="*/ 441725282 w 1986"/>
                    <a:gd name="T17" fmla="*/ 60942416 h 1451"/>
                    <a:gd name="T18" fmla="*/ 441725282 w 1986"/>
                    <a:gd name="T19" fmla="*/ 76913658 h 1451"/>
                    <a:gd name="T20" fmla="*/ 441725282 w 1986"/>
                    <a:gd name="T21" fmla="*/ 83638174 h 1451"/>
                    <a:gd name="T22" fmla="*/ 440835818 w 1986"/>
                    <a:gd name="T23" fmla="*/ 123355892 h 1451"/>
                    <a:gd name="T24" fmla="*/ 440168485 w 1986"/>
                    <a:gd name="T25" fmla="*/ 163283537 h 1451"/>
                    <a:gd name="T26" fmla="*/ 439278550 w 1986"/>
                    <a:gd name="T27" fmla="*/ 204472287 h 1451"/>
                    <a:gd name="T28" fmla="*/ 439056420 w 1986"/>
                    <a:gd name="T29" fmla="*/ 245871048 h 1451"/>
                    <a:gd name="T30" fmla="*/ 439056420 w 1986"/>
                    <a:gd name="T31" fmla="*/ 288110489 h 1451"/>
                    <a:gd name="T32" fmla="*/ 433050891 w 1986"/>
                    <a:gd name="T33" fmla="*/ 304081272 h 1451"/>
                    <a:gd name="T34" fmla="*/ 423264436 w 1986"/>
                    <a:gd name="T35" fmla="*/ 304712053 h 1451"/>
                    <a:gd name="T36" fmla="*/ 413033248 w 1986"/>
                    <a:gd name="T37" fmla="*/ 304081272 h 1451"/>
                    <a:gd name="T38" fmla="*/ 402356858 w 1986"/>
                    <a:gd name="T39" fmla="*/ 303450949 h 1451"/>
                    <a:gd name="T40" fmla="*/ 390568874 w 1986"/>
                    <a:gd name="T41" fmla="*/ 303660904 h 1451"/>
                    <a:gd name="T42" fmla="*/ 359430109 w 1986"/>
                    <a:gd name="T43" fmla="*/ 304291685 h 1451"/>
                    <a:gd name="T44" fmla="*/ 288478189 w 1986"/>
                    <a:gd name="T45" fmla="*/ 302190303 h 1451"/>
                    <a:gd name="T46" fmla="*/ 215524681 w 1986"/>
                    <a:gd name="T47" fmla="*/ 298617402 h 1451"/>
                    <a:gd name="T48" fmla="*/ 142126029 w 1986"/>
                    <a:gd name="T49" fmla="*/ 293573900 h 1451"/>
                    <a:gd name="T50" fmla="*/ 69839885 w 1986"/>
                    <a:gd name="T51" fmla="*/ 287059798 h 1451"/>
                    <a:gd name="T52" fmla="*/ 0 w 1986"/>
                    <a:gd name="T53" fmla="*/ 279704500 h 1451"/>
                    <a:gd name="T54" fmla="*/ 3558798 w 1986"/>
                    <a:gd name="T55" fmla="*/ 246711785 h 1451"/>
                    <a:gd name="T56" fmla="*/ 9786459 w 1986"/>
                    <a:gd name="T57" fmla="*/ 192283442 h 1451"/>
                    <a:gd name="T58" fmla="*/ 16681455 w 1986"/>
                    <a:gd name="T59" fmla="*/ 127979026 h 1451"/>
                    <a:gd name="T60" fmla="*/ 23131715 w 1986"/>
                    <a:gd name="T61" fmla="*/ 64304904 h 1451"/>
                    <a:gd name="T62" fmla="*/ 28024707 w 1986"/>
                    <a:gd name="T63" fmla="*/ 12398803 h 1451"/>
                    <a:gd name="T64" fmla="*/ 34919706 w 1986"/>
                    <a:gd name="T65" fmla="*/ 209955 h 1451"/>
                    <a:gd name="T66" fmla="*/ 61387609 w 1986"/>
                    <a:gd name="T67" fmla="*/ 2101384 h 1451"/>
                    <a:gd name="T68" fmla="*/ 98976649 w 1986"/>
                    <a:gd name="T69" fmla="*/ 4623135 h 1451"/>
                    <a:gd name="T70" fmla="*/ 136565704 w 1986"/>
                    <a:gd name="T71" fmla="*/ 6934931 h 1451"/>
                    <a:gd name="T72" fmla="*/ 163256209 w 1986"/>
                    <a:gd name="T73" fmla="*/ 8826361 h 1451"/>
                    <a:gd name="T74" fmla="*/ 178602989 w 1986"/>
                    <a:gd name="T75" fmla="*/ 9036316 h 1451"/>
                    <a:gd name="T76" fmla="*/ 206627689 w 1986"/>
                    <a:gd name="T77" fmla="*/ 9877052 h 1451"/>
                    <a:gd name="T78" fmla="*/ 234874991 w 1986"/>
                    <a:gd name="T79" fmla="*/ 11137698 h 1451"/>
                    <a:gd name="T80" fmla="*/ 262900221 w 1986"/>
                    <a:gd name="T81" fmla="*/ 12398803 h 1451"/>
                    <a:gd name="T82" fmla="*/ 290702319 w 1986"/>
                    <a:gd name="T83" fmla="*/ 13239081 h 1451"/>
                    <a:gd name="T84" fmla="*/ 318504889 w 1986"/>
                    <a:gd name="T85" fmla="*/ 12398803 h 145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86"/>
                    <a:gd name="T130" fmla="*/ 0 h 1451"/>
                    <a:gd name="T131" fmla="*/ 1986 w 1986"/>
                    <a:gd name="T132" fmla="*/ 1451 h 145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86" h="1451">
                      <a:moveTo>
                        <a:pt x="1432" y="59"/>
                      </a:moveTo>
                      <a:lnTo>
                        <a:pt x="1466" y="62"/>
                      </a:lnTo>
                      <a:lnTo>
                        <a:pt x="1501" y="63"/>
                      </a:lnTo>
                      <a:lnTo>
                        <a:pt x="1535" y="64"/>
                      </a:lnTo>
                      <a:lnTo>
                        <a:pt x="1570" y="64"/>
                      </a:lnTo>
                      <a:lnTo>
                        <a:pt x="1604" y="64"/>
                      </a:lnTo>
                      <a:lnTo>
                        <a:pt x="1639" y="64"/>
                      </a:lnTo>
                      <a:lnTo>
                        <a:pt x="1674" y="63"/>
                      </a:lnTo>
                      <a:lnTo>
                        <a:pt x="1709" y="62"/>
                      </a:lnTo>
                      <a:lnTo>
                        <a:pt x="1743" y="61"/>
                      </a:lnTo>
                      <a:lnTo>
                        <a:pt x="1778" y="59"/>
                      </a:lnTo>
                      <a:lnTo>
                        <a:pt x="1812" y="58"/>
                      </a:lnTo>
                      <a:lnTo>
                        <a:pt x="1848" y="58"/>
                      </a:lnTo>
                      <a:lnTo>
                        <a:pt x="1882" y="57"/>
                      </a:lnTo>
                      <a:lnTo>
                        <a:pt x="1917" y="57"/>
                      </a:lnTo>
                      <a:lnTo>
                        <a:pt x="1951" y="58"/>
                      </a:lnTo>
                      <a:lnTo>
                        <a:pt x="1986" y="59"/>
                      </a:lnTo>
                      <a:lnTo>
                        <a:pt x="1986" y="63"/>
                      </a:lnTo>
                      <a:lnTo>
                        <a:pt x="1986" y="73"/>
                      </a:lnTo>
                      <a:lnTo>
                        <a:pt x="1986" y="90"/>
                      </a:lnTo>
                      <a:lnTo>
                        <a:pt x="1986" y="112"/>
                      </a:lnTo>
                      <a:lnTo>
                        <a:pt x="1986" y="138"/>
                      </a:lnTo>
                      <a:lnTo>
                        <a:pt x="1986" y="166"/>
                      </a:lnTo>
                      <a:lnTo>
                        <a:pt x="1986" y="196"/>
                      </a:lnTo>
                      <a:lnTo>
                        <a:pt x="1986" y="228"/>
                      </a:lnTo>
                      <a:lnTo>
                        <a:pt x="1986" y="260"/>
                      </a:lnTo>
                      <a:lnTo>
                        <a:pt x="1986" y="290"/>
                      </a:lnTo>
                      <a:lnTo>
                        <a:pt x="1986" y="319"/>
                      </a:lnTo>
                      <a:lnTo>
                        <a:pt x="1986" y="344"/>
                      </a:lnTo>
                      <a:lnTo>
                        <a:pt x="1986" y="366"/>
                      </a:lnTo>
                      <a:lnTo>
                        <a:pt x="1986" y="383"/>
                      </a:lnTo>
                      <a:lnTo>
                        <a:pt x="1986" y="394"/>
                      </a:lnTo>
                      <a:lnTo>
                        <a:pt x="1986" y="398"/>
                      </a:lnTo>
                      <a:lnTo>
                        <a:pt x="1985" y="460"/>
                      </a:lnTo>
                      <a:lnTo>
                        <a:pt x="1983" y="524"/>
                      </a:lnTo>
                      <a:lnTo>
                        <a:pt x="1982" y="587"/>
                      </a:lnTo>
                      <a:lnTo>
                        <a:pt x="1981" y="650"/>
                      </a:lnTo>
                      <a:lnTo>
                        <a:pt x="1980" y="714"/>
                      </a:lnTo>
                      <a:lnTo>
                        <a:pt x="1979" y="777"/>
                      </a:lnTo>
                      <a:lnTo>
                        <a:pt x="1978" y="842"/>
                      </a:lnTo>
                      <a:lnTo>
                        <a:pt x="1977" y="907"/>
                      </a:lnTo>
                      <a:lnTo>
                        <a:pt x="1975" y="973"/>
                      </a:lnTo>
                      <a:lnTo>
                        <a:pt x="1975" y="1038"/>
                      </a:lnTo>
                      <a:lnTo>
                        <a:pt x="1974" y="1104"/>
                      </a:lnTo>
                      <a:lnTo>
                        <a:pt x="1974" y="1170"/>
                      </a:lnTo>
                      <a:lnTo>
                        <a:pt x="1974" y="1237"/>
                      </a:lnTo>
                      <a:lnTo>
                        <a:pt x="1974" y="1304"/>
                      </a:lnTo>
                      <a:lnTo>
                        <a:pt x="1974" y="1371"/>
                      </a:lnTo>
                      <a:lnTo>
                        <a:pt x="1975" y="1440"/>
                      </a:lnTo>
                      <a:lnTo>
                        <a:pt x="1960" y="1444"/>
                      </a:lnTo>
                      <a:lnTo>
                        <a:pt x="1947" y="1447"/>
                      </a:lnTo>
                      <a:lnTo>
                        <a:pt x="1932" y="1448"/>
                      </a:lnTo>
                      <a:lnTo>
                        <a:pt x="1918" y="1450"/>
                      </a:lnTo>
                      <a:lnTo>
                        <a:pt x="1903" y="1450"/>
                      </a:lnTo>
                      <a:lnTo>
                        <a:pt x="1888" y="1450"/>
                      </a:lnTo>
                      <a:lnTo>
                        <a:pt x="1873" y="1448"/>
                      </a:lnTo>
                      <a:lnTo>
                        <a:pt x="1857" y="1447"/>
                      </a:lnTo>
                      <a:lnTo>
                        <a:pt x="1842" y="1446"/>
                      </a:lnTo>
                      <a:lnTo>
                        <a:pt x="1825" y="1445"/>
                      </a:lnTo>
                      <a:lnTo>
                        <a:pt x="1809" y="1444"/>
                      </a:lnTo>
                      <a:lnTo>
                        <a:pt x="1791" y="1444"/>
                      </a:lnTo>
                      <a:lnTo>
                        <a:pt x="1774" y="1444"/>
                      </a:lnTo>
                      <a:lnTo>
                        <a:pt x="1756" y="1445"/>
                      </a:lnTo>
                      <a:lnTo>
                        <a:pt x="1737" y="1447"/>
                      </a:lnTo>
                      <a:lnTo>
                        <a:pt x="1719" y="1451"/>
                      </a:lnTo>
                      <a:lnTo>
                        <a:pt x="1616" y="1448"/>
                      </a:lnTo>
                      <a:lnTo>
                        <a:pt x="1511" y="1446"/>
                      </a:lnTo>
                      <a:lnTo>
                        <a:pt x="1404" y="1443"/>
                      </a:lnTo>
                      <a:lnTo>
                        <a:pt x="1297" y="1438"/>
                      </a:lnTo>
                      <a:lnTo>
                        <a:pt x="1188" y="1433"/>
                      </a:lnTo>
                      <a:lnTo>
                        <a:pt x="1079" y="1428"/>
                      </a:lnTo>
                      <a:lnTo>
                        <a:pt x="969" y="1421"/>
                      </a:lnTo>
                      <a:lnTo>
                        <a:pt x="859" y="1413"/>
                      </a:lnTo>
                      <a:lnTo>
                        <a:pt x="750" y="1405"/>
                      </a:lnTo>
                      <a:lnTo>
                        <a:pt x="639" y="1397"/>
                      </a:lnTo>
                      <a:lnTo>
                        <a:pt x="530" y="1386"/>
                      </a:lnTo>
                      <a:lnTo>
                        <a:pt x="422" y="1377"/>
                      </a:lnTo>
                      <a:lnTo>
                        <a:pt x="314" y="1366"/>
                      </a:lnTo>
                      <a:lnTo>
                        <a:pt x="208" y="1354"/>
                      </a:lnTo>
                      <a:lnTo>
                        <a:pt x="103" y="1343"/>
                      </a:lnTo>
                      <a:lnTo>
                        <a:pt x="0" y="1331"/>
                      </a:lnTo>
                      <a:lnTo>
                        <a:pt x="4" y="1292"/>
                      </a:lnTo>
                      <a:lnTo>
                        <a:pt x="9" y="1239"/>
                      </a:lnTo>
                      <a:lnTo>
                        <a:pt x="16" y="1174"/>
                      </a:lnTo>
                      <a:lnTo>
                        <a:pt x="24" y="1096"/>
                      </a:lnTo>
                      <a:lnTo>
                        <a:pt x="34" y="1010"/>
                      </a:lnTo>
                      <a:lnTo>
                        <a:pt x="44" y="915"/>
                      </a:lnTo>
                      <a:lnTo>
                        <a:pt x="54" y="817"/>
                      </a:lnTo>
                      <a:lnTo>
                        <a:pt x="65" y="713"/>
                      </a:lnTo>
                      <a:lnTo>
                        <a:pt x="75" y="609"/>
                      </a:lnTo>
                      <a:lnTo>
                        <a:pt x="85" y="505"/>
                      </a:lnTo>
                      <a:lnTo>
                        <a:pt x="94" y="403"/>
                      </a:lnTo>
                      <a:lnTo>
                        <a:pt x="104" y="306"/>
                      </a:lnTo>
                      <a:lnTo>
                        <a:pt x="112" y="215"/>
                      </a:lnTo>
                      <a:lnTo>
                        <a:pt x="120" y="132"/>
                      </a:lnTo>
                      <a:lnTo>
                        <a:pt x="126" y="59"/>
                      </a:lnTo>
                      <a:lnTo>
                        <a:pt x="130" y="0"/>
                      </a:lnTo>
                      <a:lnTo>
                        <a:pt x="137" y="0"/>
                      </a:lnTo>
                      <a:lnTo>
                        <a:pt x="157" y="1"/>
                      </a:lnTo>
                      <a:lnTo>
                        <a:pt x="188" y="3"/>
                      </a:lnTo>
                      <a:lnTo>
                        <a:pt x="228" y="7"/>
                      </a:lnTo>
                      <a:lnTo>
                        <a:pt x="276" y="10"/>
                      </a:lnTo>
                      <a:lnTo>
                        <a:pt x="329" y="13"/>
                      </a:lnTo>
                      <a:lnTo>
                        <a:pt x="387" y="17"/>
                      </a:lnTo>
                      <a:lnTo>
                        <a:pt x="445" y="22"/>
                      </a:lnTo>
                      <a:lnTo>
                        <a:pt x="504" y="26"/>
                      </a:lnTo>
                      <a:lnTo>
                        <a:pt x="561" y="30"/>
                      </a:lnTo>
                      <a:lnTo>
                        <a:pt x="614" y="33"/>
                      </a:lnTo>
                      <a:lnTo>
                        <a:pt x="662" y="36"/>
                      </a:lnTo>
                      <a:lnTo>
                        <a:pt x="703" y="40"/>
                      </a:lnTo>
                      <a:lnTo>
                        <a:pt x="734" y="42"/>
                      </a:lnTo>
                      <a:lnTo>
                        <a:pt x="753" y="43"/>
                      </a:lnTo>
                      <a:lnTo>
                        <a:pt x="761" y="45"/>
                      </a:lnTo>
                      <a:lnTo>
                        <a:pt x="803" y="43"/>
                      </a:lnTo>
                      <a:lnTo>
                        <a:pt x="844" y="43"/>
                      </a:lnTo>
                      <a:lnTo>
                        <a:pt x="887" y="45"/>
                      </a:lnTo>
                      <a:lnTo>
                        <a:pt x="929" y="47"/>
                      </a:lnTo>
                      <a:lnTo>
                        <a:pt x="972" y="48"/>
                      </a:lnTo>
                      <a:lnTo>
                        <a:pt x="1013" y="50"/>
                      </a:lnTo>
                      <a:lnTo>
                        <a:pt x="1056" y="53"/>
                      </a:lnTo>
                      <a:lnTo>
                        <a:pt x="1098" y="55"/>
                      </a:lnTo>
                      <a:lnTo>
                        <a:pt x="1141" y="57"/>
                      </a:lnTo>
                      <a:lnTo>
                        <a:pt x="1182" y="59"/>
                      </a:lnTo>
                      <a:lnTo>
                        <a:pt x="1225" y="61"/>
                      </a:lnTo>
                      <a:lnTo>
                        <a:pt x="1266" y="62"/>
                      </a:lnTo>
                      <a:lnTo>
                        <a:pt x="1307" y="63"/>
                      </a:lnTo>
                      <a:lnTo>
                        <a:pt x="1349" y="63"/>
                      </a:lnTo>
                      <a:lnTo>
                        <a:pt x="1390" y="61"/>
                      </a:lnTo>
                      <a:lnTo>
                        <a:pt x="1432" y="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43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2" name="Freeform 16"/>
                <p:cNvSpPr>
                  <a:spLocks/>
                </p:cNvSpPr>
                <p:nvPr/>
              </p:nvSpPr>
              <p:spPr bwMode="auto">
                <a:xfrm>
                  <a:off x="4464050" y="2916238"/>
                  <a:ext cx="503238" cy="869950"/>
                </a:xfrm>
                <a:custGeom>
                  <a:avLst/>
                  <a:gdLst>
                    <a:gd name="T0" fmla="*/ 179504830 w 1069"/>
                    <a:gd name="T1" fmla="*/ 20231963 h 1895"/>
                    <a:gd name="T2" fmla="*/ 192358342 w 1069"/>
                    <a:gd name="T3" fmla="*/ 39621062 h 1895"/>
                    <a:gd name="T4" fmla="*/ 199893257 w 1069"/>
                    <a:gd name="T5" fmla="*/ 50790850 h 1895"/>
                    <a:gd name="T6" fmla="*/ 210086999 w 1069"/>
                    <a:gd name="T7" fmla="*/ 57324425 h 1895"/>
                    <a:gd name="T8" fmla="*/ 219616505 w 1069"/>
                    <a:gd name="T9" fmla="*/ 116545295 h 1895"/>
                    <a:gd name="T10" fmla="*/ 225156828 w 1069"/>
                    <a:gd name="T11" fmla="*/ 168179483 h 1895"/>
                    <a:gd name="T12" fmla="*/ 228480834 w 1069"/>
                    <a:gd name="T13" fmla="*/ 198949078 h 1895"/>
                    <a:gd name="T14" fmla="*/ 227151420 w 1069"/>
                    <a:gd name="T15" fmla="*/ 229507958 h 1895"/>
                    <a:gd name="T16" fmla="*/ 230253700 w 1069"/>
                    <a:gd name="T17" fmla="*/ 250794011 h 1895"/>
                    <a:gd name="T18" fmla="*/ 236680455 w 1069"/>
                    <a:gd name="T19" fmla="*/ 271025967 h 1895"/>
                    <a:gd name="T20" fmla="*/ 226486242 w 1069"/>
                    <a:gd name="T21" fmla="*/ 291469098 h 1895"/>
                    <a:gd name="T22" fmla="*/ 216070774 w 1069"/>
                    <a:gd name="T23" fmla="*/ 308750570 h 1895"/>
                    <a:gd name="T24" fmla="*/ 213854456 w 1069"/>
                    <a:gd name="T25" fmla="*/ 321395829 h 1895"/>
                    <a:gd name="T26" fmla="*/ 212968024 w 1069"/>
                    <a:gd name="T27" fmla="*/ 332776333 h 1895"/>
                    <a:gd name="T28" fmla="*/ 212968024 w 1069"/>
                    <a:gd name="T29" fmla="*/ 337413005 h 1895"/>
                    <a:gd name="T30" fmla="*/ 216292500 w 1069"/>
                    <a:gd name="T31" fmla="*/ 342681365 h 1895"/>
                    <a:gd name="T32" fmla="*/ 211638610 w 1069"/>
                    <a:gd name="T33" fmla="*/ 349425657 h 1895"/>
                    <a:gd name="T34" fmla="*/ 213854456 w 1069"/>
                    <a:gd name="T35" fmla="*/ 358909257 h 1895"/>
                    <a:gd name="T36" fmla="*/ 205654835 w 1069"/>
                    <a:gd name="T37" fmla="*/ 368182600 h 1895"/>
                    <a:gd name="T38" fmla="*/ 192358342 w 1069"/>
                    <a:gd name="T39" fmla="*/ 376401904 h 1895"/>
                    <a:gd name="T40" fmla="*/ 195904073 w 1069"/>
                    <a:gd name="T41" fmla="*/ 387571692 h 1895"/>
                    <a:gd name="T42" fmla="*/ 195239366 w 1069"/>
                    <a:gd name="T43" fmla="*/ 397055292 h 1895"/>
                    <a:gd name="T44" fmla="*/ 177510239 w 1069"/>
                    <a:gd name="T45" fmla="*/ 393261944 h 1895"/>
                    <a:gd name="T46" fmla="*/ 158673423 w 1069"/>
                    <a:gd name="T47" fmla="*/ 396212428 h 1895"/>
                    <a:gd name="T48" fmla="*/ 150252075 w 1069"/>
                    <a:gd name="T49" fmla="*/ 397687440 h 1895"/>
                    <a:gd name="T50" fmla="*/ 147149796 w 1069"/>
                    <a:gd name="T51" fmla="*/ 389890028 h 1895"/>
                    <a:gd name="T52" fmla="*/ 142717631 w 1069"/>
                    <a:gd name="T53" fmla="*/ 366917845 h 1895"/>
                    <a:gd name="T54" fmla="*/ 122993883 w 1069"/>
                    <a:gd name="T55" fmla="*/ 347739469 h 1895"/>
                    <a:gd name="T56" fmla="*/ 107924524 w 1069"/>
                    <a:gd name="T57" fmla="*/ 343946121 h 1895"/>
                    <a:gd name="T58" fmla="*/ 97287330 w 1069"/>
                    <a:gd name="T59" fmla="*/ 332565617 h 1895"/>
                    <a:gd name="T60" fmla="*/ 87314842 w 1069"/>
                    <a:gd name="T61" fmla="*/ 319077493 h 1895"/>
                    <a:gd name="T62" fmla="*/ 85098525 w 1069"/>
                    <a:gd name="T63" fmla="*/ 302006737 h 1895"/>
                    <a:gd name="T64" fmla="*/ 88201275 w 1069"/>
                    <a:gd name="T65" fmla="*/ 291679814 h 1895"/>
                    <a:gd name="T66" fmla="*/ 87979549 w 1069"/>
                    <a:gd name="T67" fmla="*/ 282617646 h 1895"/>
                    <a:gd name="T68" fmla="*/ 84212092 w 1069"/>
                    <a:gd name="T69" fmla="*/ 272712154 h 1895"/>
                    <a:gd name="T70" fmla="*/ 76898903 w 1069"/>
                    <a:gd name="T71" fmla="*/ 265546431 h 1895"/>
                    <a:gd name="T72" fmla="*/ 71580306 w 1069"/>
                    <a:gd name="T73" fmla="*/ 267021902 h 1895"/>
                    <a:gd name="T74" fmla="*/ 68478027 w 1069"/>
                    <a:gd name="T75" fmla="*/ 271869290 h 1895"/>
                    <a:gd name="T76" fmla="*/ 56510933 w 1069"/>
                    <a:gd name="T77" fmla="*/ 263017838 h 1895"/>
                    <a:gd name="T78" fmla="*/ 47867860 w 1069"/>
                    <a:gd name="T79" fmla="*/ 249318998 h 1895"/>
                    <a:gd name="T80" fmla="*/ 21053141 w 1069"/>
                    <a:gd name="T81" fmla="*/ 230140565 h 1895"/>
                    <a:gd name="T82" fmla="*/ 4653892 w 1069"/>
                    <a:gd name="T83" fmla="*/ 202532169 h 1895"/>
                    <a:gd name="T84" fmla="*/ 221726 w 1069"/>
                    <a:gd name="T85" fmla="*/ 190729774 h 1895"/>
                    <a:gd name="T86" fmla="*/ 443452 w 1069"/>
                    <a:gd name="T87" fmla="*/ 177874258 h 1895"/>
                    <a:gd name="T88" fmla="*/ 3989185 w 1069"/>
                    <a:gd name="T89" fmla="*/ 165439715 h 1895"/>
                    <a:gd name="T90" fmla="*/ 11745357 w 1069"/>
                    <a:gd name="T91" fmla="*/ 154691359 h 1895"/>
                    <a:gd name="T92" fmla="*/ 19280275 w 1069"/>
                    <a:gd name="T93" fmla="*/ 133827255 h 1895"/>
                    <a:gd name="T94" fmla="*/ 11523631 w 1069"/>
                    <a:gd name="T95" fmla="*/ 109590747 h 1895"/>
                    <a:gd name="T96" fmla="*/ 27701152 w 1069"/>
                    <a:gd name="T97" fmla="*/ 91465951 h 1895"/>
                    <a:gd name="T98" fmla="*/ 54738067 w 1069"/>
                    <a:gd name="T99" fmla="*/ 76502815 h 1895"/>
                    <a:gd name="T100" fmla="*/ 59170232 w 1069"/>
                    <a:gd name="T101" fmla="*/ 66175892 h 1895"/>
                    <a:gd name="T102" fmla="*/ 61386078 w 1069"/>
                    <a:gd name="T103" fmla="*/ 55638238 h 1895"/>
                    <a:gd name="T104" fmla="*/ 52521750 w 1069"/>
                    <a:gd name="T105" fmla="*/ 43625585 h 1895"/>
                    <a:gd name="T106" fmla="*/ 42327537 w 1069"/>
                    <a:gd name="T107" fmla="*/ 31191042 h 1895"/>
                    <a:gd name="T108" fmla="*/ 31247361 w 1069"/>
                    <a:gd name="T109" fmla="*/ 23393163 h 1895"/>
                    <a:gd name="T110" fmla="*/ 25263579 w 1069"/>
                    <a:gd name="T111" fmla="*/ 12645263 h 1895"/>
                    <a:gd name="T112" fmla="*/ 84655544 w 1069"/>
                    <a:gd name="T113" fmla="*/ 6955009 h 1895"/>
                    <a:gd name="T114" fmla="*/ 169975795 w 1069"/>
                    <a:gd name="T115" fmla="*/ 421432 h 1895"/>
                    <a:gd name="T116" fmla="*/ 170862228 w 1069"/>
                    <a:gd name="T117" fmla="*/ 421432 h 189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69"/>
                    <a:gd name="T178" fmla="*/ 0 h 1895"/>
                    <a:gd name="T179" fmla="*/ 1069 w 1069"/>
                    <a:gd name="T180" fmla="*/ 1895 h 189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69" h="1895">
                      <a:moveTo>
                        <a:pt x="775" y="2"/>
                      </a:moveTo>
                      <a:lnTo>
                        <a:pt x="776" y="19"/>
                      </a:lnTo>
                      <a:lnTo>
                        <a:pt x="779" y="36"/>
                      </a:lnTo>
                      <a:lnTo>
                        <a:pt x="784" y="50"/>
                      </a:lnTo>
                      <a:lnTo>
                        <a:pt x="790" y="63"/>
                      </a:lnTo>
                      <a:lnTo>
                        <a:pt x="795" y="75"/>
                      </a:lnTo>
                      <a:lnTo>
                        <a:pt x="804" y="86"/>
                      </a:lnTo>
                      <a:lnTo>
                        <a:pt x="810" y="96"/>
                      </a:lnTo>
                      <a:lnTo>
                        <a:pt x="820" y="105"/>
                      </a:lnTo>
                      <a:lnTo>
                        <a:pt x="828" y="116"/>
                      </a:lnTo>
                      <a:lnTo>
                        <a:pt x="836" y="125"/>
                      </a:lnTo>
                      <a:lnTo>
                        <a:pt x="844" y="135"/>
                      </a:lnTo>
                      <a:lnTo>
                        <a:pt x="851" y="147"/>
                      </a:lnTo>
                      <a:lnTo>
                        <a:pt x="858" y="159"/>
                      </a:lnTo>
                      <a:lnTo>
                        <a:pt x="863" y="172"/>
                      </a:lnTo>
                      <a:lnTo>
                        <a:pt x="868" y="188"/>
                      </a:lnTo>
                      <a:lnTo>
                        <a:pt x="871" y="205"/>
                      </a:lnTo>
                      <a:lnTo>
                        <a:pt x="876" y="209"/>
                      </a:lnTo>
                      <a:lnTo>
                        <a:pt x="882" y="213"/>
                      </a:lnTo>
                      <a:lnTo>
                        <a:pt x="886" y="219"/>
                      </a:lnTo>
                      <a:lnTo>
                        <a:pt x="890" y="224"/>
                      </a:lnTo>
                      <a:lnTo>
                        <a:pt x="894" y="229"/>
                      </a:lnTo>
                      <a:lnTo>
                        <a:pt x="898" y="235"/>
                      </a:lnTo>
                      <a:lnTo>
                        <a:pt x="902" y="241"/>
                      </a:lnTo>
                      <a:lnTo>
                        <a:pt x="907" y="245"/>
                      </a:lnTo>
                      <a:lnTo>
                        <a:pt x="910" y="251"/>
                      </a:lnTo>
                      <a:lnTo>
                        <a:pt x="916" y="256"/>
                      </a:lnTo>
                      <a:lnTo>
                        <a:pt x="921" y="260"/>
                      </a:lnTo>
                      <a:lnTo>
                        <a:pt x="927" y="264"/>
                      </a:lnTo>
                      <a:lnTo>
                        <a:pt x="933" y="267"/>
                      </a:lnTo>
                      <a:lnTo>
                        <a:pt x="940" y="271"/>
                      </a:lnTo>
                      <a:lnTo>
                        <a:pt x="948" y="272"/>
                      </a:lnTo>
                      <a:lnTo>
                        <a:pt x="958" y="274"/>
                      </a:lnTo>
                      <a:lnTo>
                        <a:pt x="961" y="305"/>
                      </a:lnTo>
                      <a:lnTo>
                        <a:pt x="966" y="341"/>
                      </a:lnTo>
                      <a:lnTo>
                        <a:pt x="970" y="380"/>
                      </a:lnTo>
                      <a:lnTo>
                        <a:pt x="976" y="422"/>
                      </a:lnTo>
                      <a:lnTo>
                        <a:pt x="981" y="465"/>
                      </a:lnTo>
                      <a:lnTo>
                        <a:pt x="985" y="510"/>
                      </a:lnTo>
                      <a:lnTo>
                        <a:pt x="991" y="553"/>
                      </a:lnTo>
                      <a:lnTo>
                        <a:pt x="996" y="597"/>
                      </a:lnTo>
                      <a:lnTo>
                        <a:pt x="999" y="637"/>
                      </a:lnTo>
                      <a:lnTo>
                        <a:pt x="1004" y="676"/>
                      </a:lnTo>
                      <a:lnTo>
                        <a:pt x="1007" y="711"/>
                      </a:lnTo>
                      <a:lnTo>
                        <a:pt x="1010" y="742"/>
                      </a:lnTo>
                      <a:lnTo>
                        <a:pt x="1013" y="767"/>
                      </a:lnTo>
                      <a:lnTo>
                        <a:pt x="1015" y="785"/>
                      </a:lnTo>
                      <a:lnTo>
                        <a:pt x="1016" y="798"/>
                      </a:lnTo>
                      <a:lnTo>
                        <a:pt x="1017" y="803"/>
                      </a:lnTo>
                      <a:lnTo>
                        <a:pt x="1016" y="822"/>
                      </a:lnTo>
                      <a:lnTo>
                        <a:pt x="1017" y="843"/>
                      </a:lnTo>
                      <a:lnTo>
                        <a:pt x="1020" y="863"/>
                      </a:lnTo>
                      <a:lnTo>
                        <a:pt x="1022" y="883"/>
                      </a:lnTo>
                      <a:lnTo>
                        <a:pt x="1025" y="904"/>
                      </a:lnTo>
                      <a:lnTo>
                        <a:pt x="1029" y="923"/>
                      </a:lnTo>
                      <a:lnTo>
                        <a:pt x="1031" y="944"/>
                      </a:lnTo>
                      <a:lnTo>
                        <a:pt x="1035" y="963"/>
                      </a:lnTo>
                      <a:lnTo>
                        <a:pt x="1037" y="982"/>
                      </a:lnTo>
                      <a:lnTo>
                        <a:pt x="1038" y="1001"/>
                      </a:lnTo>
                      <a:lnTo>
                        <a:pt x="1038" y="1020"/>
                      </a:lnTo>
                      <a:lnTo>
                        <a:pt x="1038" y="1038"/>
                      </a:lnTo>
                      <a:lnTo>
                        <a:pt x="1036" y="1055"/>
                      </a:lnTo>
                      <a:lnTo>
                        <a:pt x="1031" y="1073"/>
                      </a:lnTo>
                      <a:lnTo>
                        <a:pt x="1025" y="1089"/>
                      </a:lnTo>
                      <a:lnTo>
                        <a:pt x="1017" y="1105"/>
                      </a:lnTo>
                      <a:lnTo>
                        <a:pt x="1016" y="1119"/>
                      </a:lnTo>
                      <a:lnTo>
                        <a:pt x="1017" y="1131"/>
                      </a:lnTo>
                      <a:lnTo>
                        <a:pt x="1020" y="1144"/>
                      </a:lnTo>
                      <a:lnTo>
                        <a:pt x="1024" y="1155"/>
                      </a:lnTo>
                      <a:lnTo>
                        <a:pt x="1029" y="1168"/>
                      </a:lnTo>
                      <a:lnTo>
                        <a:pt x="1033" y="1178"/>
                      </a:lnTo>
                      <a:lnTo>
                        <a:pt x="1039" y="1190"/>
                      </a:lnTo>
                      <a:lnTo>
                        <a:pt x="1046" y="1201"/>
                      </a:lnTo>
                      <a:lnTo>
                        <a:pt x="1052" y="1213"/>
                      </a:lnTo>
                      <a:lnTo>
                        <a:pt x="1056" y="1223"/>
                      </a:lnTo>
                      <a:lnTo>
                        <a:pt x="1061" y="1236"/>
                      </a:lnTo>
                      <a:lnTo>
                        <a:pt x="1066" y="1247"/>
                      </a:lnTo>
                      <a:lnTo>
                        <a:pt x="1068" y="1260"/>
                      </a:lnTo>
                      <a:lnTo>
                        <a:pt x="1069" y="1272"/>
                      </a:lnTo>
                      <a:lnTo>
                        <a:pt x="1068" y="1286"/>
                      </a:lnTo>
                      <a:lnTo>
                        <a:pt x="1066" y="1301"/>
                      </a:lnTo>
                      <a:lnTo>
                        <a:pt x="1053" y="1313"/>
                      </a:lnTo>
                      <a:lnTo>
                        <a:pt x="1044" y="1324"/>
                      </a:lnTo>
                      <a:lnTo>
                        <a:pt x="1037" y="1337"/>
                      </a:lnTo>
                      <a:lnTo>
                        <a:pt x="1032" y="1348"/>
                      </a:lnTo>
                      <a:lnTo>
                        <a:pt x="1028" y="1360"/>
                      </a:lnTo>
                      <a:lnTo>
                        <a:pt x="1024" y="1371"/>
                      </a:lnTo>
                      <a:lnTo>
                        <a:pt x="1022" y="1383"/>
                      </a:lnTo>
                      <a:lnTo>
                        <a:pt x="1020" y="1394"/>
                      </a:lnTo>
                      <a:lnTo>
                        <a:pt x="1016" y="1406"/>
                      </a:lnTo>
                      <a:lnTo>
                        <a:pt x="1013" y="1416"/>
                      </a:lnTo>
                      <a:lnTo>
                        <a:pt x="1009" y="1426"/>
                      </a:lnTo>
                      <a:lnTo>
                        <a:pt x="1004" y="1437"/>
                      </a:lnTo>
                      <a:lnTo>
                        <a:pt x="997" y="1447"/>
                      </a:lnTo>
                      <a:lnTo>
                        <a:pt x="986" y="1456"/>
                      </a:lnTo>
                      <a:lnTo>
                        <a:pt x="975" y="1465"/>
                      </a:lnTo>
                      <a:lnTo>
                        <a:pt x="961" y="1475"/>
                      </a:lnTo>
                      <a:lnTo>
                        <a:pt x="960" y="1482"/>
                      </a:lnTo>
                      <a:lnTo>
                        <a:pt x="959" y="1490"/>
                      </a:lnTo>
                      <a:lnTo>
                        <a:pt x="960" y="1496"/>
                      </a:lnTo>
                      <a:lnTo>
                        <a:pt x="960" y="1505"/>
                      </a:lnTo>
                      <a:lnTo>
                        <a:pt x="961" y="1511"/>
                      </a:lnTo>
                      <a:lnTo>
                        <a:pt x="963" y="1518"/>
                      </a:lnTo>
                      <a:lnTo>
                        <a:pt x="965" y="1525"/>
                      </a:lnTo>
                      <a:lnTo>
                        <a:pt x="966" y="1532"/>
                      </a:lnTo>
                      <a:lnTo>
                        <a:pt x="967" y="1539"/>
                      </a:lnTo>
                      <a:lnTo>
                        <a:pt x="968" y="1546"/>
                      </a:lnTo>
                      <a:lnTo>
                        <a:pt x="968" y="1553"/>
                      </a:lnTo>
                      <a:lnTo>
                        <a:pt x="968" y="1560"/>
                      </a:lnTo>
                      <a:lnTo>
                        <a:pt x="967" y="1565"/>
                      </a:lnTo>
                      <a:lnTo>
                        <a:pt x="965" y="1572"/>
                      </a:lnTo>
                      <a:lnTo>
                        <a:pt x="961" y="1579"/>
                      </a:lnTo>
                      <a:lnTo>
                        <a:pt x="958" y="1586"/>
                      </a:lnTo>
                      <a:lnTo>
                        <a:pt x="956" y="1587"/>
                      </a:lnTo>
                      <a:lnTo>
                        <a:pt x="956" y="1590"/>
                      </a:lnTo>
                      <a:lnTo>
                        <a:pt x="956" y="1592"/>
                      </a:lnTo>
                      <a:lnTo>
                        <a:pt x="958" y="1594"/>
                      </a:lnTo>
                      <a:lnTo>
                        <a:pt x="959" y="1596"/>
                      </a:lnTo>
                      <a:lnTo>
                        <a:pt x="960" y="1599"/>
                      </a:lnTo>
                      <a:lnTo>
                        <a:pt x="961" y="1601"/>
                      </a:lnTo>
                      <a:lnTo>
                        <a:pt x="963" y="1604"/>
                      </a:lnTo>
                      <a:lnTo>
                        <a:pt x="966" y="1607"/>
                      </a:lnTo>
                      <a:lnTo>
                        <a:pt x="967" y="1610"/>
                      </a:lnTo>
                      <a:lnTo>
                        <a:pt x="969" y="1614"/>
                      </a:lnTo>
                      <a:lnTo>
                        <a:pt x="971" y="1616"/>
                      </a:lnTo>
                      <a:lnTo>
                        <a:pt x="973" y="1619"/>
                      </a:lnTo>
                      <a:lnTo>
                        <a:pt x="974" y="1623"/>
                      </a:lnTo>
                      <a:lnTo>
                        <a:pt x="976" y="1626"/>
                      </a:lnTo>
                      <a:lnTo>
                        <a:pt x="977" y="1630"/>
                      </a:lnTo>
                      <a:lnTo>
                        <a:pt x="971" y="1632"/>
                      </a:lnTo>
                      <a:lnTo>
                        <a:pt x="967" y="1636"/>
                      </a:lnTo>
                      <a:lnTo>
                        <a:pt x="963" y="1640"/>
                      </a:lnTo>
                      <a:lnTo>
                        <a:pt x="961" y="1644"/>
                      </a:lnTo>
                      <a:lnTo>
                        <a:pt x="959" y="1648"/>
                      </a:lnTo>
                      <a:lnTo>
                        <a:pt x="956" y="1653"/>
                      </a:lnTo>
                      <a:lnTo>
                        <a:pt x="955" y="1658"/>
                      </a:lnTo>
                      <a:lnTo>
                        <a:pt x="955" y="1664"/>
                      </a:lnTo>
                      <a:lnTo>
                        <a:pt x="955" y="1669"/>
                      </a:lnTo>
                      <a:lnTo>
                        <a:pt x="955" y="1675"/>
                      </a:lnTo>
                      <a:lnTo>
                        <a:pt x="956" y="1680"/>
                      </a:lnTo>
                      <a:lnTo>
                        <a:pt x="958" y="1686"/>
                      </a:lnTo>
                      <a:lnTo>
                        <a:pt x="960" y="1692"/>
                      </a:lnTo>
                      <a:lnTo>
                        <a:pt x="962" y="1698"/>
                      </a:lnTo>
                      <a:lnTo>
                        <a:pt x="965" y="1703"/>
                      </a:lnTo>
                      <a:lnTo>
                        <a:pt x="968" y="1709"/>
                      </a:lnTo>
                      <a:lnTo>
                        <a:pt x="966" y="1717"/>
                      </a:lnTo>
                      <a:lnTo>
                        <a:pt x="962" y="1725"/>
                      </a:lnTo>
                      <a:lnTo>
                        <a:pt x="958" y="1731"/>
                      </a:lnTo>
                      <a:lnTo>
                        <a:pt x="952" y="1737"/>
                      </a:lnTo>
                      <a:lnTo>
                        <a:pt x="944" y="1740"/>
                      </a:lnTo>
                      <a:lnTo>
                        <a:pt x="936" y="1745"/>
                      </a:lnTo>
                      <a:lnTo>
                        <a:pt x="928" y="1747"/>
                      </a:lnTo>
                      <a:lnTo>
                        <a:pt x="919" y="1750"/>
                      </a:lnTo>
                      <a:lnTo>
                        <a:pt x="909" y="1754"/>
                      </a:lnTo>
                      <a:lnTo>
                        <a:pt x="901" y="1757"/>
                      </a:lnTo>
                      <a:lnTo>
                        <a:pt x="893" y="1761"/>
                      </a:lnTo>
                      <a:lnTo>
                        <a:pt x="885" y="1765"/>
                      </a:lnTo>
                      <a:lnTo>
                        <a:pt x="878" y="1771"/>
                      </a:lnTo>
                      <a:lnTo>
                        <a:pt x="873" y="1778"/>
                      </a:lnTo>
                      <a:lnTo>
                        <a:pt x="868" y="1786"/>
                      </a:lnTo>
                      <a:lnTo>
                        <a:pt x="866" y="1796"/>
                      </a:lnTo>
                      <a:lnTo>
                        <a:pt x="866" y="1801"/>
                      </a:lnTo>
                      <a:lnTo>
                        <a:pt x="867" y="1808"/>
                      </a:lnTo>
                      <a:lnTo>
                        <a:pt x="870" y="1814"/>
                      </a:lnTo>
                      <a:lnTo>
                        <a:pt x="873" y="1819"/>
                      </a:lnTo>
                      <a:lnTo>
                        <a:pt x="876" y="1826"/>
                      </a:lnTo>
                      <a:lnTo>
                        <a:pt x="881" y="1832"/>
                      </a:lnTo>
                      <a:lnTo>
                        <a:pt x="884" y="1839"/>
                      </a:lnTo>
                      <a:lnTo>
                        <a:pt x="886" y="1846"/>
                      </a:lnTo>
                      <a:lnTo>
                        <a:pt x="890" y="1851"/>
                      </a:lnTo>
                      <a:lnTo>
                        <a:pt x="891" y="1857"/>
                      </a:lnTo>
                      <a:lnTo>
                        <a:pt x="892" y="1863"/>
                      </a:lnTo>
                      <a:lnTo>
                        <a:pt x="892" y="1869"/>
                      </a:lnTo>
                      <a:lnTo>
                        <a:pt x="890" y="1874"/>
                      </a:lnTo>
                      <a:lnTo>
                        <a:pt x="886" y="1879"/>
                      </a:lnTo>
                      <a:lnTo>
                        <a:pt x="881" y="1884"/>
                      </a:lnTo>
                      <a:lnTo>
                        <a:pt x="874" y="1888"/>
                      </a:lnTo>
                      <a:lnTo>
                        <a:pt x="862" y="1887"/>
                      </a:lnTo>
                      <a:lnTo>
                        <a:pt x="852" y="1886"/>
                      </a:lnTo>
                      <a:lnTo>
                        <a:pt x="841" y="1884"/>
                      </a:lnTo>
                      <a:lnTo>
                        <a:pt x="831" y="1879"/>
                      </a:lnTo>
                      <a:lnTo>
                        <a:pt x="821" y="1876"/>
                      </a:lnTo>
                      <a:lnTo>
                        <a:pt x="810" y="1871"/>
                      </a:lnTo>
                      <a:lnTo>
                        <a:pt x="801" y="1866"/>
                      </a:lnTo>
                      <a:lnTo>
                        <a:pt x="791" y="1863"/>
                      </a:lnTo>
                      <a:lnTo>
                        <a:pt x="781" y="1861"/>
                      </a:lnTo>
                      <a:lnTo>
                        <a:pt x="770" y="1858"/>
                      </a:lnTo>
                      <a:lnTo>
                        <a:pt x="760" y="1858"/>
                      </a:lnTo>
                      <a:lnTo>
                        <a:pt x="750" y="1861"/>
                      </a:lnTo>
                      <a:lnTo>
                        <a:pt x="738" y="1864"/>
                      </a:lnTo>
                      <a:lnTo>
                        <a:pt x="728" y="1871"/>
                      </a:lnTo>
                      <a:lnTo>
                        <a:pt x="716" y="1880"/>
                      </a:lnTo>
                      <a:lnTo>
                        <a:pt x="705" y="1894"/>
                      </a:lnTo>
                      <a:lnTo>
                        <a:pt x="698" y="1895"/>
                      </a:lnTo>
                      <a:lnTo>
                        <a:pt x="693" y="1895"/>
                      </a:lnTo>
                      <a:lnTo>
                        <a:pt x="689" y="1895"/>
                      </a:lnTo>
                      <a:lnTo>
                        <a:pt x="685" y="1894"/>
                      </a:lnTo>
                      <a:lnTo>
                        <a:pt x="683" y="1892"/>
                      </a:lnTo>
                      <a:lnTo>
                        <a:pt x="681" y="1889"/>
                      </a:lnTo>
                      <a:lnTo>
                        <a:pt x="678" y="1887"/>
                      </a:lnTo>
                      <a:lnTo>
                        <a:pt x="677" y="1884"/>
                      </a:lnTo>
                      <a:lnTo>
                        <a:pt x="676" y="1880"/>
                      </a:lnTo>
                      <a:lnTo>
                        <a:pt x="675" y="1876"/>
                      </a:lnTo>
                      <a:lnTo>
                        <a:pt x="672" y="1871"/>
                      </a:lnTo>
                      <a:lnTo>
                        <a:pt x="671" y="1866"/>
                      </a:lnTo>
                      <a:lnTo>
                        <a:pt x="669" y="1861"/>
                      </a:lnTo>
                      <a:lnTo>
                        <a:pt x="667" y="1856"/>
                      </a:lnTo>
                      <a:lnTo>
                        <a:pt x="664" y="1850"/>
                      </a:lnTo>
                      <a:lnTo>
                        <a:pt x="661" y="1846"/>
                      </a:lnTo>
                      <a:lnTo>
                        <a:pt x="663" y="1829"/>
                      </a:lnTo>
                      <a:lnTo>
                        <a:pt x="663" y="1812"/>
                      </a:lnTo>
                      <a:lnTo>
                        <a:pt x="662" y="1796"/>
                      </a:lnTo>
                      <a:lnTo>
                        <a:pt x="660" y="1783"/>
                      </a:lnTo>
                      <a:lnTo>
                        <a:pt x="656" y="1768"/>
                      </a:lnTo>
                      <a:lnTo>
                        <a:pt x="651" y="1754"/>
                      </a:lnTo>
                      <a:lnTo>
                        <a:pt x="644" y="1741"/>
                      </a:lnTo>
                      <a:lnTo>
                        <a:pt x="636" y="1729"/>
                      </a:lnTo>
                      <a:lnTo>
                        <a:pt x="626" y="1716"/>
                      </a:lnTo>
                      <a:lnTo>
                        <a:pt x="617" y="1704"/>
                      </a:lnTo>
                      <a:lnTo>
                        <a:pt x="606" y="1693"/>
                      </a:lnTo>
                      <a:lnTo>
                        <a:pt x="594" y="1681"/>
                      </a:lnTo>
                      <a:lnTo>
                        <a:pt x="582" y="1671"/>
                      </a:lnTo>
                      <a:lnTo>
                        <a:pt x="569" y="1661"/>
                      </a:lnTo>
                      <a:lnTo>
                        <a:pt x="555" y="1650"/>
                      </a:lnTo>
                      <a:lnTo>
                        <a:pt x="541" y="1640"/>
                      </a:lnTo>
                      <a:lnTo>
                        <a:pt x="532" y="1642"/>
                      </a:lnTo>
                      <a:lnTo>
                        <a:pt x="524" y="1645"/>
                      </a:lnTo>
                      <a:lnTo>
                        <a:pt x="516" y="1645"/>
                      </a:lnTo>
                      <a:lnTo>
                        <a:pt x="508" y="1644"/>
                      </a:lnTo>
                      <a:lnTo>
                        <a:pt x="501" y="1640"/>
                      </a:lnTo>
                      <a:lnTo>
                        <a:pt x="494" y="1637"/>
                      </a:lnTo>
                      <a:lnTo>
                        <a:pt x="487" y="1632"/>
                      </a:lnTo>
                      <a:lnTo>
                        <a:pt x="480" y="1626"/>
                      </a:lnTo>
                      <a:lnTo>
                        <a:pt x="475" y="1619"/>
                      </a:lnTo>
                      <a:lnTo>
                        <a:pt x="468" y="1613"/>
                      </a:lnTo>
                      <a:lnTo>
                        <a:pt x="462" y="1606"/>
                      </a:lnTo>
                      <a:lnTo>
                        <a:pt x="456" y="1599"/>
                      </a:lnTo>
                      <a:lnTo>
                        <a:pt x="451" y="1592"/>
                      </a:lnTo>
                      <a:lnTo>
                        <a:pt x="445" y="1585"/>
                      </a:lnTo>
                      <a:lnTo>
                        <a:pt x="439" y="1578"/>
                      </a:lnTo>
                      <a:lnTo>
                        <a:pt x="433" y="1572"/>
                      </a:lnTo>
                      <a:lnTo>
                        <a:pt x="425" y="1563"/>
                      </a:lnTo>
                      <a:lnTo>
                        <a:pt x="420" y="1555"/>
                      </a:lnTo>
                      <a:lnTo>
                        <a:pt x="413" y="1547"/>
                      </a:lnTo>
                      <a:lnTo>
                        <a:pt x="408" y="1539"/>
                      </a:lnTo>
                      <a:lnTo>
                        <a:pt x="402" y="1531"/>
                      </a:lnTo>
                      <a:lnTo>
                        <a:pt x="399" y="1522"/>
                      </a:lnTo>
                      <a:lnTo>
                        <a:pt x="394" y="1514"/>
                      </a:lnTo>
                      <a:lnTo>
                        <a:pt x="392" y="1505"/>
                      </a:lnTo>
                      <a:lnTo>
                        <a:pt x="388" y="1495"/>
                      </a:lnTo>
                      <a:lnTo>
                        <a:pt x="386" y="1486"/>
                      </a:lnTo>
                      <a:lnTo>
                        <a:pt x="385" y="1476"/>
                      </a:lnTo>
                      <a:lnTo>
                        <a:pt x="384" y="1467"/>
                      </a:lnTo>
                      <a:lnTo>
                        <a:pt x="383" y="1455"/>
                      </a:lnTo>
                      <a:lnTo>
                        <a:pt x="383" y="1445"/>
                      </a:lnTo>
                      <a:lnTo>
                        <a:pt x="384" y="1433"/>
                      </a:lnTo>
                      <a:lnTo>
                        <a:pt x="385" y="1422"/>
                      </a:lnTo>
                      <a:lnTo>
                        <a:pt x="392" y="1415"/>
                      </a:lnTo>
                      <a:lnTo>
                        <a:pt x="397" y="1409"/>
                      </a:lnTo>
                      <a:lnTo>
                        <a:pt x="400" y="1403"/>
                      </a:lnTo>
                      <a:lnTo>
                        <a:pt x="401" y="1398"/>
                      </a:lnTo>
                      <a:lnTo>
                        <a:pt x="401" y="1393"/>
                      </a:lnTo>
                      <a:lnTo>
                        <a:pt x="399" y="1388"/>
                      </a:lnTo>
                      <a:lnTo>
                        <a:pt x="398" y="1384"/>
                      </a:lnTo>
                      <a:lnTo>
                        <a:pt x="395" y="1378"/>
                      </a:lnTo>
                      <a:lnTo>
                        <a:pt x="393" y="1374"/>
                      </a:lnTo>
                      <a:lnTo>
                        <a:pt x="391" y="1369"/>
                      </a:lnTo>
                      <a:lnTo>
                        <a:pt x="390" y="1364"/>
                      </a:lnTo>
                      <a:lnTo>
                        <a:pt x="388" y="1359"/>
                      </a:lnTo>
                      <a:lnTo>
                        <a:pt x="390" y="1353"/>
                      </a:lnTo>
                      <a:lnTo>
                        <a:pt x="393" y="1347"/>
                      </a:lnTo>
                      <a:lnTo>
                        <a:pt x="397" y="1341"/>
                      </a:lnTo>
                      <a:lnTo>
                        <a:pt x="405" y="1336"/>
                      </a:lnTo>
                      <a:lnTo>
                        <a:pt x="401" y="1328"/>
                      </a:lnTo>
                      <a:lnTo>
                        <a:pt x="398" y="1321"/>
                      </a:lnTo>
                      <a:lnTo>
                        <a:pt x="395" y="1315"/>
                      </a:lnTo>
                      <a:lnTo>
                        <a:pt x="392" y="1309"/>
                      </a:lnTo>
                      <a:lnTo>
                        <a:pt x="388" y="1303"/>
                      </a:lnTo>
                      <a:lnTo>
                        <a:pt x="385" y="1299"/>
                      </a:lnTo>
                      <a:lnTo>
                        <a:pt x="380" y="1294"/>
                      </a:lnTo>
                      <a:lnTo>
                        <a:pt x="377" y="1290"/>
                      </a:lnTo>
                      <a:lnTo>
                        <a:pt x="374" y="1285"/>
                      </a:lnTo>
                      <a:lnTo>
                        <a:pt x="369" y="1282"/>
                      </a:lnTo>
                      <a:lnTo>
                        <a:pt x="364" y="1277"/>
                      </a:lnTo>
                      <a:lnTo>
                        <a:pt x="361" y="1274"/>
                      </a:lnTo>
                      <a:lnTo>
                        <a:pt x="356" y="1269"/>
                      </a:lnTo>
                      <a:lnTo>
                        <a:pt x="352" y="1264"/>
                      </a:lnTo>
                      <a:lnTo>
                        <a:pt x="347" y="1260"/>
                      </a:lnTo>
                      <a:lnTo>
                        <a:pt x="344" y="1255"/>
                      </a:lnTo>
                      <a:lnTo>
                        <a:pt x="338" y="1254"/>
                      </a:lnTo>
                      <a:lnTo>
                        <a:pt x="334" y="1255"/>
                      </a:lnTo>
                      <a:lnTo>
                        <a:pt x="331" y="1256"/>
                      </a:lnTo>
                      <a:lnTo>
                        <a:pt x="328" y="1258"/>
                      </a:lnTo>
                      <a:lnTo>
                        <a:pt x="325" y="1260"/>
                      </a:lnTo>
                      <a:lnTo>
                        <a:pt x="324" y="1263"/>
                      </a:lnTo>
                      <a:lnTo>
                        <a:pt x="323" y="1267"/>
                      </a:lnTo>
                      <a:lnTo>
                        <a:pt x="322" y="1270"/>
                      </a:lnTo>
                      <a:lnTo>
                        <a:pt x="321" y="1274"/>
                      </a:lnTo>
                      <a:lnTo>
                        <a:pt x="320" y="1277"/>
                      </a:lnTo>
                      <a:lnTo>
                        <a:pt x="317" y="1281"/>
                      </a:lnTo>
                      <a:lnTo>
                        <a:pt x="316" y="1283"/>
                      </a:lnTo>
                      <a:lnTo>
                        <a:pt x="315" y="1286"/>
                      </a:lnTo>
                      <a:lnTo>
                        <a:pt x="313" y="1289"/>
                      </a:lnTo>
                      <a:lnTo>
                        <a:pt x="309" y="1290"/>
                      </a:lnTo>
                      <a:lnTo>
                        <a:pt x="307" y="1292"/>
                      </a:lnTo>
                      <a:lnTo>
                        <a:pt x="298" y="1286"/>
                      </a:lnTo>
                      <a:lnTo>
                        <a:pt x="291" y="1282"/>
                      </a:lnTo>
                      <a:lnTo>
                        <a:pt x="283" y="1276"/>
                      </a:lnTo>
                      <a:lnTo>
                        <a:pt x="276" y="1269"/>
                      </a:lnTo>
                      <a:lnTo>
                        <a:pt x="268" y="1263"/>
                      </a:lnTo>
                      <a:lnTo>
                        <a:pt x="261" y="1256"/>
                      </a:lnTo>
                      <a:lnTo>
                        <a:pt x="255" y="1248"/>
                      </a:lnTo>
                      <a:lnTo>
                        <a:pt x="248" y="1241"/>
                      </a:lnTo>
                      <a:lnTo>
                        <a:pt x="242" y="1233"/>
                      </a:lnTo>
                      <a:lnTo>
                        <a:pt x="237" y="1225"/>
                      </a:lnTo>
                      <a:lnTo>
                        <a:pt x="232" y="1217"/>
                      </a:lnTo>
                      <a:lnTo>
                        <a:pt x="228" y="1209"/>
                      </a:lnTo>
                      <a:lnTo>
                        <a:pt x="223" y="1201"/>
                      </a:lnTo>
                      <a:lnTo>
                        <a:pt x="219" y="1192"/>
                      </a:lnTo>
                      <a:lnTo>
                        <a:pt x="216" y="1183"/>
                      </a:lnTo>
                      <a:lnTo>
                        <a:pt x="214" y="1175"/>
                      </a:lnTo>
                      <a:lnTo>
                        <a:pt x="196" y="1162"/>
                      </a:lnTo>
                      <a:lnTo>
                        <a:pt x="180" y="1151"/>
                      </a:lnTo>
                      <a:lnTo>
                        <a:pt x="163" y="1139"/>
                      </a:lnTo>
                      <a:lnTo>
                        <a:pt x="146" y="1128"/>
                      </a:lnTo>
                      <a:lnTo>
                        <a:pt x="129" y="1116"/>
                      </a:lnTo>
                      <a:lnTo>
                        <a:pt x="111" y="1105"/>
                      </a:lnTo>
                      <a:lnTo>
                        <a:pt x="95" y="1092"/>
                      </a:lnTo>
                      <a:lnTo>
                        <a:pt x="80" y="1079"/>
                      </a:lnTo>
                      <a:lnTo>
                        <a:pt x="67" y="1066"/>
                      </a:lnTo>
                      <a:lnTo>
                        <a:pt x="54" y="1052"/>
                      </a:lnTo>
                      <a:lnTo>
                        <a:pt x="42" y="1036"/>
                      </a:lnTo>
                      <a:lnTo>
                        <a:pt x="34" y="1020"/>
                      </a:lnTo>
                      <a:lnTo>
                        <a:pt x="27" y="1001"/>
                      </a:lnTo>
                      <a:lnTo>
                        <a:pt x="23" y="982"/>
                      </a:lnTo>
                      <a:lnTo>
                        <a:pt x="21" y="961"/>
                      </a:lnTo>
                      <a:lnTo>
                        <a:pt x="23" y="938"/>
                      </a:lnTo>
                      <a:lnTo>
                        <a:pt x="17" y="935"/>
                      </a:lnTo>
                      <a:lnTo>
                        <a:pt x="14" y="930"/>
                      </a:lnTo>
                      <a:lnTo>
                        <a:pt x="10" y="926"/>
                      </a:lnTo>
                      <a:lnTo>
                        <a:pt x="7" y="921"/>
                      </a:lnTo>
                      <a:lnTo>
                        <a:pt x="4" y="916"/>
                      </a:lnTo>
                      <a:lnTo>
                        <a:pt x="3" y="911"/>
                      </a:lnTo>
                      <a:lnTo>
                        <a:pt x="1" y="905"/>
                      </a:lnTo>
                      <a:lnTo>
                        <a:pt x="1" y="899"/>
                      </a:lnTo>
                      <a:lnTo>
                        <a:pt x="0" y="892"/>
                      </a:lnTo>
                      <a:lnTo>
                        <a:pt x="0" y="885"/>
                      </a:lnTo>
                      <a:lnTo>
                        <a:pt x="0" y="877"/>
                      </a:lnTo>
                      <a:lnTo>
                        <a:pt x="0" y="869"/>
                      </a:lnTo>
                      <a:lnTo>
                        <a:pt x="0" y="861"/>
                      </a:lnTo>
                      <a:lnTo>
                        <a:pt x="1" y="853"/>
                      </a:lnTo>
                      <a:lnTo>
                        <a:pt x="2" y="844"/>
                      </a:lnTo>
                      <a:lnTo>
                        <a:pt x="3" y="836"/>
                      </a:lnTo>
                      <a:lnTo>
                        <a:pt x="4" y="830"/>
                      </a:lnTo>
                      <a:lnTo>
                        <a:pt x="6" y="823"/>
                      </a:lnTo>
                      <a:lnTo>
                        <a:pt x="8" y="816"/>
                      </a:lnTo>
                      <a:lnTo>
                        <a:pt x="10" y="809"/>
                      </a:lnTo>
                      <a:lnTo>
                        <a:pt x="13" y="801"/>
                      </a:lnTo>
                      <a:lnTo>
                        <a:pt x="15" y="793"/>
                      </a:lnTo>
                      <a:lnTo>
                        <a:pt x="18" y="785"/>
                      </a:lnTo>
                      <a:lnTo>
                        <a:pt x="21" y="777"/>
                      </a:lnTo>
                      <a:lnTo>
                        <a:pt x="24" y="769"/>
                      </a:lnTo>
                      <a:lnTo>
                        <a:pt x="29" y="761"/>
                      </a:lnTo>
                      <a:lnTo>
                        <a:pt x="32" y="754"/>
                      </a:lnTo>
                      <a:lnTo>
                        <a:pt x="37" y="747"/>
                      </a:lnTo>
                      <a:lnTo>
                        <a:pt x="42" y="742"/>
                      </a:lnTo>
                      <a:lnTo>
                        <a:pt x="47" y="737"/>
                      </a:lnTo>
                      <a:lnTo>
                        <a:pt x="53" y="734"/>
                      </a:lnTo>
                      <a:lnTo>
                        <a:pt x="60" y="733"/>
                      </a:lnTo>
                      <a:lnTo>
                        <a:pt x="67" y="718"/>
                      </a:lnTo>
                      <a:lnTo>
                        <a:pt x="72" y="704"/>
                      </a:lnTo>
                      <a:lnTo>
                        <a:pt x="77" y="690"/>
                      </a:lnTo>
                      <a:lnTo>
                        <a:pt x="82" y="676"/>
                      </a:lnTo>
                      <a:lnTo>
                        <a:pt x="85" y="662"/>
                      </a:lnTo>
                      <a:lnTo>
                        <a:pt x="87" y="649"/>
                      </a:lnTo>
                      <a:lnTo>
                        <a:pt x="87" y="635"/>
                      </a:lnTo>
                      <a:lnTo>
                        <a:pt x="87" y="621"/>
                      </a:lnTo>
                      <a:lnTo>
                        <a:pt x="86" y="607"/>
                      </a:lnTo>
                      <a:lnTo>
                        <a:pt x="84" y="593"/>
                      </a:lnTo>
                      <a:lnTo>
                        <a:pt x="79" y="580"/>
                      </a:lnTo>
                      <a:lnTo>
                        <a:pt x="75" y="565"/>
                      </a:lnTo>
                      <a:lnTo>
                        <a:pt x="68" y="551"/>
                      </a:lnTo>
                      <a:lnTo>
                        <a:pt x="61" y="536"/>
                      </a:lnTo>
                      <a:lnTo>
                        <a:pt x="52" y="520"/>
                      </a:lnTo>
                      <a:lnTo>
                        <a:pt x="41" y="505"/>
                      </a:lnTo>
                      <a:lnTo>
                        <a:pt x="48" y="496"/>
                      </a:lnTo>
                      <a:lnTo>
                        <a:pt x="57" y="487"/>
                      </a:lnTo>
                      <a:lnTo>
                        <a:pt x="69" y="476"/>
                      </a:lnTo>
                      <a:lnTo>
                        <a:pt x="80" y="466"/>
                      </a:lnTo>
                      <a:lnTo>
                        <a:pt x="94" y="456"/>
                      </a:lnTo>
                      <a:lnTo>
                        <a:pt x="109" y="444"/>
                      </a:lnTo>
                      <a:lnTo>
                        <a:pt x="125" y="434"/>
                      </a:lnTo>
                      <a:lnTo>
                        <a:pt x="141" y="423"/>
                      </a:lnTo>
                      <a:lnTo>
                        <a:pt x="157" y="413"/>
                      </a:lnTo>
                      <a:lnTo>
                        <a:pt x="174" y="403"/>
                      </a:lnTo>
                      <a:lnTo>
                        <a:pt x="190" y="394"/>
                      </a:lnTo>
                      <a:lnTo>
                        <a:pt x="205" y="384"/>
                      </a:lnTo>
                      <a:lnTo>
                        <a:pt x="219" y="376"/>
                      </a:lnTo>
                      <a:lnTo>
                        <a:pt x="234" y="368"/>
                      </a:lnTo>
                      <a:lnTo>
                        <a:pt x="247" y="363"/>
                      </a:lnTo>
                      <a:lnTo>
                        <a:pt x="259" y="358"/>
                      </a:lnTo>
                      <a:lnTo>
                        <a:pt x="259" y="351"/>
                      </a:lnTo>
                      <a:lnTo>
                        <a:pt x="260" y="345"/>
                      </a:lnTo>
                      <a:lnTo>
                        <a:pt x="261" y="340"/>
                      </a:lnTo>
                      <a:lnTo>
                        <a:pt x="262" y="333"/>
                      </a:lnTo>
                      <a:lnTo>
                        <a:pt x="264" y="327"/>
                      </a:lnTo>
                      <a:lnTo>
                        <a:pt x="265" y="321"/>
                      </a:lnTo>
                      <a:lnTo>
                        <a:pt x="267" y="314"/>
                      </a:lnTo>
                      <a:lnTo>
                        <a:pt x="269" y="309"/>
                      </a:lnTo>
                      <a:lnTo>
                        <a:pt x="270" y="302"/>
                      </a:lnTo>
                      <a:lnTo>
                        <a:pt x="272" y="296"/>
                      </a:lnTo>
                      <a:lnTo>
                        <a:pt x="274" y="289"/>
                      </a:lnTo>
                      <a:lnTo>
                        <a:pt x="275" y="283"/>
                      </a:lnTo>
                      <a:lnTo>
                        <a:pt x="276" y="276"/>
                      </a:lnTo>
                      <a:lnTo>
                        <a:pt x="276" y="271"/>
                      </a:lnTo>
                      <a:lnTo>
                        <a:pt x="277" y="264"/>
                      </a:lnTo>
                      <a:lnTo>
                        <a:pt x="277" y="258"/>
                      </a:lnTo>
                      <a:lnTo>
                        <a:pt x="275" y="249"/>
                      </a:lnTo>
                      <a:lnTo>
                        <a:pt x="271" y="242"/>
                      </a:lnTo>
                      <a:lnTo>
                        <a:pt x="267" y="234"/>
                      </a:lnTo>
                      <a:lnTo>
                        <a:pt x="260" y="227"/>
                      </a:lnTo>
                      <a:lnTo>
                        <a:pt x="253" y="220"/>
                      </a:lnTo>
                      <a:lnTo>
                        <a:pt x="245" y="214"/>
                      </a:lnTo>
                      <a:lnTo>
                        <a:pt x="237" y="207"/>
                      </a:lnTo>
                      <a:lnTo>
                        <a:pt x="229" y="202"/>
                      </a:lnTo>
                      <a:lnTo>
                        <a:pt x="219" y="195"/>
                      </a:lnTo>
                      <a:lnTo>
                        <a:pt x="213" y="188"/>
                      </a:lnTo>
                      <a:lnTo>
                        <a:pt x="206" y="181"/>
                      </a:lnTo>
                      <a:lnTo>
                        <a:pt x="199" y="173"/>
                      </a:lnTo>
                      <a:lnTo>
                        <a:pt x="194" y="165"/>
                      </a:lnTo>
                      <a:lnTo>
                        <a:pt x="192" y="157"/>
                      </a:lnTo>
                      <a:lnTo>
                        <a:pt x="191" y="148"/>
                      </a:lnTo>
                      <a:lnTo>
                        <a:pt x="192" y="139"/>
                      </a:lnTo>
                      <a:lnTo>
                        <a:pt x="183" y="137"/>
                      </a:lnTo>
                      <a:lnTo>
                        <a:pt x="174" y="135"/>
                      </a:lnTo>
                      <a:lnTo>
                        <a:pt x="167" y="132"/>
                      </a:lnTo>
                      <a:lnTo>
                        <a:pt x="160" y="127"/>
                      </a:lnTo>
                      <a:lnTo>
                        <a:pt x="153" y="122"/>
                      </a:lnTo>
                      <a:lnTo>
                        <a:pt x="147" y="117"/>
                      </a:lnTo>
                      <a:lnTo>
                        <a:pt x="141" y="111"/>
                      </a:lnTo>
                      <a:lnTo>
                        <a:pt x="137" y="104"/>
                      </a:lnTo>
                      <a:lnTo>
                        <a:pt x="133" y="97"/>
                      </a:lnTo>
                      <a:lnTo>
                        <a:pt x="129" y="91"/>
                      </a:lnTo>
                      <a:lnTo>
                        <a:pt x="125" y="85"/>
                      </a:lnTo>
                      <a:lnTo>
                        <a:pt x="122" y="78"/>
                      </a:lnTo>
                      <a:lnTo>
                        <a:pt x="119" y="71"/>
                      </a:lnTo>
                      <a:lnTo>
                        <a:pt x="117" y="65"/>
                      </a:lnTo>
                      <a:lnTo>
                        <a:pt x="114" y="60"/>
                      </a:lnTo>
                      <a:lnTo>
                        <a:pt x="113" y="56"/>
                      </a:lnTo>
                      <a:lnTo>
                        <a:pt x="119" y="55"/>
                      </a:lnTo>
                      <a:lnTo>
                        <a:pt x="140" y="52"/>
                      </a:lnTo>
                      <a:lnTo>
                        <a:pt x="174" y="50"/>
                      </a:lnTo>
                      <a:lnTo>
                        <a:pt x="216" y="47"/>
                      </a:lnTo>
                      <a:lnTo>
                        <a:pt x="265" y="43"/>
                      </a:lnTo>
                      <a:lnTo>
                        <a:pt x="322" y="39"/>
                      </a:lnTo>
                      <a:lnTo>
                        <a:pt x="382" y="33"/>
                      </a:lnTo>
                      <a:lnTo>
                        <a:pt x="444" y="28"/>
                      </a:lnTo>
                      <a:lnTo>
                        <a:pt x="505" y="24"/>
                      </a:lnTo>
                      <a:lnTo>
                        <a:pt x="564" y="18"/>
                      </a:lnTo>
                      <a:lnTo>
                        <a:pt x="621" y="13"/>
                      </a:lnTo>
                      <a:lnTo>
                        <a:pt x="671" y="10"/>
                      </a:lnTo>
                      <a:lnTo>
                        <a:pt x="713" y="6"/>
                      </a:lnTo>
                      <a:lnTo>
                        <a:pt x="746" y="4"/>
                      </a:lnTo>
                      <a:lnTo>
                        <a:pt x="767" y="2"/>
                      </a:lnTo>
                      <a:lnTo>
                        <a:pt x="775" y="2"/>
                      </a:lnTo>
                      <a:lnTo>
                        <a:pt x="773" y="1"/>
                      </a:lnTo>
                      <a:lnTo>
                        <a:pt x="771" y="0"/>
                      </a:lnTo>
                      <a:lnTo>
                        <a:pt x="770" y="0"/>
                      </a:lnTo>
                      <a:lnTo>
                        <a:pt x="769" y="0"/>
                      </a:lnTo>
                      <a:lnTo>
                        <a:pt x="769" y="1"/>
                      </a:lnTo>
                      <a:lnTo>
                        <a:pt x="770" y="1"/>
                      </a:lnTo>
                      <a:lnTo>
                        <a:pt x="771" y="2"/>
                      </a:lnTo>
                      <a:lnTo>
                        <a:pt x="773" y="2"/>
                      </a:lnTo>
                      <a:lnTo>
                        <a:pt x="774" y="2"/>
                      </a:lnTo>
                      <a:lnTo>
                        <a:pt x="775" y="2"/>
                      </a:lnTo>
                      <a:close/>
                    </a:path>
                  </a:pathLst>
                </a:custGeom>
                <a:noFill/>
                <a:ln w="1143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3" name="Freeform 17"/>
                <p:cNvSpPr>
                  <a:spLocks/>
                </p:cNvSpPr>
                <p:nvPr/>
              </p:nvSpPr>
              <p:spPr bwMode="auto">
                <a:xfrm>
                  <a:off x="3160713" y="3400425"/>
                  <a:ext cx="941387" cy="495300"/>
                </a:xfrm>
                <a:custGeom>
                  <a:avLst/>
                  <a:gdLst>
                    <a:gd name="T0" fmla="*/ 385287550 w 2004"/>
                    <a:gd name="T1" fmla="*/ 631049 h 1080"/>
                    <a:gd name="T2" fmla="*/ 388818690 w 2004"/>
                    <a:gd name="T3" fmla="*/ 2944742 h 1080"/>
                    <a:gd name="T4" fmla="*/ 391466693 w 2004"/>
                    <a:gd name="T5" fmla="*/ 6309571 h 1080"/>
                    <a:gd name="T6" fmla="*/ 394114695 w 2004"/>
                    <a:gd name="T7" fmla="*/ 10095405 h 1080"/>
                    <a:gd name="T8" fmla="*/ 396762698 w 2004"/>
                    <a:gd name="T9" fmla="*/ 13250190 h 1080"/>
                    <a:gd name="T10" fmla="*/ 399631485 w 2004"/>
                    <a:gd name="T11" fmla="*/ 15353842 h 1080"/>
                    <a:gd name="T12" fmla="*/ 402941371 w 2004"/>
                    <a:gd name="T13" fmla="*/ 15774388 h 1080"/>
                    <a:gd name="T14" fmla="*/ 406692825 w 2004"/>
                    <a:gd name="T15" fmla="*/ 13881238 h 1080"/>
                    <a:gd name="T16" fmla="*/ 408678475 w 2004"/>
                    <a:gd name="T17" fmla="*/ 13250190 h 1080"/>
                    <a:gd name="T18" fmla="*/ 408016592 w 2004"/>
                    <a:gd name="T19" fmla="*/ 16194934 h 1080"/>
                    <a:gd name="T20" fmla="*/ 407575493 w 2004"/>
                    <a:gd name="T21" fmla="*/ 19349718 h 1080"/>
                    <a:gd name="T22" fmla="*/ 406692825 w 2004"/>
                    <a:gd name="T23" fmla="*/ 22715005 h 1080"/>
                    <a:gd name="T24" fmla="*/ 406030472 w 2004"/>
                    <a:gd name="T25" fmla="*/ 26290336 h 1080"/>
                    <a:gd name="T26" fmla="*/ 404706706 w 2004"/>
                    <a:gd name="T27" fmla="*/ 29235076 h 1080"/>
                    <a:gd name="T28" fmla="*/ 402941371 w 2004"/>
                    <a:gd name="T29" fmla="*/ 32179366 h 1080"/>
                    <a:gd name="T30" fmla="*/ 400734467 w 2004"/>
                    <a:gd name="T31" fmla="*/ 35124106 h 1080"/>
                    <a:gd name="T32" fmla="*/ 400293368 w 2004"/>
                    <a:gd name="T33" fmla="*/ 38278891 h 1080"/>
                    <a:gd name="T34" fmla="*/ 402941371 w 2004"/>
                    <a:gd name="T35" fmla="*/ 42695772 h 1080"/>
                    <a:gd name="T36" fmla="*/ 405810158 w 2004"/>
                    <a:gd name="T37" fmla="*/ 46692108 h 1080"/>
                    <a:gd name="T38" fmla="*/ 409120043 w 2004"/>
                    <a:gd name="T39" fmla="*/ 50687984 h 1080"/>
                    <a:gd name="T40" fmla="*/ 412650714 w 2004"/>
                    <a:gd name="T41" fmla="*/ 54053271 h 1080"/>
                    <a:gd name="T42" fmla="*/ 416622952 w 2004"/>
                    <a:gd name="T43" fmla="*/ 57418558 h 1080"/>
                    <a:gd name="T44" fmla="*/ 420594721 w 2004"/>
                    <a:gd name="T45" fmla="*/ 60362854 h 1080"/>
                    <a:gd name="T46" fmla="*/ 425008059 w 2004"/>
                    <a:gd name="T47" fmla="*/ 62466044 h 1080"/>
                    <a:gd name="T48" fmla="*/ 428538729 w 2004"/>
                    <a:gd name="T49" fmla="*/ 73402997 h 1080"/>
                    <a:gd name="T50" fmla="*/ 431186732 w 2004"/>
                    <a:gd name="T51" fmla="*/ 92963211 h 1080"/>
                    <a:gd name="T52" fmla="*/ 433834735 w 2004"/>
                    <a:gd name="T53" fmla="*/ 112312922 h 1080"/>
                    <a:gd name="T54" fmla="*/ 436262423 w 2004"/>
                    <a:gd name="T55" fmla="*/ 131242115 h 1080"/>
                    <a:gd name="T56" fmla="*/ 438468857 w 2004"/>
                    <a:gd name="T57" fmla="*/ 150381783 h 1080"/>
                    <a:gd name="T58" fmla="*/ 440234192 w 2004"/>
                    <a:gd name="T59" fmla="*/ 169521450 h 1080"/>
                    <a:gd name="T60" fmla="*/ 441558428 w 2004"/>
                    <a:gd name="T61" fmla="*/ 188660659 h 1080"/>
                    <a:gd name="T62" fmla="*/ 441999527 w 2004"/>
                    <a:gd name="T63" fmla="*/ 207800327 h 1080"/>
                    <a:gd name="T64" fmla="*/ 414857617 w 2004"/>
                    <a:gd name="T65" fmla="*/ 219578372 h 1080"/>
                    <a:gd name="T66" fmla="*/ 359469407 w 2004"/>
                    <a:gd name="T67" fmla="*/ 222733156 h 1080"/>
                    <a:gd name="T68" fmla="*/ 303419784 w 2004"/>
                    <a:gd name="T69" fmla="*/ 224836346 h 1080"/>
                    <a:gd name="T70" fmla="*/ 247149376 w 2004"/>
                    <a:gd name="T71" fmla="*/ 226308946 h 1080"/>
                    <a:gd name="T72" fmla="*/ 191099224 w 2004"/>
                    <a:gd name="T73" fmla="*/ 226939536 h 1080"/>
                    <a:gd name="T74" fmla="*/ 135269916 w 2004"/>
                    <a:gd name="T75" fmla="*/ 227150038 h 1080"/>
                    <a:gd name="T76" fmla="*/ 80323245 w 2004"/>
                    <a:gd name="T77" fmla="*/ 226729492 h 1080"/>
                    <a:gd name="T78" fmla="*/ 26480033 w 2004"/>
                    <a:gd name="T79" fmla="*/ 226098443 h 1080"/>
                    <a:gd name="T80" fmla="*/ 0 w 2004"/>
                    <a:gd name="T81" fmla="*/ 210955111 h 1080"/>
                    <a:gd name="T82" fmla="*/ 0 w 2004"/>
                    <a:gd name="T83" fmla="*/ 182771637 h 1080"/>
                    <a:gd name="T84" fmla="*/ 0 w 2004"/>
                    <a:gd name="T85" fmla="*/ 154798665 h 1080"/>
                    <a:gd name="T86" fmla="*/ 220784 w 2004"/>
                    <a:gd name="T87" fmla="*/ 127246239 h 1080"/>
                    <a:gd name="T88" fmla="*/ 882668 w 2004"/>
                    <a:gd name="T89" fmla="*/ 99693784 h 1080"/>
                    <a:gd name="T90" fmla="*/ 1324237 w 2004"/>
                    <a:gd name="T91" fmla="*/ 72771948 h 1080"/>
                    <a:gd name="T92" fmla="*/ 1765336 w 2004"/>
                    <a:gd name="T93" fmla="*/ 46061059 h 1080"/>
                    <a:gd name="T94" fmla="*/ 2427219 w 2004"/>
                    <a:gd name="T95" fmla="*/ 19349718 h 1080"/>
                    <a:gd name="T96" fmla="*/ 24714698 w 2004"/>
                    <a:gd name="T97" fmla="*/ 6520073 h 1080"/>
                    <a:gd name="T98" fmla="*/ 70172803 w 2004"/>
                    <a:gd name="T99" fmla="*/ 6940619 h 1080"/>
                    <a:gd name="T100" fmla="*/ 116292299 w 2004"/>
                    <a:gd name="T101" fmla="*/ 6520073 h 1080"/>
                    <a:gd name="T102" fmla="*/ 163515746 w 2004"/>
                    <a:gd name="T103" fmla="*/ 6099527 h 1080"/>
                    <a:gd name="T104" fmla="*/ 211400578 w 2004"/>
                    <a:gd name="T105" fmla="*/ 5257976 h 1080"/>
                    <a:gd name="T106" fmla="*/ 259947821 w 2004"/>
                    <a:gd name="T107" fmla="*/ 3996337 h 1080"/>
                    <a:gd name="T108" fmla="*/ 309156888 w 2004"/>
                    <a:gd name="T109" fmla="*/ 2523737 h 1080"/>
                    <a:gd name="T110" fmla="*/ 358586740 w 2004"/>
                    <a:gd name="T111" fmla="*/ 841093 h 108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004"/>
                    <a:gd name="T169" fmla="*/ 0 h 1080"/>
                    <a:gd name="T170" fmla="*/ 2004 w 2004"/>
                    <a:gd name="T171" fmla="*/ 1080 h 108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004" h="1080">
                      <a:moveTo>
                        <a:pt x="1737" y="0"/>
                      </a:moveTo>
                      <a:lnTo>
                        <a:pt x="1746" y="3"/>
                      </a:lnTo>
                      <a:lnTo>
                        <a:pt x="1754" y="7"/>
                      </a:lnTo>
                      <a:lnTo>
                        <a:pt x="1762" y="14"/>
                      </a:lnTo>
                      <a:lnTo>
                        <a:pt x="1769" y="22"/>
                      </a:lnTo>
                      <a:lnTo>
                        <a:pt x="1774" y="30"/>
                      </a:lnTo>
                      <a:lnTo>
                        <a:pt x="1780" y="38"/>
                      </a:lnTo>
                      <a:lnTo>
                        <a:pt x="1786" y="48"/>
                      </a:lnTo>
                      <a:lnTo>
                        <a:pt x="1793" y="56"/>
                      </a:lnTo>
                      <a:lnTo>
                        <a:pt x="1798" y="63"/>
                      </a:lnTo>
                      <a:lnTo>
                        <a:pt x="1804" y="69"/>
                      </a:lnTo>
                      <a:lnTo>
                        <a:pt x="1811" y="73"/>
                      </a:lnTo>
                      <a:lnTo>
                        <a:pt x="1818" y="75"/>
                      </a:lnTo>
                      <a:lnTo>
                        <a:pt x="1826" y="75"/>
                      </a:lnTo>
                      <a:lnTo>
                        <a:pt x="1834" y="73"/>
                      </a:lnTo>
                      <a:lnTo>
                        <a:pt x="1843" y="66"/>
                      </a:lnTo>
                      <a:lnTo>
                        <a:pt x="1855" y="57"/>
                      </a:lnTo>
                      <a:lnTo>
                        <a:pt x="1852" y="63"/>
                      </a:lnTo>
                      <a:lnTo>
                        <a:pt x="1850" y="69"/>
                      </a:lnTo>
                      <a:lnTo>
                        <a:pt x="1849" y="77"/>
                      </a:lnTo>
                      <a:lnTo>
                        <a:pt x="1848" y="84"/>
                      </a:lnTo>
                      <a:lnTo>
                        <a:pt x="1847" y="92"/>
                      </a:lnTo>
                      <a:lnTo>
                        <a:pt x="1844" y="100"/>
                      </a:lnTo>
                      <a:lnTo>
                        <a:pt x="1843" y="108"/>
                      </a:lnTo>
                      <a:lnTo>
                        <a:pt x="1842" y="117"/>
                      </a:lnTo>
                      <a:lnTo>
                        <a:pt x="1840" y="125"/>
                      </a:lnTo>
                      <a:lnTo>
                        <a:pt x="1837" y="131"/>
                      </a:lnTo>
                      <a:lnTo>
                        <a:pt x="1834" y="139"/>
                      </a:lnTo>
                      <a:lnTo>
                        <a:pt x="1831" y="146"/>
                      </a:lnTo>
                      <a:lnTo>
                        <a:pt x="1826" y="153"/>
                      </a:lnTo>
                      <a:lnTo>
                        <a:pt x="1821" y="160"/>
                      </a:lnTo>
                      <a:lnTo>
                        <a:pt x="1816" y="167"/>
                      </a:lnTo>
                      <a:lnTo>
                        <a:pt x="1810" y="173"/>
                      </a:lnTo>
                      <a:lnTo>
                        <a:pt x="1814" y="182"/>
                      </a:lnTo>
                      <a:lnTo>
                        <a:pt x="1819" y="192"/>
                      </a:lnTo>
                      <a:lnTo>
                        <a:pt x="1826" y="203"/>
                      </a:lnTo>
                      <a:lnTo>
                        <a:pt x="1832" y="212"/>
                      </a:lnTo>
                      <a:lnTo>
                        <a:pt x="1839" y="222"/>
                      </a:lnTo>
                      <a:lnTo>
                        <a:pt x="1846" y="231"/>
                      </a:lnTo>
                      <a:lnTo>
                        <a:pt x="1854" y="241"/>
                      </a:lnTo>
                      <a:lnTo>
                        <a:pt x="1862" y="249"/>
                      </a:lnTo>
                      <a:lnTo>
                        <a:pt x="1870" y="257"/>
                      </a:lnTo>
                      <a:lnTo>
                        <a:pt x="1879" y="265"/>
                      </a:lnTo>
                      <a:lnTo>
                        <a:pt x="1888" y="273"/>
                      </a:lnTo>
                      <a:lnTo>
                        <a:pt x="1897" y="280"/>
                      </a:lnTo>
                      <a:lnTo>
                        <a:pt x="1906" y="287"/>
                      </a:lnTo>
                      <a:lnTo>
                        <a:pt x="1916" y="292"/>
                      </a:lnTo>
                      <a:lnTo>
                        <a:pt x="1926" y="297"/>
                      </a:lnTo>
                      <a:lnTo>
                        <a:pt x="1936" y="303"/>
                      </a:lnTo>
                      <a:lnTo>
                        <a:pt x="1942" y="349"/>
                      </a:lnTo>
                      <a:lnTo>
                        <a:pt x="1948" y="396"/>
                      </a:lnTo>
                      <a:lnTo>
                        <a:pt x="1954" y="442"/>
                      </a:lnTo>
                      <a:lnTo>
                        <a:pt x="1959" y="488"/>
                      </a:lnTo>
                      <a:lnTo>
                        <a:pt x="1966" y="534"/>
                      </a:lnTo>
                      <a:lnTo>
                        <a:pt x="1972" y="580"/>
                      </a:lnTo>
                      <a:lnTo>
                        <a:pt x="1977" y="624"/>
                      </a:lnTo>
                      <a:lnTo>
                        <a:pt x="1982" y="670"/>
                      </a:lnTo>
                      <a:lnTo>
                        <a:pt x="1987" y="715"/>
                      </a:lnTo>
                      <a:lnTo>
                        <a:pt x="1992" y="761"/>
                      </a:lnTo>
                      <a:lnTo>
                        <a:pt x="1995" y="806"/>
                      </a:lnTo>
                      <a:lnTo>
                        <a:pt x="1998" y="852"/>
                      </a:lnTo>
                      <a:lnTo>
                        <a:pt x="2001" y="897"/>
                      </a:lnTo>
                      <a:lnTo>
                        <a:pt x="2003" y="943"/>
                      </a:lnTo>
                      <a:lnTo>
                        <a:pt x="2003" y="988"/>
                      </a:lnTo>
                      <a:lnTo>
                        <a:pt x="2004" y="1034"/>
                      </a:lnTo>
                      <a:lnTo>
                        <a:pt x="1880" y="1044"/>
                      </a:lnTo>
                      <a:lnTo>
                        <a:pt x="1755" y="1052"/>
                      </a:lnTo>
                      <a:lnTo>
                        <a:pt x="1629" y="1059"/>
                      </a:lnTo>
                      <a:lnTo>
                        <a:pt x="1503" y="1064"/>
                      </a:lnTo>
                      <a:lnTo>
                        <a:pt x="1375" y="1069"/>
                      </a:lnTo>
                      <a:lnTo>
                        <a:pt x="1248" y="1074"/>
                      </a:lnTo>
                      <a:lnTo>
                        <a:pt x="1120" y="1076"/>
                      </a:lnTo>
                      <a:lnTo>
                        <a:pt x="992" y="1078"/>
                      </a:lnTo>
                      <a:lnTo>
                        <a:pt x="866" y="1079"/>
                      </a:lnTo>
                      <a:lnTo>
                        <a:pt x="738" y="1080"/>
                      </a:lnTo>
                      <a:lnTo>
                        <a:pt x="613" y="1080"/>
                      </a:lnTo>
                      <a:lnTo>
                        <a:pt x="488" y="1079"/>
                      </a:lnTo>
                      <a:lnTo>
                        <a:pt x="364" y="1078"/>
                      </a:lnTo>
                      <a:lnTo>
                        <a:pt x="241" y="1077"/>
                      </a:lnTo>
                      <a:lnTo>
                        <a:pt x="120" y="1075"/>
                      </a:lnTo>
                      <a:lnTo>
                        <a:pt x="1" y="1072"/>
                      </a:lnTo>
                      <a:lnTo>
                        <a:pt x="0" y="1003"/>
                      </a:lnTo>
                      <a:lnTo>
                        <a:pt x="0" y="936"/>
                      </a:lnTo>
                      <a:lnTo>
                        <a:pt x="0" y="869"/>
                      </a:lnTo>
                      <a:lnTo>
                        <a:pt x="0" y="802"/>
                      </a:lnTo>
                      <a:lnTo>
                        <a:pt x="0" y="736"/>
                      </a:lnTo>
                      <a:lnTo>
                        <a:pt x="1" y="670"/>
                      </a:lnTo>
                      <a:lnTo>
                        <a:pt x="1" y="605"/>
                      </a:lnTo>
                      <a:lnTo>
                        <a:pt x="3" y="539"/>
                      </a:lnTo>
                      <a:lnTo>
                        <a:pt x="4" y="474"/>
                      </a:lnTo>
                      <a:lnTo>
                        <a:pt x="5" y="409"/>
                      </a:lnTo>
                      <a:lnTo>
                        <a:pt x="6" y="346"/>
                      </a:lnTo>
                      <a:lnTo>
                        <a:pt x="7" y="282"/>
                      </a:lnTo>
                      <a:lnTo>
                        <a:pt x="8" y="219"/>
                      </a:lnTo>
                      <a:lnTo>
                        <a:pt x="9" y="156"/>
                      </a:lnTo>
                      <a:lnTo>
                        <a:pt x="11" y="92"/>
                      </a:lnTo>
                      <a:lnTo>
                        <a:pt x="12" y="30"/>
                      </a:lnTo>
                      <a:lnTo>
                        <a:pt x="112" y="31"/>
                      </a:lnTo>
                      <a:lnTo>
                        <a:pt x="214" y="33"/>
                      </a:lnTo>
                      <a:lnTo>
                        <a:pt x="318" y="33"/>
                      </a:lnTo>
                      <a:lnTo>
                        <a:pt x="422" y="33"/>
                      </a:lnTo>
                      <a:lnTo>
                        <a:pt x="527" y="31"/>
                      </a:lnTo>
                      <a:lnTo>
                        <a:pt x="634" y="30"/>
                      </a:lnTo>
                      <a:lnTo>
                        <a:pt x="741" y="29"/>
                      </a:lnTo>
                      <a:lnTo>
                        <a:pt x="849" y="27"/>
                      </a:lnTo>
                      <a:lnTo>
                        <a:pt x="958" y="25"/>
                      </a:lnTo>
                      <a:lnTo>
                        <a:pt x="1067" y="22"/>
                      </a:lnTo>
                      <a:lnTo>
                        <a:pt x="1178" y="19"/>
                      </a:lnTo>
                      <a:lnTo>
                        <a:pt x="1289" y="17"/>
                      </a:lnTo>
                      <a:lnTo>
                        <a:pt x="1401" y="12"/>
                      </a:lnTo>
                      <a:lnTo>
                        <a:pt x="1512" y="9"/>
                      </a:lnTo>
                      <a:lnTo>
                        <a:pt x="1625" y="4"/>
                      </a:lnTo>
                      <a:lnTo>
                        <a:pt x="1737" y="0"/>
                      </a:lnTo>
                      <a:close/>
                    </a:path>
                  </a:pathLst>
                </a:custGeom>
                <a:noFill/>
                <a:ln w="1143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4" name="Freeform 18"/>
                <p:cNvSpPr>
                  <a:spLocks/>
                </p:cNvSpPr>
                <p:nvPr/>
              </p:nvSpPr>
              <p:spPr bwMode="auto">
                <a:xfrm>
                  <a:off x="1674813" y="1854200"/>
                  <a:ext cx="1265237" cy="758825"/>
                </a:xfrm>
                <a:custGeom>
                  <a:avLst/>
                  <a:gdLst>
                    <a:gd name="T0" fmla="*/ 593555502 w 2692"/>
                    <a:gd name="T1" fmla="*/ 107037344 h 1658"/>
                    <a:gd name="T2" fmla="*/ 591125609 w 2692"/>
                    <a:gd name="T3" fmla="*/ 226014049 h 1658"/>
                    <a:gd name="T4" fmla="*/ 589579313 w 2692"/>
                    <a:gd name="T5" fmla="*/ 281313118 h 1658"/>
                    <a:gd name="T6" fmla="*/ 587812118 w 2692"/>
                    <a:gd name="T7" fmla="*/ 306239917 h 1658"/>
                    <a:gd name="T8" fmla="*/ 586044923 w 2692"/>
                    <a:gd name="T9" fmla="*/ 332632649 h 1658"/>
                    <a:gd name="T10" fmla="*/ 516682512 w 2692"/>
                    <a:gd name="T11" fmla="*/ 343315236 h 1658"/>
                    <a:gd name="T12" fmla="*/ 381713334 w 2692"/>
                    <a:gd name="T13" fmla="*/ 335984201 h 1658"/>
                    <a:gd name="T14" fmla="*/ 246965172 w 2692"/>
                    <a:gd name="T15" fmla="*/ 326139159 h 1658"/>
                    <a:gd name="T16" fmla="*/ 220236287 w 2692"/>
                    <a:gd name="T17" fmla="*/ 330119099 h 1658"/>
                    <a:gd name="T18" fmla="*/ 220236287 w 2692"/>
                    <a:gd name="T19" fmla="*/ 339544911 h 1658"/>
                    <a:gd name="T20" fmla="*/ 215597399 w 2692"/>
                    <a:gd name="T21" fmla="*/ 346457173 h 1658"/>
                    <a:gd name="T22" fmla="*/ 207203222 w 2692"/>
                    <a:gd name="T23" fmla="*/ 339335296 h 1658"/>
                    <a:gd name="T24" fmla="*/ 203668832 w 2692"/>
                    <a:gd name="T25" fmla="*/ 330747486 h 1658"/>
                    <a:gd name="T26" fmla="*/ 199029945 w 2692"/>
                    <a:gd name="T27" fmla="*/ 327395934 h 1658"/>
                    <a:gd name="T28" fmla="*/ 196158252 w 2692"/>
                    <a:gd name="T29" fmla="*/ 327395934 h 1658"/>
                    <a:gd name="T30" fmla="*/ 193728359 w 2692"/>
                    <a:gd name="T31" fmla="*/ 328233936 h 1658"/>
                    <a:gd name="T32" fmla="*/ 185775981 w 2692"/>
                    <a:gd name="T33" fmla="*/ 343106078 h 1658"/>
                    <a:gd name="T34" fmla="*/ 167220432 w 2692"/>
                    <a:gd name="T35" fmla="*/ 338497751 h 1658"/>
                    <a:gd name="T36" fmla="*/ 150211178 w 2692"/>
                    <a:gd name="T37" fmla="*/ 335984201 h 1658"/>
                    <a:gd name="T38" fmla="*/ 141817001 w 2692"/>
                    <a:gd name="T39" fmla="*/ 341011301 h 1658"/>
                    <a:gd name="T40" fmla="*/ 132539226 w 2692"/>
                    <a:gd name="T41" fmla="*/ 337450133 h 1658"/>
                    <a:gd name="T42" fmla="*/ 124145049 w 2692"/>
                    <a:gd name="T43" fmla="*/ 335564971 h 1658"/>
                    <a:gd name="T44" fmla="*/ 118180736 w 2692"/>
                    <a:gd name="T45" fmla="*/ 339963683 h 1658"/>
                    <a:gd name="T46" fmla="*/ 112437352 w 2692"/>
                    <a:gd name="T47" fmla="*/ 338916523 h 1658"/>
                    <a:gd name="T48" fmla="*/ 106914867 w 2692"/>
                    <a:gd name="T49" fmla="*/ 328652709 h 1658"/>
                    <a:gd name="T50" fmla="*/ 106693968 w 2692"/>
                    <a:gd name="T51" fmla="*/ 316503732 h 1658"/>
                    <a:gd name="T52" fmla="*/ 98962489 w 2692"/>
                    <a:gd name="T53" fmla="*/ 310219857 h 1658"/>
                    <a:gd name="T54" fmla="*/ 93661373 w 2692"/>
                    <a:gd name="T55" fmla="*/ 306658690 h 1658"/>
                    <a:gd name="T56" fmla="*/ 89906084 w 2692"/>
                    <a:gd name="T57" fmla="*/ 302050362 h 1658"/>
                    <a:gd name="T58" fmla="*/ 90126983 w 2692"/>
                    <a:gd name="T59" fmla="*/ 288644611 h 1658"/>
                    <a:gd name="T60" fmla="*/ 83058202 w 2692"/>
                    <a:gd name="T61" fmla="*/ 269583372 h 1658"/>
                    <a:gd name="T62" fmla="*/ 79082013 w 2692"/>
                    <a:gd name="T63" fmla="*/ 250102903 h 1658"/>
                    <a:gd name="T64" fmla="*/ 70687836 w 2692"/>
                    <a:gd name="T65" fmla="*/ 239629416 h 1658"/>
                    <a:gd name="T66" fmla="*/ 57875656 w 2692"/>
                    <a:gd name="T67" fmla="*/ 246751350 h 1658"/>
                    <a:gd name="T68" fmla="*/ 44621693 w 2692"/>
                    <a:gd name="T69" fmla="*/ 242143023 h 1658"/>
                    <a:gd name="T70" fmla="*/ 47714284 w 2692"/>
                    <a:gd name="T71" fmla="*/ 226223664 h 1658"/>
                    <a:gd name="T72" fmla="*/ 53236769 w 2692"/>
                    <a:gd name="T73" fmla="*/ 212189525 h 1658"/>
                    <a:gd name="T74" fmla="*/ 56550260 w 2692"/>
                    <a:gd name="T75" fmla="*/ 200459320 h 1658"/>
                    <a:gd name="T76" fmla="*/ 63839955 w 2692"/>
                    <a:gd name="T77" fmla="*/ 188310343 h 1658"/>
                    <a:gd name="T78" fmla="*/ 66932546 w 2692"/>
                    <a:gd name="T79" fmla="*/ 173438201 h 1658"/>
                    <a:gd name="T80" fmla="*/ 63177257 w 2692"/>
                    <a:gd name="T81" fmla="*/ 168829874 h 1658"/>
                    <a:gd name="T82" fmla="*/ 56771159 w 2692"/>
                    <a:gd name="T83" fmla="*/ 168829874 h 1658"/>
                    <a:gd name="T84" fmla="*/ 50806876 w 2692"/>
                    <a:gd name="T85" fmla="*/ 164849934 h 1658"/>
                    <a:gd name="T86" fmla="*/ 39320107 w 2692"/>
                    <a:gd name="T87" fmla="*/ 155004892 h 1658"/>
                    <a:gd name="T88" fmla="*/ 32251327 w 2692"/>
                    <a:gd name="T89" fmla="*/ 140342365 h 1658"/>
                    <a:gd name="T90" fmla="*/ 28716929 w 2692"/>
                    <a:gd name="T91" fmla="*/ 126098611 h 1658"/>
                    <a:gd name="T92" fmla="*/ 21427249 w 2692"/>
                    <a:gd name="T93" fmla="*/ 115834768 h 1658"/>
                    <a:gd name="T94" fmla="*/ 10161376 w 2692"/>
                    <a:gd name="T95" fmla="*/ 107875346 h 1658"/>
                    <a:gd name="T96" fmla="*/ 8615080 w 2692"/>
                    <a:gd name="T97" fmla="*/ 98658691 h 1658"/>
                    <a:gd name="T98" fmla="*/ 11044973 w 2692"/>
                    <a:gd name="T99" fmla="*/ 90280039 h 1658"/>
                    <a:gd name="T100" fmla="*/ 6626984 w 2692"/>
                    <a:gd name="T101" fmla="*/ 80225382 h 1658"/>
                    <a:gd name="T102" fmla="*/ 220899 w 2692"/>
                    <a:gd name="T103" fmla="*/ 59278966 h 1658"/>
                    <a:gd name="T104" fmla="*/ 4417990 w 2692"/>
                    <a:gd name="T105" fmla="*/ 36237788 h 1658"/>
                    <a:gd name="T106" fmla="*/ 7510581 w 2692"/>
                    <a:gd name="T107" fmla="*/ 20318021 h 1658"/>
                    <a:gd name="T108" fmla="*/ 8835980 w 2692"/>
                    <a:gd name="T109" fmla="*/ 10054203 h 1658"/>
                    <a:gd name="T110" fmla="*/ 9277778 w 2692"/>
                    <a:gd name="T111" fmla="*/ 1047160 h 1658"/>
                    <a:gd name="T112" fmla="*/ 191740265 w 2692"/>
                    <a:gd name="T113" fmla="*/ 22203641 h 1658"/>
                    <a:gd name="T114" fmla="*/ 408000362 w 2692"/>
                    <a:gd name="T115" fmla="*/ 42521662 h 165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692"/>
                    <a:gd name="T175" fmla="*/ 0 h 1658"/>
                    <a:gd name="T176" fmla="*/ 2692 w 2692"/>
                    <a:gd name="T177" fmla="*/ 1658 h 165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692" h="1658">
                      <a:moveTo>
                        <a:pt x="2692" y="266"/>
                      </a:moveTo>
                      <a:lnTo>
                        <a:pt x="2691" y="277"/>
                      </a:lnTo>
                      <a:lnTo>
                        <a:pt x="2691" y="311"/>
                      </a:lnTo>
                      <a:lnTo>
                        <a:pt x="2690" y="363"/>
                      </a:lnTo>
                      <a:lnTo>
                        <a:pt x="2689" y="431"/>
                      </a:lnTo>
                      <a:lnTo>
                        <a:pt x="2687" y="511"/>
                      </a:lnTo>
                      <a:lnTo>
                        <a:pt x="2685" y="600"/>
                      </a:lnTo>
                      <a:lnTo>
                        <a:pt x="2683" y="697"/>
                      </a:lnTo>
                      <a:lnTo>
                        <a:pt x="2682" y="795"/>
                      </a:lnTo>
                      <a:lnTo>
                        <a:pt x="2680" y="893"/>
                      </a:lnTo>
                      <a:lnTo>
                        <a:pt x="2677" y="990"/>
                      </a:lnTo>
                      <a:lnTo>
                        <a:pt x="2676" y="1079"/>
                      </a:lnTo>
                      <a:lnTo>
                        <a:pt x="2674" y="1158"/>
                      </a:lnTo>
                      <a:lnTo>
                        <a:pt x="2673" y="1226"/>
                      </a:lnTo>
                      <a:lnTo>
                        <a:pt x="2672" y="1279"/>
                      </a:lnTo>
                      <a:lnTo>
                        <a:pt x="2672" y="1312"/>
                      </a:lnTo>
                      <a:lnTo>
                        <a:pt x="2672" y="1325"/>
                      </a:lnTo>
                      <a:lnTo>
                        <a:pt x="2669" y="1343"/>
                      </a:lnTo>
                      <a:lnTo>
                        <a:pt x="2668" y="1362"/>
                      </a:lnTo>
                      <a:lnTo>
                        <a:pt x="2667" y="1381"/>
                      </a:lnTo>
                      <a:lnTo>
                        <a:pt x="2666" y="1401"/>
                      </a:lnTo>
                      <a:lnTo>
                        <a:pt x="2665" y="1420"/>
                      </a:lnTo>
                      <a:lnTo>
                        <a:pt x="2662" y="1441"/>
                      </a:lnTo>
                      <a:lnTo>
                        <a:pt x="2661" y="1462"/>
                      </a:lnTo>
                      <a:lnTo>
                        <a:pt x="2660" y="1482"/>
                      </a:lnTo>
                      <a:lnTo>
                        <a:pt x="2659" y="1503"/>
                      </a:lnTo>
                      <a:lnTo>
                        <a:pt x="2658" y="1524"/>
                      </a:lnTo>
                      <a:lnTo>
                        <a:pt x="2656" y="1546"/>
                      </a:lnTo>
                      <a:lnTo>
                        <a:pt x="2654" y="1566"/>
                      </a:lnTo>
                      <a:lnTo>
                        <a:pt x="2653" y="1588"/>
                      </a:lnTo>
                      <a:lnTo>
                        <a:pt x="2652" y="1609"/>
                      </a:lnTo>
                      <a:lnTo>
                        <a:pt x="2651" y="1631"/>
                      </a:lnTo>
                      <a:lnTo>
                        <a:pt x="2650" y="1653"/>
                      </a:lnTo>
                      <a:lnTo>
                        <a:pt x="2545" y="1648"/>
                      </a:lnTo>
                      <a:lnTo>
                        <a:pt x="2442" y="1643"/>
                      </a:lnTo>
                      <a:lnTo>
                        <a:pt x="2339" y="1639"/>
                      </a:lnTo>
                      <a:lnTo>
                        <a:pt x="2237" y="1634"/>
                      </a:lnTo>
                      <a:lnTo>
                        <a:pt x="2135" y="1628"/>
                      </a:lnTo>
                      <a:lnTo>
                        <a:pt x="2032" y="1623"/>
                      </a:lnTo>
                      <a:lnTo>
                        <a:pt x="1930" y="1617"/>
                      </a:lnTo>
                      <a:lnTo>
                        <a:pt x="1829" y="1611"/>
                      </a:lnTo>
                      <a:lnTo>
                        <a:pt x="1728" y="1604"/>
                      </a:lnTo>
                      <a:lnTo>
                        <a:pt x="1627" y="1597"/>
                      </a:lnTo>
                      <a:lnTo>
                        <a:pt x="1525" y="1590"/>
                      </a:lnTo>
                      <a:lnTo>
                        <a:pt x="1423" y="1582"/>
                      </a:lnTo>
                      <a:lnTo>
                        <a:pt x="1322" y="1574"/>
                      </a:lnTo>
                      <a:lnTo>
                        <a:pt x="1221" y="1566"/>
                      </a:lnTo>
                      <a:lnTo>
                        <a:pt x="1118" y="1557"/>
                      </a:lnTo>
                      <a:lnTo>
                        <a:pt x="1017" y="1548"/>
                      </a:lnTo>
                      <a:lnTo>
                        <a:pt x="1010" y="1551"/>
                      </a:lnTo>
                      <a:lnTo>
                        <a:pt x="1005" y="1557"/>
                      </a:lnTo>
                      <a:lnTo>
                        <a:pt x="1001" y="1563"/>
                      </a:lnTo>
                      <a:lnTo>
                        <a:pt x="998" y="1569"/>
                      </a:lnTo>
                      <a:lnTo>
                        <a:pt x="997" y="1576"/>
                      </a:lnTo>
                      <a:lnTo>
                        <a:pt x="995" y="1582"/>
                      </a:lnTo>
                      <a:lnTo>
                        <a:pt x="995" y="1590"/>
                      </a:lnTo>
                      <a:lnTo>
                        <a:pt x="995" y="1597"/>
                      </a:lnTo>
                      <a:lnTo>
                        <a:pt x="997" y="1605"/>
                      </a:lnTo>
                      <a:lnTo>
                        <a:pt x="997" y="1613"/>
                      </a:lnTo>
                      <a:lnTo>
                        <a:pt x="997" y="1621"/>
                      </a:lnTo>
                      <a:lnTo>
                        <a:pt x="997" y="1630"/>
                      </a:lnTo>
                      <a:lnTo>
                        <a:pt x="995" y="1636"/>
                      </a:lnTo>
                      <a:lnTo>
                        <a:pt x="993" y="1644"/>
                      </a:lnTo>
                      <a:lnTo>
                        <a:pt x="991" y="1651"/>
                      </a:lnTo>
                      <a:lnTo>
                        <a:pt x="987" y="1658"/>
                      </a:lnTo>
                      <a:lnTo>
                        <a:pt x="976" y="1654"/>
                      </a:lnTo>
                      <a:lnTo>
                        <a:pt x="965" y="1650"/>
                      </a:lnTo>
                      <a:lnTo>
                        <a:pt x="959" y="1644"/>
                      </a:lnTo>
                      <a:lnTo>
                        <a:pt x="952" y="1640"/>
                      </a:lnTo>
                      <a:lnTo>
                        <a:pt x="946" y="1633"/>
                      </a:lnTo>
                      <a:lnTo>
                        <a:pt x="942" y="1627"/>
                      </a:lnTo>
                      <a:lnTo>
                        <a:pt x="938" y="1620"/>
                      </a:lnTo>
                      <a:lnTo>
                        <a:pt x="936" y="1613"/>
                      </a:lnTo>
                      <a:lnTo>
                        <a:pt x="933" y="1605"/>
                      </a:lnTo>
                      <a:lnTo>
                        <a:pt x="930" y="1599"/>
                      </a:lnTo>
                      <a:lnTo>
                        <a:pt x="928" y="1592"/>
                      </a:lnTo>
                      <a:lnTo>
                        <a:pt x="925" y="1585"/>
                      </a:lnTo>
                      <a:lnTo>
                        <a:pt x="922" y="1579"/>
                      </a:lnTo>
                      <a:lnTo>
                        <a:pt x="918" y="1573"/>
                      </a:lnTo>
                      <a:lnTo>
                        <a:pt x="914" y="1567"/>
                      </a:lnTo>
                      <a:lnTo>
                        <a:pt x="908" y="1563"/>
                      </a:lnTo>
                      <a:lnTo>
                        <a:pt x="906" y="1563"/>
                      </a:lnTo>
                      <a:lnTo>
                        <a:pt x="903" y="1563"/>
                      </a:lnTo>
                      <a:lnTo>
                        <a:pt x="901" y="1563"/>
                      </a:lnTo>
                      <a:lnTo>
                        <a:pt x="899" y="1563"/>
                      </a:lnTo>
                      <a:lnTo>
                        <a:pt x="896" y="1563"/>
                      </a:lnTo>
                      <a:lnTo>
                        <a:pt x="895" y="1563"/>
                      </a:lnTo>
                      <a:lnTo>
                        <a:pt x="893" y="1563"/>
                      </a:lnTo>
                      <a:lnTo>
                        <a:pt x="891" y="1563"/>
                      </a:lnTo>
                      <a:lnTo>
                        <a:pt x="888" y="1563"/>
                      </a:lnTo>
                      <a:lnTo>
                        <a:pt x="886" y="1564"/>
                      </a:lnTo>
                      <a:lnTo>
                        <a:pt x="884" y="1564"/>
                      </a:lnTo>
                      <a:lnTo>
                        <a:pt x="883" y="1564"/>
                      </a:lnTo>
                      <a:lnTo>
                        <a:pt x="880" y="1565"/>
                      </a:lnTo>
                      <a:lnTo>
                        <a:pt x="878" y="1566"/>
                      </a:lnTo>
                      <a:lnTo>
                        <a:pt x="877" y="1567"/>
                      </a:lnTo>
                      <a:lnTo>
                        <a:pt x="876" y="1570"/>
                      </a:lnTo>
                      <a:lnTo>
                        <a:pt x="872" y="1593"/>
                      </a:lnTo>
                      <a:lnTo>
                        <a:pt x="868" y="1611"/>
                      </a:lnTo>
                      <a:lnTo>
                        <a:pt x="861" y="1625"/>
                      </a:lnTo>
                      <a:lnTo>
                        <a:pt x="852" y="1633"/>
                      </a:lnTo>
                      <a:lnTo>
                        <a:pt x="841" y="1638"/>
                      </a:lnTo>
                      <a:lnTo>
                        <a:pt x="830" y="1640"/>
                      </a:lnTo>
                      <a:lnTo>
                        <a:pt x="816" y="1638"/>
                      </a:lnTo>
                      <a:lnTo>
                        <a:pt x="802" y="1634"/>
                      </a:lnTo>
                      <a:lnTo>
                        <a:pt x="788" y="1630"/>
                      </a:lnTo>
                      <a:lnTo>
                        <a:pt x="773" y="1623"/>
                      </a:lnTo>
                      <a:lnTo>
                        <a:pt x="757" y="1616"/>
                      </a:lnTo>
                      <a:lnTo>
                        <a:pt x="742" y="1609"/>
                      </a:lnTo>
                      <a:lnTo>
                        <a:pt x="727" y="1603"/>
                      </a:lnTo>
                      <a:lnTo>
                        <a:pt x="714" y="1599"/>
                      </a:lnTo>
                      <a:lnTo>
                        <a:pt x="700" y="1595"/>
                      </a:lnTo>
                      <a:lnTo>
                        <a:pt x="687" y="1595"/>
                      </a:lnTo>
                      <a:lnTo>
                        <a:pt x="680" y="1604"/>
                      </a:lnTo>
                      <a:lnTo>
                        <a:pt x="675" y="1613"/>
                      </a:lnTo>
                      <a:lnTo>
                        <a:pt x="668" y="1619"/>
                      </a:lnTo>
                      <a:lnTo>
                        <a:pt x="662" y="1624"/>
                      </a:lnTo>
                      <a:lnTo>
                        <a:pt x="655" y="1626"/>
                      </a:lnTo>
                      <a:lnTo>
                        <a:pt x="649" y="1628"/>
                      </a:lnTo>
                      <a:lnTo>
                        <a:pt x="642" y="1628"/>
                      </a:lnTo>
                      <a:lnTo>
                        <a:pt x="636" y="1627"/>
                      </a:lnTo>
                      <a:lnTo>
                        <a:pt x="629" y="1625"/>
                      </a:lnTo>
                      <a:lnTo>
                        <a:pt x="622" y="1623"/>
                      </a:lnTo>
                      <a:lnTo>
                        <a:pt x="615" y="1619"/>
                      </a:lnTo>
                      <a:lnTo>
                        <a:pt x="608" y="1616"/>
                      </a:lnTo>
                      <a:lnTo>
                        <a:pt x="600" y="1611"/>
                      </a:lnTo>
                      <a:lnTo>
                        <a:pt x="592" y="1607"/>
                      </a:lnTo>
                      <a:lnTo>
                        <a:pt x="585" y="1603"/>
                      </a:lnTo>
                      <a:lnTo>
                        <a:pt x="577" y="1600"/>
                      </a:lnTo>
                      <a:lnTo>
                        <a:pt x="571" y="1599"/>
                      </a:lnTo>
                      <a:lnTo>
                        <a:pt x="567" y="1600"/>
                      </a:lnTo>
                      <a:lnTo>
                        <a:pt x="562" y="1602"/>
                      </a:lnTo>
                      <a:lnTo>
                        <a:pt x="557" y="1605"/>
                      </a:lnTo>
                      <a:lnTo>
                        <a:pt x="553" y="1609"/>
                      </a:lnTo>
                      <a:lnTo>
                        <a:pt x="548" y="1612"/>
                      </a:lnTo>
                      <a:lnTo>
                        <a:pt x="544" y="1616"/>
                      </a:lnTo>
                      <a:lnTo>
                        <a:pt x="539" y="1619"/>
                      </a:lnTo>
                      <a:lnTo>
                        <a:pt x="535" y="1623"/>
                      </a:lnTo>
                      <a:lnTo>
                        <a:pt x="531" y="1625"/>
                      </a:lnTo>
                      <a:lnTo>
                        <a:pt x="526" y="1626"/>
                      </a:lnTo>
                      <a:lnTo>
                        <a:pt x="522" y="1626"/>
                      </a:lnTo>
                      <a:lnTo>
                        <a:pt x="518" y="1625"/>
                      </a:lnTo>
                      <a:lnTo>
                        <a:pt x="514" y="1623"/>
                      </a:lnTo>
                      <a:lnTo>
                        <a:pt x="509" y="1618"/>
                      </a:lnTo>
                      <a:lnTo>
                        <a:pt x="506" y="1611"/>
                      </a:lnTo>
                      <a:lnTo>
                        <a:pt x="498" y="1603"/>
                      </a:lnTo>
                      <a:lnTo>
                        <a:pt x="492" y="1596"/>
                      </a:lnTo>
                      <a:lnTo>
                        <a:pt x="487" y="1587"/>
                      </a:lnTo>
                      <a:lnTo>
                        <a:pt x="485" y="1578"/>
                      </a:lnTo>
                      <a:lnTo>
                        <a:pt x="484" y="1569"/>
                      </a:lnTo>
                      <a:lnTo>
                        <a:pt x="484" y="1558"/>
                      </a:lnTo>
                      <a:lnTo>
                        <a:pt x="484" y="1549"/>
                      </a:lnTo>
                      <a:lnTo>
                        <a:pt x="484" y="1539"/>
                      </a:lnTo>
                      <a:lnTo>
                        <a:pt x="484" y="1530"/>
                      </a:lnTo>
                      <a:lnTo>
                        <a:pt x="484" y="1520"/>
                      </a:lnTo>
                      <a:lnTo>
                        <a:pt x="483" y="1511"/>
                      </a:lnTo>
                      <a:lnTo>
                        <a:pt x="480" y="1504"/>
                      </a:lnTo>
                      <a:lnTo>
                        <a:pt x="477" y="1497"/>
                      </a:lnTo>
                      <a:lnTo>
                        <a:pt x="471" y="1492"/>
                      </a:lnTo>
                      <a:lnTo>
                        <a:pt x="463" y="1487"/>
                      </a:lnTo>
                      <a:lnTo>
                        <a:pt x="453" y="1485"/>
                      </a:lnTo>
                      <a:lnTo>
                        <a:pt x="448" y="1481"/>
                      </a:lnTo>
                      <a:lnTo>
                        <a:pt x="445" y="1479"/>
                      </a:lnTo>
                      <a:lnTo>
                        <a:pt x="440" y="1476"/>
                      </a:lnTo>
                      <a:lnTo>
                        <a:pt x="437" y="1473"/>
                      </a:lnTo>
                      <a:lnTo>
                        <a:pt x="432" y="1470"/>
                      </a:lnTo>
                      <a:lnTo>
                        <a:pt x="429" y="1468"/>
                      </a:lnTo>
                      <a:lnTo>
                        <a:pt x="424" y="1464"/>
                      </a:lnTo>
                      <a:lnTo>
                        <a:pt x="421" y="1461"/>
                      </a:lnTo>
                      <a:lnTo>
                        <a:pt x="417" y="1457"/>
                      </a:lnTo>
                      <a:lnTo>
                        <a:pt x="414" y="1454"/>
                      </a:lnTo>
                      <a:lnTo>
                        <a:pt x="411" y="1450"/>
                      </a:lnTo>
                      <a:lnTo>
                        <a:pt x="409" y="1446"/>
                      </a:lnTo>
                      <a:lnTo>
                        <a:pt x="407" y="1442"/>
                      </a:lnTo>
                      <a:lnTo>
                        <a:pt x="406" y="1438"/>
                      </a:lnTo>
                      <a:lnTo>
                        <a:pt x="404" y="1433"/>
                      </a:lnTo>
                      <a:lnTo>
                        <a:pt x="404" y="1428"/>
                      </a:lnTo>
                      <a:lnTo>
                        <a:pt x="408" y="1411"/>
                      </a:lnTo>
                      <a:lnTo>
                        <a:pt x="409" y="1394"/>
                      </a:lnTo>
                      <a:lnTo>
                        <a:pt x="408" y="1378"/>
                      </a:lnTo>
                      <a:lnTo>
                        <a:pt x="404" y="1363"/>
                      </a:lnTo>
                      <a:lnTo>
                        <a:pt x="401" y="1347"/>
                      </a:lnTo>
                      <a:lnTo>
                        <a:pt x="395" y="1332"/>
                      </a:lnTo>
                      <a:lnTo>
                        <a:pt x="388" y="1317"/>
                      </a:lnTo>
                      <a:lnTo>
                        <a:pt x="381" y="1302"/>
                      </a:lnTo>
                      <a:lnTo>
                        <a:pt x="376" y="1287"/>
                      </a:lnTo>
                      <a:lnTo>
                        <a:pt x="369" y="1272"/>
                      </a:lnTo>
                      <a:lnTo>
                        <a:pt x="363" y="1257"/>
                      </a:lnTo>
                      <a:lnTo>
                        <a:pt x="360" y="1242"/>
                      </a:lnTo>
                      <a:lnTo>
                        <a:pt x="357" y="1226"/>
                      </a:lnTo>
                      <a:lnTo>
                        <a:pt x="356" y="1210"/>
                      </a:lnTo>
                      <a:lnTo>
                        <a:pt x="358" y="1194"/>
                      </a:lnTo>
                      <a:lnTo>
                        <a:pt x="363" y="1177"/>
                      </a:lnTo>
                      <a:lnTo>
                        <a:pt x="355" y="1161"/>
                      </a:lnTo>
                      <a:lnTo>
                        <a:pt x="347" y="1150"/>
                      </a:lnTo>
                      <a:lnTo>
                        <a:pt x="338" y="1145"/>
                      </a:lnTo>
                      <a:lnTo>
                        <a:pt x="330" y="1144"/>
                      </a:lnTo>
                      <a:lnTo>
                        <a:pt x="320" y="1144"/>
                      </a:lnTo>
                      <a:lnTo>
                        <a:pt x="311" y="1147"/>
                      </a:lnTo>
                      <a:lnTo>
                        <a:pt x="301" y="1153"/>
                      </a:lnTo>
                      <a:lnTo>
                        <a:pt x="292" y="1158"/>
                      </a:lnTo>
                      <a:lnTo>
                        <a:pt x="281" y="1165"/>
                      </a:lnTo>
                      <a:lnTo>
                        <a:pt x="271" y="1172"/>
                      </a:lnTo>
                      <a:lnTo>
                        <a:pt x="262" y="1178"/>
                      </a:lnTo>
                      <a:lnTo>
                        <a:pt x="252" y="1181"/>
                      </a:lnTo>
                      <a:lnTo>
                        <a:pt x="241" y="1184"/>
                      </a:lnTo>
                      <a:lnTo>
                        <a:pt x="231" y="1183"/>
                      </a:lnTo>
                      <a:lnTo>
                        <a:pt x="220" y="1179"/>
                      </a:lnTo>
                      <a:lnTo>
                        <a:pt x="210" y="1171"/>
                      </a:lnTo>
                      <a:lnTo>
                        <a:pt x="202" y="1156"/>
                      </a:lnTo>
                      <a:lnTo>
                        <a:pt x="200" y="1141"/>
                      </a:lnTo>
                      <a:lnTo>
                        <a:pt x="199" y="1129"/>
                      </a:lnTo>
                      <a:lnTo>
                        <a:pt x="201" y="1116"/>
                      </a:lnTo>
                      <a:lnTo>
                        <a:pt x="204" y="1103"/>
                      </a:lnTo>
                      <a:lnTo>
                        <a:pt x="210" y="1092"/>
                      </a:lnTo>
                      <a:lnTo>
                        <a:pt x="216" y="1080"/>
                      </a:lnTo>
                      <a:lnTo>
                        <a:pt x="223" y="1070"/>
                      </a:lnTo>
                      <a:lnTo>
                        <a:pt x="229" y="1059"/>
                      </a:lnTo>
                      <a:lnTo>
                        <a:pt x="234" y="1047"/>
                      </a:lnTo>
                      <a:lnTo>
                        <a:pt x="239" y="1036"/>
                      </a:lnTo>
                      <a:lnTo>
                        <a:pt x="241" y="1024"/>
                      </a:lnTo>
                      <a:lnTo>
                        <a:pt x="241" y="1013"/>
                      </a:lnTo>
                      <a:lnTo>
                        <a:pt x="238" y="1000"/>
                      </a:lnTo>
                      <a:lnTo>
                        <a:pt x="231" y="987"/>
                      </a:lnTo>
                      <a:lnTo>
                        <a:pt x="222" y="974"/>
                      </a:lnTo>
                      <a:lnTo>
                        <a:pt x="234" y="969"/>
                      </a:lnTo>
                      <a:lnTo>
                        <a:pt x="247" y="963"/>
                      </a:lnTo>
                      <a:lnTo>
                        <a:pt x="256" y="957"/>
                      </a:lnTo>
                      <a:lnTo>
                        <a:pt x="265" y="949"/>
                      </a:lnTo>
                      <a:lnTo>
                        <a:pt x="272" y="941"/>
                      </a:lnTo>
                      <a:lnTo>
                        <a:pt x="278" y="931"/>
                      </a:lnTo>
                      <a:lnTo>
                        <a:pt x="283" y="922"/>
                      </a:lnTo>
                      <a:lnTo>
                        <a:pt x="286" y="910"/>
                      </a:lnTo>
                      <a:lnTo>
                        <a:pt x="289" y="899"/>
                      </a:lnTo>
                      <a:lnTo>
                        <a:pt x="292" y="887"/>
                      </a:lnTo>
                      <a:lnTo>
                        <a:pt x="294" y="876"/>
                      </a:lnTo>
                      <a:lnTo>
                        <a:pt x="296" y="863"/>
                      </a:lnTo>
                      <a:lnTo>
                        <a:pt x="299" y="852"/>
                      </a:lnTo>
                      <a:lnTo>
                        <a:pt x="301" y="839"/>
                      </a:lnTo>
                      <a:lnTo>
                        <a:pt x="303" y="828"/>
                      </a:lnTo>
                      <a:lnTo>
                        <a:pt x="307" y="816"/>
                      </a:lnTo>
                      <a:lnTo>
                        <a:pt x="303" y="812"/>
                      </a:lnTo>
                      <a:lnTo>
                        <a:pt x="300" y="809"/>
                      </a:lnTo>
                      <a:lnTo>
                        <a:pt x="295" y="807"/>
                      </a:lnTo>
                      <a:lnTo>
                        <a:pt x="291" y="806"/>
                      </a:lnTo>
                      <a:lnTo>
                        <a:pt x="286" y="806"/>
                      </a:lnTo>
                      <a:lnTo>
                        <a:pt x="281" y="806"/>
                      </a:lnTo>
                      <a:lnTo>
                        <a:pt x="276" y="806"/>
                      </a:lnTo>
                      <a:lnTo>
                        <a:pt x="271" y="806"/>
                      </a:lnTo>
                      <a:lnTo>
                        <a:pt x="266" y="806"/>
                      </a:lnTo>
                      <a:lnTo>
                        <a:pt x="261" y="806"/>
                      </a:lnTo>
                      <a:lnTo>
                        <a:pt x="257" y="806"/>
                      </a:lnTo>
                      <a:lnTo>
                        <a:pt x="253" y="805"/>
                      </a:lnTo>
                      <a:lnTo>
                        <a:pt x="249" y="802"/>
                      </a:lnTo>
                      <a:lnTo>
                        <a:pt x="246" y="800"/>
                      </a:lnTo>
                      <a:lnTo>
                        <a:pt x="243" y="795"/>
                      </a:lnTo>
                      <a:lnTo>
                        <a:pt x="242" y="791"/>
                      </a:lnTo>
                      <a:lnTo>
                        <a:pt x="230" y="787"/>
                      </a:lnTo>
                      <a:lnTo>
                        <a:pt x="218" y="783"/>
                      </a:lnTo>
                      <a:lnTo>
                        <a:pt x="208" y="777"/>
                      </a:lnTo>
                      <a:lnTo>
                        <a:pt x="200" y="769"/>
                      </a:lnTo>
                      <a:lnTo>
                        <a:pt x="192" y="761"/>
                      </a:lnTo>
                      <a:lnTo>
                        <a:pt x="185" y="751"/>
                      </a:lnTo>
                      <a:lnTo>
                        <a:pt x="178" y="740"/>
                      </a:lnTo>
                      <a:lnTo>
                        <a:pt x="172" y="729"/>
                      </a:lnTo>
                      <a:lnTo>
                        <a:pt x="166" y="717"/>
                      </a:lnTo>
                      <a:lnTo>
                        <a:pt x="162" y="706"/>
                      </a:lnTo>
                      <a:lnTo>
                        <a:pt x="156" y="693"/>
                      </a:lnTo>
                      <a:lnTo>
                        <a:pt x="151" y="682"/>
                      </a:lnTo>
                      <a:lnTo>
                        <a:pt x="146" y="670"/>
                      </a:lnTo>
                      <a:lnTo>
                        <a:pt x="140" y="659"/>
                      </a:lnTo>
                      <a:lnTo>
                        <a:pt x="134" y="648"/>
                      </a:lnTo>
                      <a:lnTo>
                        <a:pt x="127" y="639"/>
                      </a:lnTo>
                      <a:lnTo>
                        <a:pt x="130" y="625"/>
                      </a:lnTo>
                      <a:lnTo>
                        <a:pt x="131" y="614"/>
                      </a:lnTo>
                      <a:lnTo>
                        <a:pt x="130" y="602"/>
                      </a:lnTo>
                      <a:lnTo>
                        <a:pt x="127" y="592"/>
                      </a:lnTo>
                      <a:lnTo>
                        <a:pt x="123" y="584"/>
                      </a:lnTo>
                      <a:lnTo>
                        <a:pt x="118" y="575"/>
                      </a:lnTo>
                      <a:lnTo>
                        <a:pt x="112" y="568"/>
                      </a:lnTo>
                      <a:lnTo>
                        <a:pt x="105" y="560"/>
                      </a:lnTo>
                      <a:lnTo>
                        <a:pt x="97" y="553"/>
                      </a:lnTo>
                      <a:lnTo>
                        <a:pt x="89" y="547"/>
                      </a:lnTo>
                      <a:lnTo>
                        <a:pt x="80" y="540"/>
                      </a:lnTo>
                      <a:lnTo>
                        <a:pt x="72" y="535"/>
                      </a:lnTo>
                      <a:lnTo>
                        <a:pt x="63" y="528"/>
                      </a:lnTo>
                      <a:lnTo>
                        <a:pt x="55" y="522"/>
                      </a:lnTo>
                      <a:lnTo>
                        <a:pt x="46" y="515"/>
                      </a:lnTo>
                      <a:lnTo>
                        <a:pt x="39" y="508"/>
                      </a:lnTo>
                      <a:lnTo>
                        <a:pt x="37" y="500"/>
                      </a:lnTo>
                      <a:lnTo>
                        <a:pt x="35" y="492"/>
                      </a:lnTo>
                      <a:lnTo>
                        <a:pt x="37" y="485"/>
                      </a:lnTo>
                      <a:lnTo>
                        <a:pt x="37" y="478"/>
                      </a:lnTo>
                      <a:lnTo>
                        <a:pt x="39" y="471"/>
                      </a:lnTo>
                      <a:lnTo>
                        <a:pt x="40" y="465"/>
                      </a:lnTo>
                      <a:lnTo>
                        <a:pt x="42" y="458"/>
                      </a:lnTo>
                      <a:lnTo>
                        <a:pt x="45" y="451"/>
                      </a:lnTo>
                      <a:lnTo>
                        <a:pt x="47" y="445"/>
                      </a:lnTo>
                      <a:lnTo>
                        <a:pt x="48" y="438"/>
                      </a:lnTo>
                      <a:lnTo>
                        <a:pt x="50" y="431"/>
                      </a:lnTo>
                      <a:lnTo>
                        <a:pt x="50" y="426"/>
                      </a:lnTo>
                      <a:lnTo>
                        <a:pt x="50" y="419"/>
                      </a:lnTo>
                      <a:lnTo>
                        <a:pt x="49" y="412"/>
                      </a:lnTo>
                      <a:lnTo>
                        <a:pt x="47" y="405"/>
                      </a:lnTo>
                      <a:lnTo>
                        <a:pt x="45" y="398"/>
                      </a:lnTo>
                      <a:lnTo>
                        <a:pt x="30" y="383"/>
                      </a:lnTo>
                      <a:lnTo>
                        <a:pt x="18" y="367"/>
                      </a:lnTo>
                      <a:lnTo>
                        <a:pt x="9" y="352"/>
                      </a:lnTo>
                      <a:lnTo>
                        <a:pt x="4" y="335"/>
                      </a:lnTo>
                      <a:lnTo>
                        <a:pt x="1" y="319"/>
                      </a:lnTo>
                      <a:lnTo>
                        <a:pt x="0" y="301"/>
                      </a:lnTo>
                      <a:lnTo>
                        <a:pt x="1" y="283"/>
                      </a:lnTo>
                      <a:lnTo>
                        <a:pt x="3" y="266"/>
                      </a:lnTo>
                      <a:lnTo>
                        <a:pt x="7" y="247"/>
                      </a:lnTo>
                      <a:lnTo>
                        <a:pt x="10" y="229"/>
                      </a:lnTo>
                      <a:lnTo>
                        <a:pt x="14" y="211"/>
                      </a:lnTo>
                      <a:lnTo>
                        <a:pt x="17" y="191"/>
                      </a:lnTo>
                      <a:lnTo>
                        <a:pt x="20" y="173"/>
                      </a:lnTo>
                      <a:lnTo>
                        <a:pt x="23" y="154"/>
                      </a:lnTo>
                      <a:lnTo>
                        <a:pt x="24" y="135"/>
                      </a:lnTo>
                      <a:lnTo>
                        <a:pt x="24" y="116"/>
                      </a:lnTo>
                      <a:lnTo>
                        <a:pt x="28" y="110"/>
                      </a:lnTo>
                      <a:lnTo>
                        <a:pt x="32" y="104"/>
                      </a:lnTo>
                      <a:lnTo>
                        <a:pt x="34" y="97"/>
                      </a:lnTo>
                      <a:lnTo>
                        <a:pt x="37" y="89"/>
                      </a:lnTo>
                      <a:lnTo>
                        <a:pt x="38" y="81"/>
                      </a:lnTo>
                      <a:lnTo>
                        <a:pt x="39" y="73"/>
                      </a:lnTo>
                      <a:lnTo>
                        <a:pt x="40" y="65"/>
                      </a:lnTo>
                      <a:lnTo>
                        <a:pt x="40" y="57"/>
                      </a:lnTo>
                      <a:lnTo>
                        <a:pt x="40" y="48"/>
                      </a:lnTo>
                      <a:lnTo>
                        <a:pt x="40" y="40"/>
                      </a:lnTo>
                      <a:lnTo>
                        <a:pt x="40" y="31"/>
                      </a:lnTo>
                      <a:lnTo>
                        <a:pt x="40" y="25"/>
                      </a:lnTo>
                      <a:lnTo>
                        <a:pt x="41" y="17"/>
                      </a:lnTo>
                      <a:lnTo>
                        <a:pt x="41" y="11"/>
                      </a:lnTo>
                      <a:lnTo>
                        <a:pt x="42" y="5"/>
                      </a:lnTo>
                      <a:lnTo>
                        <a:pt x="45" y="0"/>
                      </a:lnTo>
                      <a:lnTo>
                        <a:pt x="211" y="23"/>
                      </a:lnTo>
                      <a:lnTo>
                        <a:pt x="377" y="45"/>
                      </a:lnTo>
                      <a:lnTo>
                        <a:pt x="541" y="67"/>
                      </a:lnTo>
                      <a:lnTo>
                        <a:pt x="704" y="87"/>
                      </a:lnTo>
                      <a:lnTo>
                        <a:pt x="868" y="106"/>
                      </a:lnTo>
                      <a:lnTo>
                        <a:pt x="1031" y="125"/>
                      </a:lnTo>
                      <a:lnTo>
                        <a:pt x="1193" y="142"/>
                      </a:lnTo>
                      <a:lnTo>
                        <a:pt x="1356" y="158"/>
                      </a:lnTo>
                      <a:lnTo>
                        <a:pt x="1518" y="174"/>
                      </a:lnTo>
                      <a:lnTo>
                        <a:pt x="1683" y="189"/>
                      </a:lnTo>
                      <a:lnTo>
                        <a:pt x="1847" y="203"/>
                      </a:lnTo>
                      <a:lnTo>
                        <a:pt x="2013" y="216"/>
                      </a:lnTo>
                      <a:lnTo>
                        <a:pt x="2180" y="229"/>
                      </a:lnTo>
                      <a:lnTo>
                        <a:pt x="2349" y="242"/>
                      </a:lnTo>
                      <a:lnTo>
                        <a:pt x="2519" y="253"/>
                      </a:lnTo>
                      <a:lnTo>
                        <a:pt x="2692" y="266"/>
                      </a:lnTo>
                      <a:close/>
                    </a:path>
                  </a:pathLst>
                </a:custGeom>
                <a:noFill/>
                <a:ln w="1143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5" name="Freeform 19"/>
                <p:cNvSpPr>
                  <a:spLocks/>
                </p:cNvSpPr>
                <p:nvPr/>
              </p:nvSpPr>
              <p:spPr bwMode="auto">
                <a:xfrm>
                  <a:off x="3678238" y="1905000"/>
                  <a:ext cx="823912" cy="923925"/>
                </a:xfrm>
                <a:custGeom>
                  <a:avLst/>
                  <a:gdLst>
                    <a:gd name="T0" fmla="*/ 124191089 w 1748"/>
                    <a:gd name="T1" fmla="*/ 31059975 h 2010"/>
                    <a:gd name="T2" fmla="*/ 133299839 w 1748"/>
                    <a:gd name="T3" fmla="*/ 46484003 h 2010"/>
                    <a:gd name="T4" fmla="*/ 156849670 w 1748"/>
                    <a:gd name="T5" fmla="*/ 49230955 h 2010"/>
                    <a:gd name="T6" fmla="*/ 181065983 w 1748"/>
                    <a:gd name="T7" fmla="*/ 53245202 h 2010"/>
                    <a:gd name="T8" fmla="*/ 199061479 w 1748"/>
                    <a:gd name="T9" fmla="*/ 48174188 h 2010"/>
                    <a:gd name="T10" fmla="*/ 218389940 w 1748"/>
                    <a:gd name="T11" fmla="*/ 49653387 h 2010"/>
                    <a:gd name="T12" fmla="*/ 229942616 w 1748"/>
                    <a:gd name="T13" fmla="*/ 55146832 h 2010"/>
                    <a:gd name="T14" fmla="*/ 242161774 w 1748"/>
                    <a:gd name="T15" fmla="*/ 57259908 h 2010"/>
                    <a:gd name="T16" fmla="*/ 245494186 w 1748"/>
                    <a:gd name="T17" fmla="*/ 61697059 h 2010"/>
                    <a:gd name="T18" fmla="*/ 247715696 w 1748"/>
                    <a:gd name="T19" fmla="*/ 65288874 h 2010"/>
                    <a:gd name="T20" fmla="*/ 260823812 w 1748"/>
                    <a:gd name="T21" fmla="*/ 61274628 h 2010"/>
                    <a:gd name="T22" fmla="*/ 275708900 w 1748"/>
                    <a:gd name="T23" fmla="*/ 70359888 h 2010"/>
                    <a:gd name="T24" fmla="*/ 297036808 w 1748"/>
                    <a:gd name="T25" fmla="*/ 72050533 h 2010"/>
                    <a:gd name="T26" fmla="*/ 315698787 w 1748"/>
                    <a:gd name="T27" fmla="*/ 64444012 h 2010"/>
                    <a:gd name="T28" fmla="*/ 326362976 w 1748"/>
                    <a:gd name="T29" fmla="*/ 63176258 h 2010"/>
                    <a:gd name="T30" fmla="*/ 334805244 w 1748"/>
                    <a:gd name="T31" fmla="*/ 68247272 h 2010"/>
                    <a:gd name="T32" fmla="*/ 359021086 w 1748"/>
                    <a:gd name="T33" fmla="*/ 65922751 h 2010"/>
                    <a:gd name="T34" fmla="*/ 385236846 w 1748"/>
                    <a:gd name="T35" fmla="*/ 72050533 h 2010"/>
                    <a:gd name="T36" fmla="*/ 384348360 w 1748"/>
                    <a:gd name="T37" fmla="*/ 79022717 h 2010"/>
                    <a:gd name="T38" fmla="*/ 377016582 w 1748"/>
                    <a:gd name="T39" fmla="*/ 83459854 h 2010"/>
                    <a:gd name="T40" fmla="*/ 350134811 w 1748"/>
                    <a:gd name="T41" fmla="*/ 93813328 h 2010"/>
                    <a:gd name="T42" fmla="*/ 327251463 w 1748"/>
                    <a:gd name="T43" fmla="*/ 114519815 h 2010"/>
                    <a:gd name="T44" fmla="*/ 305034597 w 1748"/>
                    <a:gd name="T45" fmla="*/ 139029592 h 2010"/>
                    <a:gd name="T46" fmla="*/ 280818755 w 1748"/>
                    <a:gd name="T47" fmla="*/ 164384662 h 2010"/>
                    <a:gd name="T48" fmla="*/ 264378227 w 1748"/>
                    <a:gd name="T49" fmla="*/ 176216874 h 2010"/>
                    <a:gd name="T50" fmla="*/ 259712851 w 1748"/>
                    <a:gd name="T51" fmla="*/ 189105395 h 2010"/>
                    <a:gd name="T52" fmla="*/ 263489741 w 1748"/>
                    <a:gd name="T53" fmla="*/ 204741328 h 2010"/>
                    <a:gd name="T54" fmla="*/ 261267819 w 1748"/>
                    <a:gd name="T55" fmla="*/ 221222124 h 2010"/>
                    <a:gd name="T56" fmla="*/ 247938171 w 1748"/>
                    <a:gd name="T57" fmla="*/ 235166952 h 2010"/>
                    <a:gd name="T58" fmla="*/ 242161774 w 1748"/>
                    <a:gd name="T59" fmla="*/ 252915559 h 2010"/>
                    <a:gd name="T60" fmla="*/ 249715143 w 1748"/>
                    <a:gd name="T61" fmla="*/ 261789833 h 2010"/>
                    <a:gd name="T62" fmla="*/ 254158516 w 1748"/>
                    <a:gd name="T63" fmla="*/ 270664108 h 2010"/>
                    <a:gd name="T64" fmla="*/ 249715143 w 1748"/>
                    <a:gd name="T65" fmla="*/ 292849794 h 2010"/>
                    <a:gd name="T66" fmla="*/ 256380439 w 1748"/>
                    <a:gd name="T67" fmla="*/ 317359542 h 2010"/>
                    <a:gd name="T68" fmla="*/ 268155118 w 1748"/>
                    <a:gd name="T69" fmla="*/ 330670494 h 2010"/>
                    <a:gd name="T70" fmla="*/ 283484685 w 1748"/>
                    <a:gd name="T71" fmla="*/ 338488460 h 2010"/>
                    <a:gd name="T72" fmla="*/ 295481839 w 1748"/>
                    <a:gd name="T73" fmla="*/ 341235413 h 2010"/>
                    <a:gd name="T74" fmla="*/ 305923554 w 1748"/>
                    <a:gd name="T75" fmla="*/ 347785166 h 2010"/>
                    <a:gd name="T76" fmla="*/ 309477970 w 1748"/>
                    <a:gd name="T77" fmla="*/ 354969256 h 2010"/>
                    <a:gd name="T78" fmla="*/ 314143818 w 1748"/>
                    <a:gd name="T79" fmla="*/ 361941900 h 2010"/>
                    <a:gd name="T80" fmla="*/ 340137103 w 1748"/>
                    <a:gd name="T81" fmla="*/ 377577373 h 2010"/>
                    <a:gd name="T82" fmla="*/ 356133152 w 1748"/>
                    <a:gd name="T83" fmla="*/ 409482196 h 2010"/>
                    <a:gd name="T84" fmla="*/ 229942616 w 1748"/>
                    <a:gd name="T85" fmla="*/ 418567916 h 2010"/>
                    <a:gd name="T86" fmla="*/ 82201726 w 1748"/>
                    <a:gd name="T87" fmla="*/ 423427485 h 2010"/>
                    <a:gd name="T88" fmla="*/ 61762289 w 1748"/>
                    <a:gd name="T89" fmla="*/ 405890381 h 2010"/>
                    <a:gd name="T90" fmla="*/ 59762841 w 1748"/>
                    <a:gd name="T91" fmla="*/ 384127126 h 2010"/>
                    <a:gd name="T92" fmla="*/ 60429324 w 1748"/>
                    <a:gd name="T93" fmla="*/ 345038673 h 2010"/>
                    <a:gd name="T94" fmla="*/ 54652986 w 1748"/>
                    <a:gd name="T95" fmla="*/ 304470561 h 2010"/>
                    <a:gd name="T96" fmla="*/ 43100310 w 1748"/>
                    <a:gd name="T97" fmla="*/ 282496321 h 2010"/>
                    <a:gd name="T98" fmla="*/ 41989349 w 1748"/>
                    <a:gd name="T99" fmla="*/ 258620450 h 2010"/>
                    <a:gd name="T100" fmla="*/ 43100310 w 1748"/>
                    <a:gd name="T101" fmla="*/ 230307384 h 2010"/>
                    <a:gd name="T102" fmla="*/ 32214117 w 1748"/>
                    <a:gd name="T103" fmla="*/ 207487821 h 2010"/>
                    <a:gd name="T104" fmla="*/ 27326257 w 1748"/>
                    <a:gd name="T105" fmla="*/ 159102202 h 2010"/>
                    <a:gd name="T106" fmla="*/ 13330123 w 1748"/>
                    <a:gd name="T107" fmla="*/ 110716555 h 2010"/>
                    <a:gd name="T108" fmla="*/ 6887301 w 1748"/>
                    <a:gd name="T109" fmla="*/ 72683950 h 2010"/>
                    <a:gd name="T110" fmla="*/ 1777444 w 1748"/>
                    <a:gd name="T111" fmla="*/ 36975852 h 2010"/>
                    <a:gd name="T112" fmla="*/ 39989902 w 1748"/>
                    <a:gd name="T113" fmla="*/ 30637084 h 2010"/>
                    <a:gd name="T114" fmla="*/ 97531292 w 1748"/>
                    <a:gd name="T115" fmla="*/ 28101570 h 2010"/>
                    <a:gd name="T116" fmla="*/ 99974747 w 1748"/>
                    <a:gd name="T117" fmla="*/ 15846926 h 2010"/>
                    <a:gd name="T118" fmla="*/ 102863151 w 1748"/>
                    <a:gd name="T119" fmla="*/ 2535508 h 2010"/>
                    <a:gd name="T120" fmla="*/ 115526788 w 1748"/>
                    <a:gd name="T121" fmla="*/ 3169385 h 2010"/>
                    <a:gd name="T122" fmla="*/ 119747687 w 1748"/>
                    <a:gd name="T123" fmla="*/ 14790155 h 201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748"/>
                    <a:gd name="T187" fmla="*/ 0 h 2010"/>
                    <a:gd name="T188" fmla="*/ 1748 w 1748"/>
                    <a:gd name="T189" fmla="*/ 2010 h 201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748" h="2010">
                      <a:moveTo>
                        <a:pt x="544" y="75"/>
                      </a:moveTo>
                      <a:lnTo>
                        <a:pt x="544" y="85"/>
                      </a:lnTo>
                      <a:lnTo>
                        <a:pt x="546" y="96"/>
                      </a:lnTo>
                      <a:lnTo>
                        <a:pt x="547" y="106"/>
                      </a:lnTo>
                      <a:lnTo>
                        <a:pt x="550" y="117"/>
                      </a:lnTo>
                      <a:lnTo>
                        <a:pt x="553" y="128"/>
                      </a:lnTo>
                      <a:lnTo>
                        <a:pt x="555" y="138"/>
                      </a:lnTo>
                      <a:lnTo>
                        <a:pt x="559" y="147"/>
                      </a:lnTo>
                      <a:lnTo>
                        <a:pt x="563" y="158"/>
                      </a:lnTo>
                      <a:lnTo>
                        <a:pt x="567" y="167"/>
                      </a:lnTo>
                      <a:lnTo>
                        <a:pt x="571" y="177"/>
                      </a:lnTo>
                      <a:lnTo>
                        <a:pt x="576" y="186"/>
                      </a:lnTo>
                      <a:lnTo>
                        <a:pt x="582" y="194"/>
                      </a:lnTo>
                      <a:lnTo>
                        <a:pt x="587" y="204"/>
                      </a:lnTo>
                      <a:lnTo>
                        <a:pt x="593" y="212"/>
                      </a:lnTo>
                      <a:lnTo>
                        <a:pt x="600" y="220"/>
                      </a:lnTo>
                      <a:lnTo>
                        <a:pt x="607" y="228"/>
                      </a:lnTo>
                      <a:lnTo>
                        <a:pt x="621" y="229"/>
                      </a:lnTo>
                      <a:lnTo>
                        <a:pt x="636" y="230"/>
                      </a:lnTo>
                      <a:lnTo>
                        <a:pt x="651" y="231"/>
                      </a:lnTo>
                      <a:lnTo>
                        <a:pt x="665" y="231"/>
                      </a:lnTo>
                      <a:lnTo>
                        <a:pt x="678" y="232"/>
                      </a:lnTo>
                      <a:lnTo>
                        <a:pt x="692" y="232"/>
                      </a:lnTo>
                      <a:lnTo>
                        <a:pt x="706" y="233"/>
                      </a:lnTo>
                      <a:lnTo>
                        <a:pt x="720" y="233"/>
                      </a:lnTo>
                      <a:lnTo>
                        <a:pt x="733" y="235"/>
                      </a:lnTo>
                      <a:lnTo>
                        <a:pt x="747" y="236"/>
                      </a:lnTo>
                      <a:lnTo>
                        <a:pt x="761" y="238"/>
                      </a:lnTo>
                      <a:lnTo>
                        <a:pt x="774" y="240"/>
                      </a:lnTo>
                      <a:lnTo>
                        <a:pt x="788" y="243"/>
                      </a:lnTo>
                      <a:lnTo>
                        <a:pt x="801" y="247"/>
                      </a:lnTo>
                      <a:lnTo>
                        <a:pt x="815" y="252"/>
                      </a:lnTo>
                      <a:lnTo>
                        <a:pt x="829" y="258"/>
                      </a:lnTo>
                      <a:lnTo>
                        <a:pt x="836" y="251"/>
                      </a:lnTo>
                      <a:lnTo>
                        <a:pt x="845" y="245"/>
                      </a:lnTo>
                      <a:lnTo>
                        <a:pt x="854" y="240"/>
                      </a:lnTo>
                      <a:lnTo>
                        <a:pt x="863" y="236"/>
                      </a:lnTo>
                      <a:lnTo>
                        <a:pt x="874" y="232"/>
                      </a:lnTo>
                      <a:lnTo>
                        <a:pt x="884" y="230"/>
                      </a:lnTo>
                      <a:lnTo>
                        <a:pt x="896" y="228"/>
                      </a:lnTo>
                      <a:lnTo>
                        <a:pt x="906" y="227"/>
                      </a:lnTo>
                      <a:lnTo>
                        <a:pt x="917" y="227"/>
                      </a:lnTo>
                      <a:lnTo>
                        <a:pt x="929" y="227"/>
                      </a:lnTo>
                      <a:lnTo>
                        <a:pt x="939" y="227"/>
                      </a:lnTo>
                      <a:lnTo>
                        <a:pt x="951" y="228"/>
                      </a:lnTo>
                      <a:lnTo>
                        <a:pt x="962" y="230"/>
                      </a:lnTo>
                      <a:lnTo>
                        <a:pt x="973" y="232"/>
                      </a:lnTo>
                      <a:lnTo>
                        <a:pt x="983" y="235"/>
                      </a:lnTo>
                      <a:lnTo>
                        <a:pt x="993" y="238"/>
                      </a:lnTo>
                      <a:lnTo>
                        <a:pt x="999" y="243"/>
                      </a:lnTo>
                      <a:lnTo>
                        <a:pt x="1005" y="246"/>
                      </a:lnTo>
                      <a:lnTo>
                        <a:pt x="1011" y="251"/>
                      </a:lnTo>
                      <a:lnTo>
                        <a:pt x="1016" y="253"/>
                      </a:lnTo>
                      <a:lnTo>
                        <a:pt x="1022" y="256"/>
                      </a:lnTo>
                      <a:lnTo>
                        <a:pt x="1028" y="259"/>
                      </a:lnTo>
                      <a:lnTo>
                        <a:pt x="1035" y="261"/>
                      </a:lnTo>
                      <a:lnTo>
                        <a:pt x="1040" y="263"/>
                      </a:lnTo>
                      <a:lnTo>
                        <a:pt x="1047" y="264"/>
                      </a:lnTo>
                      <a:lnTo>
                        <a:pt x="1053" y="267"/>
                      </a:lnTo>
                      <a:lnTo>
                        <a:pt x="1060" y="268"/>
                      </a:lnTo>
                      <a:lnTo>
                        <a:pt x="1067" y="269"/>
                      </a:lnTo>
                      <a:lnTo>
                        <a:pt x="1075" y="270"/>
                      </a:lnTo>
                      <a:lnTo>
                        <a:pt x="1082" y="270"/>
                      </a:lnTo>
                      <a:lnTo>
                        <a:pt x="1090" y="271"/>
                      </a:lnTo>
                      <a:lnTo>
                        <a:pt x="1099" y="272"/>
                      </a:lnTo>
                      <a:lnTo>
                        <a:pt x="1100" y="275"/>
                      </a:lnTo>
                      <a:lnTo>
                        <a:pt x="1101" y="277"/>
                      </a:lnTo>
                      <a:lnTo>
                        <a:pt x="1103" y="279"/>
                      </a:lnTo>
                      <a:lnTo>
                        <a:pt x="1104" y="283"/>
                      </a:lnTo>
                      <a:lnTo>
                        <a:pt x="1104" y="286"/>
                      </a:lnTo>
                      <a:lnTo>
                        <a:pt x="1104" y="289"/>
                      </a:lnTo>
                      <a:lnTo>
                        <a:pt x="1105" y="292"/>
                      </a:lnTo>
                      <a:lnTo>
                        <a:pt x="1105" y="295"/>
                      </a:lnTo>
                      <a:lnTo>
                        <a:pt x="1106" y="298"/>
                      </a:lnTo>
                      <a:lnTo>
                        <a:pt x="1106" y="301"/>
                      </a:lnTo>
                      <a:lnTo>
                        <a:pt x="1107" y="303"/>
                      </a:lnTo>
                      <a:lnTo>
                        <a:pt x="1108" y="306"/>
                      </a:lnTo>
                      <a:lnTo>
                        <a:pt x="1111" y="307"/>
                      </a:lnTo>
                      <a:lnTo>
                        <a:pt x="1113" y="308"/>
                      </a:lnTo>
                      <a:lnTo>
                        <a:pt x="1115" y="309"/>
                      </a:lnTo>
                      <a:lnTo>
                        <a:pt x="1120" y="310"/>
                      </a:lnTo>
                      <a:lnTo>
                        <a:pt x="1127" y="298"/>
                      </a:lnTo>
                      <a:lnTo>
                        <a:pt x="1135" y="290"/>
                      </a:lnTo>
                      <a:lnTo>
                        <a:pt x="1143" y="285"/>
                      </a:lnTo>
                      <a:lnTo>
                        <a:pt x="1150" y="283"/>
                      </a:lnTo>
                      <a:lnTo>
                        <a:pt x="1158" y="283"/>
                      </a:lnTo>
                      <a:lnTo>
                        <a:pt x="1166" y="285"/>
                      </a:lnTo>
                      <a:lnTo>
                        <a:pt x="1174" y="290"/>
                      </a:lnTo>
                      <a:lnTo>
                        <a:pt x="1183" y="294"/>
                      </a:lnTo>
                      <a:lnTo>
                        <a:pt x="1191" y="300"/>
                      </a:lnTo>
                      <a:lnTo>
                        <a:pt x="1199" y="307"/>
                      </a:lnTo>
                      <a:lnTo>
                        <a:pt x="1207" y="314"/>
                      </a:lnTo>
                      <a:lnTo>
                        <a:pt x="1215" y="320"/>
                      </a:lnTo>
                      <a:lnTo>
                        <a:pt x="1224" y="325"/>
                      </a:lnTo>
                      <a:lnTo>
                        <a:pt x="1232" y="330"/>
                      </a:lnTo>
                      <a:lnTo>
                        <a:pt x="1241" y="333"/>
                      </a:lnTo>
                      <a:lnTo>
                        <a:pt x="1250" y="336"/>
                      </a:lnTo>
                      <a:lnTo>
                        <a:pt x="1262" y="337"/>
                      </a:lnTo>
                      <a:lnTo>
                        <a:pt x="1275" y="338"/>
                      </a:lnTo>
                      <a:lnTo>
                        <a:pt x="1288" y="339"/>
                      </a:lnTo>
                      <a:lnTo>
                        <a:pt x="1300" y="340"/>
                      </a:lnTo>
                      <a:lnTo>
                        <a:pt x="1313" y="341"/>
                      </a:lnTo>
                      <a:lnTo>
                        <a:pt x="1324" y="341"/>
                      </a:lnTo>
                      <a:lnTo>
                        <a:pt x="1337" y="341"/>
                      </a:lnTo>
                      <a:lnTo>
                        <a:pt x="1349" y="341"/>
                      </a:lnTo>
                      <a:lnTo>
                        <a:pt x="1360" y="339"/>
                      </a:lnTo>
                      <a:lnTo>
                        <a:pt x="1370" y="337"/>
                      </a:lnTo>
                      <a:lnTo>
                        <a:pt x="1382" y="333"/>
                      </a:lnTo>
                      <a:lnTo>
                        <a:pt x="1392" y="329"/>
                      </a:lnTo>
                      <a:lnTo>
                        <a:pt x="1401" y="322"/>
                      </a:lnTo>
                      <a:lnTo>
                        <a:pt x="1412" y="315"/>
                      </a:lnTo>
                      <a:lnTo>
                        <a:pt x="1421" y="305"/>
                      </a:lnTo>
                      <a:lnTo>
                        <a:pt x="1430" y="294"/>
                      </a:lnTo>
                      <a:lnTo>
                        <a:pt x="1436" y="292"/>
                      </a:lnTo>
                      <a:lnTo>
                        <a:pt x="1443" y="291"/>
                      </a:lnTo>
                      <a:lnTo>
                        <a:pt x="1449" y="291"/>
                      </a:lnTo>
                      <a:lnTo>
                        <a:pt x="1454" y="292"/>
                      </a:lnTo>
                      <a:lnTo>
                        <a:pt x="1459" y="293"/>
                      </a:lnTo>
                      <a:lnTo>
                        <a:pt x="1465" y="295"/>
                      </a:lnTo>
                      <a:lnTo>
                        <a:pt x="1469" y="299"/>
                      </a:lnTo>
                      <a:lnTo>
                        <a:pt x="1474" y="301"/>
                      </a:lnTo>
                      <a:lnTo>
                        <a:pt x="1478" y="305"/>
                      </a:lnTo>
                      <a:lnTo>
                        <a:pt x="1483" y="308"/>
                      </a:lnTo>
                      <a:lnTo>
                        <a:pt x="1488" y="312"/>
                      </a:lnTo>
                      <a:lnTo>
                        <a:pt x="1492" y="315"/>
                      </a:lnTo>
                      <a:lnTo>
                        <a:pt x="1497" y="317"/>
                      </a:lnTo>
                      <a:lnTo>
                        <a:pt x="1503" y="321"/>
                      </a:lnTo>
                      <a:lnTo>
                        <a:pt x="1507" y="323"/>
                      </a:lnTo>
                      <a:lnTo>
                        <a:pt x="1513" y="325"/>
                      </a:lnTo>
                      <a:lnTo>
                        <a:pt x="1527" y="320"/>
                      </a:lnTo>
                      <a:lnTo>
                        <a:pt x="1542" y="315"/>
                      </a:lnTo>
                      <a:lnTo>
                        <a:pt x="1557" y="313"/>
                      </a:lnTo>
                      <a:lnTo>
                        <a:pt x="1572" y="310"/>
                      </a:lnTo>
                      <a:lnTo>
                        <a:pt x="1587" y="310"/>
                      </a:lnTo>
                      <a:lnTo>
                        <a:pt x="1602" y="310"/>
                      </a:lnTo>
                      <a:lnTo>
                        <a:pt x="1616" y="312"/>
                      </a:lnTo>
                      <a:lnTo>
                        <a:pt x="1631" y="314"/>
                      </a:lnTo>
                      <a:lnTo>
                        <a:pt x="1646" y="316"/>
                      </a:lnTo>
                      <a:lnTo>
                        <a:pt x="1661" y="320"/>
                      </a:lnTo>
                      <a:lnTo>
                        <a:pt x="1676" y="323"/>
                      </a:lnTo>
                      <a:lnTo>
                        <a:pt x="1691" y="328"/>
                      </a:lnTo>
                      <a:lnTo>
                        <a:pt x="1705" y="332"/>
                      </a:lnTo>
                      <a:lnTo>
                        <a:pt x="1720" y="337"/>
                      </a:lnTo>
                      <a:lnTo>
                        <a:pt x="1734" y="341"/>
                      </a:lnTo>
                      <a:lnTo>
                        <a:pt x="1748" y="347"/>
                      </a:lnTo>
                      <a:lnTo>
                        <a:pt x="1746" y="352"/>
                      </a:lnTo>
                      <a:lnTo>
                        <a:pt x="1746" y="356"/>
                      </a:lnTo>
                      <a:lnTo>
                        <a:pt x="1744" y="361"/>
                      </a:lnTo>
                      <a:lnTo>
                        <a:pt x="1742" y="364"/>
                      </a:lnTo>
                      <a:lnTo>
                        <a:pt x="1738" y="368"/>
                      </a:lnTo>
                      <a:lnTo>
                        <a:pt x="1735" y="371"/>
                      </a:lnTo>
                      <a:lnTo>
                        <a:pt x="1730" y="374"/>
                      </a:lnTo>
                      <a:lnTo>
                        <a:pt x="1727" y="377"/>
                      </a:lnTo>
                      <a:lnTo>
                        <a:pt x="1722" y="379"/>
                      </a:lnTo>
                      <a:lnTo>
                        <a:pt x="1718" y="382"/>
                      </a:lnTo>
                      <a:lnTo>
                        <a:pt x="1713" y="384"/>
                      </a:lnTo>
                      <a:lnTo>
                        <a:pt x="1708" y="387"/>
                      </a:lnTo>
                      <a:lnTo>
                        <a:pt x="1704" y="390"/>
                      </a:lnTo>
                      <a:lnTo>
                        <a:pt x="1700" y="392"/>
                      </a:lnTo>
                      <a:lnTo>
                        <a:pt x="1697" y="395"/>
                      </a:lnTo>
                      <a:lnTo>
                        <a:pt x="1695" y="399"/>
                      </a:lnTo>
                      <a:lnTo>
                        <a:pt x="1677" y="402"/>
                      </a:lnTo>
                      <a:lnTo>
                        <a:pt x="1660" y="408"/>
                      </a:lnTo>
                      <a:lnTo>
                        <a:pt x="1643" y="414"/>
                      </a:lnTo>
                      <a:lnTo>
                        <a:pt x="1627" y="421"/>
                      </a:lnTo>
                      <a:lnTo>
                        <a:pt x="1610" y="428"/>
                      </a:lnTo>
                      <a:lnTo>
                        <a:pt x="1592" y="436"/>
                      </a:lnTo>
                      <a:lnTo>
                        <a:pt x="1576" y="444"/>
                      </a:lnTo>
                      <a:lnTo>
                        <a:pt x="1560" y="454"/>
                      </a:lnTo>
                      <a:lnTo>
                        <a:pt x="1545" y="464"/>
                      </a:lnTo>
                      <a:lnTo>
                        <a:pt x="1530" y="475"/>
                      </a:lnTo>
                      <a:lnTo>
                        <a:pt x="1516" y="487"/>
                      </a:lnTo>
                      <a:lnTo>
                        <a:pt x="1504" y="500"/>
                      </a:lnTo>
                      <a:lnTo>
                        <a:pt x="1492" y="514"/>
                      </a:lnTo>
                      <a:lnTo>
                        <a:pt x="1482" y="528"/>
                      </a:lnTo>
                      <a:lnTo>
                        <a:pt x="1473" y="542"/>
                      </a:lnTo>
                      <a:lnTo>
                        <a:pt x="1465" y="560"/>
                      </a:lnTo>
                      <a:lnTo>
                        <a:pt x="1450" y="573"/>
                      </a:lnTo>
                      <a:lnTo>
                        <a:pt x="1435" y="587"/>
                      </a:lnTo>
                      <a:lnTo>
                        <a:pt x="1422" y="601"/>
                      </a:lnTo>
                      <a:lnTo>
                        <a:pt x="1410" y="616"/>
                      </a:lnTo>
                      <a:lnTo>
                        <a:pt x="1397" y="630"/>
                      </a:lnTo>
                      <a:lnTo>
                        <a:pt x="1384" y="645"/>
                      </a:lnTo>
                      <a:lnTo>
                        <a:pt x="1373" y="658"/>
                      </a:lnTo>
                      <a:lnTo>
                        <a:pt x="1360" y="673"/>
                      </a:lnTo>
                      <a:lnTo>
                        <a:pt x="1347" y="688"/>
                      </a:lnTo>
                      <a:lnTo>
                        <a:pt x="1336" y="703"/>
                      </a:lnTo>
                      <a:lnTo>
                        <a:pt x="1322" y="718"/>
                      </a:lnTo>
                      <a:lnTo>
                        <a:pt x="1309" y="733"/>
                      </a:lnTo>
                      <a:lnTo>
                        <a:pt x="1295" y="748"/>
                      </a:lnTo>
                      <a:lnTo>
                        <a:pt x="1280" y="763"/>
                      </a:lnTo>
                      <a:lnTo>
                        <a:pt x="1264" y="778"/>
                      </a:lnTo>
                      <a:lnTo>
                        <a:pt x="1247" y="794"/>
                      </a:lnTo>
                      <a:lnTo>
                        <a:pt x="1238" y="800"/>
                      </a:lnTo>
                      <a:lnTo>
                        <a:pt x="1229" y="806"/>
                      </a:lnTo>
                      <a:lnTo>
                        <a:pt x="1221" y="811"/>
                      </a:lnTo>
                      <a:lnTo>
                        <a:pt x="1212" y="817"/>
                      </a:lnTo>
                      <a:lnTo>
                        <a:pt x="1205" y="823"/>
                      </a:lnTo>
                      <a:lnTo>
                        <a:pt x="1197" y="829"/>
                      </a:lnTo>
                      <a:lnTo>
                        <a:pt x="1190" y="834"/>
                      </a:lnTo>
                      <a:lnTo>
                        <a:pt x="1184" y="840"/>
                      </a:lnTo>
                      <a:lnTo>
                        <a:pt x="1180" y="846"/>
                      </a:lnTo>
                      <a:lnTo>
                        <a:pt x="1175" y="853"/>
                      </a:lnTo>
                      <a:lnTo>
                        <a:pt x="1172" y="860"/>
                      </a:lnTo>
                      <a:lnTo>
                        <a:pt x="1169" y="868"/>
                      </a:lnTo>
                      <a:lnTo>
                        <a:pt x="1168" y="876"/>
                      </a:lnTo>
                      <a:lnTo>
                        <a:pt x="1168" y="885"/>
                      </a:lnTo>
                      <a:lnTo>
                        <a:pt x="1169" y="895"/>
                      </a:lnTo>
                      <a:lnTo>
                        <a:pt x="1173" y="907"/>
                      </a:lnTo>
                      <a:lnTo>
                        <a:pt x="1177" y="915"/>
                      </a:lnTo>
                      <a:lnTo>
                        <a:pt x="1182" y="923"/>
                      </a:lnTo>
                      <a:lnTo>
                        <a:pt x="1184" y="932"/>
                      </a:lnTo>
                      <a:lnTo>
                        <a:pt x="1186" y="941"/>
                      </a:lnTo>
                      <a:lnTo>
                        <a:pt x="1188" y="950"/>
                      </a:lnTo>
                      <a:lnTo>
                        <a:pt x="1188" y="959"/>
                      </a:lnTo>
                      <a:lnTo>
                        <a:pt x="1186" y="969"/>
                      </a:lnTo>
                      <a:lnTo>
                        <a:pt x="1186" y="979"/>
                      </a:lnTo>
                      <a:lnTo>
                        <a:pt x="1184" y="988"/>
                      </a:lnTo>
                      <a:lnTo>
                        <a:pt x="1183" y="999"/>
                      </a:lnTo>
                      <a:lnTo>
                        <a:pt x="1181" y="1008"/>
                      </a:lnTo>
                      <a:lnTo>
                        <a:pt x="1180" y="1018"/>
                      </a:lnTo>
                      <a:lnTo>
                        <a:pt x="1178" y="1027"/>
                      </a:lnTo>
                      <a:lnTo>
                        <a:pt x="1177" y="1038"/>
                      </a:lnTo>
                      <a:lnTo>
                        <a:pt x="1176" y="1047"/>
                      </a:lnTo>
                      <a:lnTo>
                        <a:pt x="1176" y="1057"/>
                      </a:lnTo>
                      <a:lnTo>
                        <a:pt x="1167" y="1064"/>
                      </a:lnTo>
                      <a:lnTo>
                        <a:pt x="1158" y="1072"/>
                      </a:lnTo>
                      <a:lnTo>
                        <a:pt x="1149" y="1079"/>
                      </a:lnTo>
                      <a:lnTo>
                        <a:pt x="1140" y="1087"/>
                      </a:lnTo>
                      <a:lnTo>
                        <a:pt x="1132" y="1096"/>
                      </a:lnTo>
                      <a:lnTo>
                        <a:pt x="1124" y="1104"/>
                      </a:lnTo>
                      <a:lnTo>
                        <a:pt x="1116" y="1113"/>
                      </a:lnTo>
                      <a:lnTo>
                        <a:pt x="1111" y="1123"/>
                      </a:lnTo>
                      <a:lnTo>
                        <a:pt x="1104" y="1132"/>
                      </a:lnTo>
                      <a:lnTo>
                        <a:pt x="1099" y="1141"/>
                      </a:lnTo>
                      <a:lnTo>
                        <a:pt x="1094" y="1151"/>
                      </a:lnTo>
                      <a:lnTo>
                        <a:pt x="1092" y="1163"/>
                      </a:lnTo>
                      <a:lnTo>
                        <a:pt x="1090" y="1173"/>
                      </a:lnTo>
                      <a:lnTo>
                        <a:pt x="1090" y="1185"/>
                      </a:lnTo>
                      <a:lnTo>
                        <a:pt x="1090" y="1197"/>
                      </a:lnTo>
                      <a:lnTo>
                        <a:pt x="1093" y="1210"/>
                      </a:lnTo>
                      <a:lnTo>
                        <a:pt x="1098" y="1213"/>
                      </a:lnTo>
                      <a:lnTo>
                        <a:pt x="1104" y="1217"/>
                      </a:lnTo>
                      <a:lnTo>
                        <a:pt x="1108" y="1221"/>
                      </a:lnTo>
                      <a:lnTo>
                        <a:pt x="1113" y="1225"/>
                      </a:lnTo>
                      <a:lnTo>
                        <a:pt x="1117" y="1229"/>
                      </a:lnTo>
                      <a:lnTo>
                        <a:pt x="1121" y="1234"/>
                      </a:lnTo>
                      <a:lnTo>
                        <a:pt x="1124" y="1239"/>
                      </a:lnTo>
                      <a:lnTo>
                        <a:pt x="1128" y="1243"/>
                      </a:lnTo>
                      <a:lnTo>
                        <a:pt x="1130" y="1248"/>
                      </a:lnTo>
                      <a:lnTo>
                        <a:pt x="1134" y="1252"/>
                      </a:lnTo>
                      <a:lnTo>
                        <a:pt x="1136" y="1258"/>
                      </a:lnTo>
                      <a:lnTo>
                        <a:pt x="1138" y="1264"/>
                      </a:lnTo>
                      <a:lnTo>
                        <a:pt x="1140" y="1270"/>
                      </a:lnTo>
                      <a:lnTo>
                        <a:pt x="1142" y="1275"/>
                      </a:lnTo>
                      <a:lnTo>
                        <a:pt x="1144" y="1281"/>
                      </a:lnTo>
                      <a:lnTo>
                        <a:pt x="1146" y="1288"/>
                      </a:lnTo>
                      <a:lnTo>
                        <a:pt x="1137" y="1302"/>
                      </a:lnTo>
                      <a:lnTo>
                        <a:pt x="1130" y="1316"/>
                      </a:lnTo>
                      <a:lnTo>
                        <a:pt x="1126" y="1331"/>
                      </a:lnTo>
                      <a:lnTo>
                        <a:pt x="1123" y="1344"/>
                      </a:lnTo>
                      <a:lnTo>
                        <a:pt x="1122" y="1358"/>
                      </a:lnTo>
                      <a:lnTo>
                        <a:pt x="1123" y="1372"/>
                      </a:lnTo>
                      <a:lnTo>
                        <a:pt x="1124" y="1386"/>
                      </a:lnTo>
                      <a:lnTo>
                        <a:pt x="1128" y="1399"/>
                      </a:lnTo>
                      <a:lnTo>
                        <a:pt x="1131" y="1413"/>
                      </a:lnTo>
                      <a:lnTo>
                        <a:pt x="1135" y="1428"/>
                      </a:lnTo>
                      <a:lnTo>
                        <a:pt x="1139" y="1442"/>
                      </a:lnTo>
                      <a:lnTo>
                        <a:pt x="1144" y="1457"/>
                      </a:lnTo>
                      <a:lnTo>
                        <a:pt x="1147" y="1472"/>
                      </a:lnTo>
                      <a:lnTo>
                        <a:pt x="1151" y="1487"/>
                      </a:lnTo>
                      <a:lnTo>
                        <a:pt x="1154" y="1502"/>
                      </a:lnTo>
                      <a:lnTo>
                        <a:pt x="1157" y="1518"/>
                      </a:lnTo>
                      <a:lnTo>
                        <a:pt x="1160" y="1529"/>
                      </a:lnTo>
                      <a:lnTo>
                        <a:pt x="1166" y="1539"/>
                      </a:lnTo>
                      <a:lnTo>
                        <a:pt x="1173" y="1547"/>
                      </a:lnTo>
                      <a:lnTo>
                        <a:pt x="1180" y="1552"/>
                      </a:lnTo>
                      <a:lnTo>
                        <a:pt x="1189" y="1557"/>
                      </a:lnTo>
                      <a:lnTo>
                        <a:pt x="1198" y="1561"/>
                      </a:lnTo>
                      <a:lnTo>
                        <a:pt x="1207" y="1565"/>
                      </a:lnTo>
                      <a:lnTo>
                        <a:pt x="1218" y="1567"/>
                      </a:lnTo>
                      <a:lnTo>
                        <a:pt x="1227" y="1571"/>
                      </a:lnTo>
                      <a:lnTo>
                        <a:pt x="1237" y="1573"/>
                      </a:lnTo>
                      <a:lnTo>
                        <a:pt x="1246" y="1576"/>
                      </a:lnTo>
                      <a:lnTo>
                        <a:pt x="1255" y="1581"/>
                      </a:lnTo>
                      <a:lnTo>
                        <a:pt x="1264" y="1586"/>
                      </a:lnTo>
                      <a:lnTo>
                        <a:pt x="1270" y="1592"/>
                      </a:lnTo>
                      <a:lnTo>
                        <a:pt x="1276" y="1602"/>
                      </a:lnTo>
                      <a:lnTo>
                        <a:pt x="1281" y="1612"/>
                      </a:lnTo>
                      <a:lnTo>
                        <a:pt x="1288" y="1610"/>
                      </a:lnTo>
                      <a:lnTo>
                        <a:pt x="1296" y="1609"/>
                      </a:lnTo>
                      <a:lnTo>
                        <a:pt x="1303" y="1609"/>
                      </a:lnTo>
                      <a:lnTo>
                        <a:pt x="1309" y="1609"/>
                      </a:lnTo>
                      <a:lnTo>
                        <a:pt x="1316" y="1611"/>
                      </a:lnTo>
                      <a:lnTo>
                        <a:pt x="1323" y="1613"/>
                      </a:lnTo>
                      <a:lnTo>
                        <a:pt x="1330" y="1615"/>
                      </a:lnTo>
                      <a:lnTo>
                        <a:pt x="1336" y="1619"/>
                      </a:lnTo>
                      <a:lnTo>
                        <a:pt x="1343" y="1622"/>
                      </a:lnTo>
                      <a:lnTo>
                        <a:pt x="1349" y="1626"/>
                      </a:lnTo>
                      <a:lnTo>
                        <a:pt x="1354" y="1630"/>
                      </a:lnTo>
                      <a:lnTo>
                        <a:pt x="1360" y="1635"/>
                      </a:lnTo>
                      <a:lnTo>
                        <a:pt x="1366" y="1638"/>
                      </a:lnTo>
                      <a:lnTo>
                        <a:pt x="1372" y="1643"/>
                      </a:lnTo>
                      <a:lnTo>
                        <a:pt x="1377" y="1646"/>
                      </a:lnTo>
                      <a:lnTo>
                        <a:pt x="1383" y="1650"/>
                      </a:lnTo>
                      <a:lnTo>
                        <a:pt x="1385" y="1653"/>
                      </a:lnTo>
                      <a:lnTo>
                        <a:pt x="1388" y="1657"/>
                      </a:lnTo>
                      <a:lnTo>
                        <a:pt x="1389" y="1661"/>
                      </a:lnTo>
                      <a:lnTo>
                        <a:pt x="1390" y="1665"/>
                      </a:lnTo>
                      <a:lnTo>
                        <a:pt x="1391" y="1669"/>
                      </a:lnTo>
                      <a:lnTo>
                        <a:pt x="1392" y="1674"/>
                      </a:lnTo>
                      <a:lnTo>
                        <a:pt x="1393" y="1680"/>
                      </a:lnTo>
                      <a:lnTo>
                        <a:pt x="1395" y="1684"/>
                      </a:lnTo>
                      <a:lnTo>
                        <a:pt x="1396" y="1689"/>
                      </a:lnTo>
                      <a:lnTo>
                        <a:pt x="1397" y="1694"/>
                      </a:lnTo>
                      <a:lnTo>
                        <a:pt x="1399" y="1698"/>
                      </a:lnTo>
                      <a:lnTo>
                        <a:pt x="1401" y="1702"/>
                      </a:lnTo>
                      <a:lnTo>
                        <a:pt x="1405" y="1706"/>
                      </a:lnTo>
                      <a:lnTo>
                        <a:pt x="1408" y="1710"/>
                      </a:lnTo>
                      <a:lnTo>
                        <a:pt x="1414" y="1713"/>
                      </a:lnTo>
                      <a:lnTo>
                        <a:pt x="1420" y="1717"/>
                      </a:lnTo>
                      <a:lnTo>
                        <a:pt x="1441" y="1718"/>
                      </a:lnTo>
                      <a:lnTo>
                        <a:pt x="1460" y="1723"/>
                      </a:lnTo>
                      <a:lnTo>
                        <a:pt x="1477" y="1732"/>
                      </a:lnTo>
                      <a:lnTo>
                        <a:pt x="1493" y="1742"/>
                      </a:lnTo>
                      <a:lnTo>
                        <a:pt x="1507" y="1754"/>
                      </a:lnTo>
                      <a:lnTo>
                        <a:pt x="1520" y="1771"/>
                      </a:lnTo>
                      <a:lnTo>
                        <a:pt x="1531" y="1787"/>
                      </a:lnTo>
                      <a:lnTo>
                        <a:pt x="1542" y="1805"/>
                      </a:lnTo>
                      <a:lnTo>
                        <a:pt x="1551" y="1823"/>
                      </a:lnTo>
                      <a:lnTo>
                        <a:pt x="1560" y="1843"/>
                      </a:lnTo>
                      <a:lnTo>
                        <a:pt x="1568" y="1862"/>
                      </a:lnTo>
                      <a:lnTo>
                        <a:pt x="1577" y="1883"/>
                      </a:lnTo>
                      <a:lnTo>
                        <a:pt x="1585" y="1902"/>
                      </a:lnTo>
                      <a:lnTo>
                        <a:pt x="1593" y="1921"/>
                      </a:lnTo>
                      <a:lnTo>
                        <a:pt x="1603" y="1938"/>
                      </a:lnTo>
                      <a:lnTo>
                        <a:pt x="1613" y="1954"/>
                      </a:lnTo>
                      <a:lnTo>
                        <a:pt x="1530" y="1960"/>
                      </a:lnTo>
                      <a:lnTo>
                        <a:pt x="1447" y="1966"/>
                      </a:lnTo>
                      <a:lnTo>
                        <a:pt x="1365" y="1969"/>
                      </a:lnTo>
                      <a:lnTo>
                        <a:pt x="1283" y="1973"/>
                      </a:lnTo>
                      <a:lnTo>
                        <a:pt x="1200" y="1976"/>
                      </a:lnTo>
                      <a:lnTo>
                        <a:pt x="1117" y="1979"/>
                      </a:lnTo>
                      <a:lnTo>
                        <a:pt x="1035" y="1981"/>
                      </a:lnTo>
                      <a:lnTo>
                        <a:pt x="952" y="1983"/>
                      </a:lnTo>
                      <a:lnTo>
                        <a:pt x="869" y="1984"/>
                      </a:lnTo>
                      <a:lnTo>
                        <a:pt x="786" y="1987"/>
                      </a:lnTo>
                      <a:lnTo>
                        <a:pt x="702" y="1989"/>
                      </a:lnTo>
                      <a:lnTo>
                        <a:pt x="620" y="1991"/>
                      </a:lnTo>
                      <a:lnTo>
                        <a:pt x="537" y="1995"/>
                      </a:lnTo>
                      <a:lnTo>
                        <a:pt x="453" y="1998"/>
                      </a:lnTo>
                      <a:lnTo>
                        <a:pt x="370" y="2004"/>
                      </a:lnTo>
                      <a:lnTo>
                        <a:pt x="287" y="2010"/>
                      </a:lnTo>
                      <a:lnTo>
                        <a:pt x="282" y="1997"/>
                      </a:lnTo>
                      <a:lnTo>
                        <a:pt x="278" y="1984"/>
                      </a:lnTo>
                      <a:lnTo>
                        <a:pt x="276" y="1973"/>
                      </a:lnTo>
                      <a:lnTo>
                        <a:pt x="275" y="1960"/>
                      </a:lnTo>
                      <a:lnTo>
                        <a:pt x="276" y="1947"/>
                      </a:lnTo>
                      <a:lnTo>
                        <a:pt x="277" y="1935"/>
                      </a:lnTo>
                      <a:lnTo>
                        <a:pt x="278" y="1921"/>
                      </a:lnTo>
                      <a:lnTo>
                        <a:pt x="279" y="1908"/>
                      </a:lnTo>
                      <a:lnTo>
                        <a:pt x="281" y="1896"/>
                      </a:lnTo>
                      <a:lnTo>
                        <a:pt x="282" y="1882"/>
                      </a:lnTo>
                      <a:lnTo>
                        <a:pt x="282" y="1869"/>
                      </a:lnTo>
                      <a:lnTo>
                        <a:pt x="281" y="1857"/>
                      </a:lnTo>
                      <a:lnTo>
                        <a:pt x="278" y="1844"/>
                      </a:lnTo>
                      <a:lnTo>
                        <a:pt x="275" y="1831"/>
                      </a:lnTo>
                      <a:lnTo>
                        <a:pt x="269" y="1818"/>
                      </a:lnTo>
                      <a:lnTo>
                        <a:pt x="261" y="1806"/>
                      </a:lnTo>
                      <a:lnTo>
                        <a:pt x="264" y="1780"/>
                      </a:lnTo>
                      <a:lnTo>
                        <a:pt x="268" y="1754"/>
                      </a:lnTo>
                      <a:lnTo>
                        <a:pt x="270" y="1729"/>
                      </a:lnTo>
                      <a:lnTo>
                        <a:pt x="271" y="1705"/>
                      </a:lnTo>
                      <a:lnTo>
                        <a:pt x="272" y="1681"/>
                      </a:lnTo>
                      <a:lnTo>
                        <a:pt x="272" y="1657"/>
                      </a:lnTo>
                      <a:lnTo>
                        <a:pt x="272" y="1633"/>
                      </a:lnTo>
                      <a:lnTo>
                        <a:pt x="271" y="1610"/>
                      </a:lnTo>
                      <a:lnTo>
                        <a:pt x="269" y="1586"/>
                      </a:lnTo>
                      <a:lnTo>
                        <a:pt x="267" y="1563"/>
                      </a:lnTo>
                      <a:lnTo>
                        <a:pt x="263" y="1539"/>
                      </a:lnTo>
                      <a:lnTo>
                        <a:pt x="260" y="1514"/>
                      </a:lnTo>
                      <a:lnTo>
                        <a:pt x="255" y="1490"/>
                      </a:lnTo>
                      <a:lnTo>
                        <a:pt x="251" y="1466"/>
                      </a:lnTo>
                      <a:lnTo>
                        <a:pt x="246" y="1441"/>
                      </a:lnTo>
                      <a:lnTo>
                        <a:pt x="240" y="1416"/>
                      </a:lnTo>
                      <a:lnTo>
                        <a:pt x="237" y="1405"/>
                      </a:lnTo>
                      <a:lnTo>
                        <a:pt x="232" y="1396"/>
                      </a:lnTo>
                      <a:lnTo>
                        <a:pt x="226" y="1385"/>
                      </a:lnTo>
                      <a:lnTo>
                        <a:pt x="218" y="1374"/>
                      </a:lnTo>
                      <a:lnTo>
                        <a:pt x="210" y="1363"/>
                      </a:lnTo>
                      <a:lnTo>
                        <a:pt x="202" y="1350"/>
                      </a:lnTo>
                      <a:lnTo>
                        <a:pt x="194" y="1337"/>
                      </a:lnTo>
                      <a:lnTo>
                        <a:pt x="186" y="1325"/>
                      </a:lnTo>
                      <a:lnTo>
                        <a:pt x="180" y="1311"/>
                      </a:lnTo>
                      <a:lnTo>
                        <a:pt x="175" y="1297"/>
                      </a:lnTo>
                      <a:lnTo>
                        <a:pt x="172" y="1283"/>
                      </a:lnTo>
                      <a:lnTo>
                        <a:pt x="171" y="1269"/>
                      </a:lnTo>
                      <a:lnTo>
                        <a:pt x="174" y="1254"/>
                      </a:lnTo>
                      <a:lnTo>
                        <a:pt x="179" y="1239"/>
                      </a:lnTo>
                      <a:lnTo>
                        <a:pt x="189" y="1224"/>
                      </a:lnTo>
                      <a:lnTo>
                        <a:pt x="202" y="1209"/>
                      </a:lnTo>
                      <a:lnTo>
                        <a:pt x="203" y="1189"/>
                      </a:lnTo>
                      <a:lnTo>
                        <a:pt x="205" y="1171"/>
                      </a:lnTo>
                      <a:lnTo>
                        <a:pt x="205" y="1154"/>
                      </a:lnTo>
                      <a:lnTo>
                        <a:pt x="203" y="1136"/>
                      </a:lnTo>
                      <a:lnTo>
                        <a:pt x="201" y="1120"/>
                      </a:lnTo>
                      <a:lnTo>
                        <a:pt x="198" y="1105"/>
                      </a:lnTo>
                      <a:lnTo>
                        <a:pt x="194" y="1090"/>
                      </a:lnTo>
                      <a:lnTo>
                        <a:pt x="190" y="1077"/>
                      </a:lnTo>
                      <a:lnTo>
                        <a:pt x="185" y="1063"/>
                      </a:lnTo>
                      <a:lnTo>
                        <a:pt x="179" y="1049"/>
                      </a:lnTo>
                      <a:lnTo>
                        <a:pt x="172" y="1035"/>
                      </a:lnTo>
                      <a:lnTo>
                        <a:pt x="166" y="1023"/>
                      </a:lnTo>
                      <a:lnTo>
                        <a:pt x="159" y="1009"/>
                      </a:lnTo>
                      <a:lnTo>
                        <a:pt x="152" y="996"/>
                      </a:lnTo>
                      <a:lnTo>
                        <a:pt x="145" y="982"/>
                      </a:lnTo>
                      <a:lnTo>
                        <a:pt x="138" y="970"/>
                      </a:lnTo>
                      <a:lnTo>
                        <a:pt x="134" y="939"/>
                      </a:lnTo>
                      <a:lnTo>
                        <a:pt x="133" y="908"/>
                      </a:lnTo>
                      <a:lnTo>
                        <a:pt x="131" y="877"/>
                      </a:lnTo>
                      <a:lnTo>
                        <a:pt x="130" y="846"/>
                      </a:lnTo>
                      <a:lnTo>
                        <a:pt x="128" y="815"/>
                      </a:lnTo>
                      <a:lnTo>
                        <a:pt x="125" y="784"/>
                      </a:lnTo>
                      <a:lnTo>
                        <a:pt x="123" y="753"/>
                      </a:lnTo>
                      <a:lnTo>
                        <a:pt x="120" y="723"/>
                      </a:lnTo>
                      <a:lnTo>
                        <a:pt x="116" y="692"/>
                      </a:lnTo>
                      <a:lnTo>
                        <a:pt x="110" y="663"/>
                      </a:lnTo>
                      <a:lnTo>
                        <a:pt x="103" y="633"/>
                      </a:lnTo>
                      <a:lnTo>
                        <a:pt x="95" y="606"/>
                      </a:lnTo>
                      <a:lnTo>
                        <a:pt x="85" y="577"/>
                      </a:lnTo>
                      <a:lnTo>
                        <a:pt x="74" y="550"/>
                      </a:lnTo>
                      <a:lnTo>
                        <a:pt x="60" y="524"/>
                      </a:lnTo>
                      <a:lnTo>
                        <a:pt x="44" y="500"/>
                      </a:lnTo>
                      <a:lnTo>
                        <a:pt x="39" y="476"/>
                      </a:lnTo>
                      <a:lnTo>
                        <a:pt x="36" y="454"/>
                      </a:lnTo>
                      <a:lnTo>
                        <a:pt x="33" y="431"/>
                      </a:lnTo>
                      <a:lnTo>
                        <a:pt x="32" y="409"/>
                      </a:lnTo>
                      <a:lnTo>
                        <a:pt x="32" y="387"/>
                      </a:lnTo>
                      <a:lnTo>
                        <a:pt x="31" y="366"/>
                      </a:lnTo>
                      <a:lnTo>
                        <a:pt x="31" y="344"/>
                      </a:lnTo>
                      <a:lnTo>
                        <a:pt x="31" y="322"/>
                      </a:lnTo>
                      <a:lnTo>
                        <a:pt x="30" y="301"/>
                      </a:lnTo>
                      <a:lnTo>
                        <a:pt x="29" y="279"/>
                      </a:lnTo>
                      <a:lnTo>
                        <a:pt x="28" y="259"/>
                      </a:lnTo>
                      <a:lnTo>
                        <a:pt x="24" y="238"/>
                      </a:lnTo>
                      <a:lnTo>
                        <a:pt x="21" y="216"/>
                      </a:lnTo>
                      <a:lnTo>
                        <a:pt x="15" y="195"/>
                      </a:lnTo>
                      <a:lnTo>
                        <a:pt x="8" y="175"/>
                      </a:lnTo>
                      <a:lnTo>
                        <a:pt x="0" y="154"/>
                      </a:lnTo>
                      <a:lnTo>
                        <a:pt x="5" y="153"/>
                      </a:lnTo>
                      <a:lnTo>
                        <a:pt x="18" y="153"/>
                      </a:lnTo>
                      <a:lnTo>
                        <a:pt x="40" y="152"/>
                      </a:lnTo>
                      <a:lnTo>
                        <a:pt x="69" y="151"/>
                      </a:lnTo>
                      <a:lnTo>
                        <a:pt x="102" y="148"/>
                      </a:lnTo>
                      <a:lnTo>
                        <a:pt x="140" y="147"/>
                      </a:lnTo>
                      <a:lnTo>
                        <a:pt x="180" y="145"/>
                      </a:lnTo>
                      <a:lnTo>
                        <a:pt x="222" y="144"/>
                      </a:lnTo>
                      <a:lnTo>
                        <a:pt x="263" y="141"/>
                      </a:lnTo>
                      <a:lnTo>
                        <a:pt x="304" y="139"/>
                      </a:lnTo>
                      <a:lnTo>
                        <a:pt x="341" y="138"/>
                      </a:lnTo>
                      <a:lnTo>
                        <a:pt x="375" y="136"/>
                      </a:lnTo>
                      <a:lnTo>
                        <a:pt x="404" y="135"/>
                      </a:lnTo>
                      <a:lnTo>
                        <a:pt x="425" y="133"/>
                      </a:lnTo>
                      <a:lnTo>
                        <a:pt x="439" y="133"/>
                      </a:lnTo>
                      <a:lnTo>
                        <a:pt x="445" y="133"/>
                      </a:lnTo>
                      <a:lnTo>
                        <a:pt x="447" y="125"/>
                      </a:lnTo>
                      <a:lnTo>
                        <a:pt x="448" y="117"/>
                      </a:lnTo>
                      <a:lnTo>
                        <a:pt x="450" y="109"/>
                      </a:lnTo>
                      <a:lnTo>
                        <a:pt x="451" y="101"/>
                      </a:lnTo>
                      <a:lnTo>
                        <a:pt x="451" y="92"/>
                      </a:lnTo>
                      <a:lnTo>
                        <a:pt x="450" y="84"/>
                      </a:lnTo>
                      <a:lnTo>
                        <a:pt x="450" y="75"/>
                      </a:lnTo>
                      <a:lnTo>
                        <a:pt x="450" y="66"/>
                      </a:lnTo>
                      <a:lnTo>
                        <a:pt x="450" y="58"/>
                      </a:lnTo>
                      <a:lnTo>
                        <a:pt x="450" y="48"/>
                      </a:lnTo>
                      <a:lnTo>
                        <a:pt x="451" y="40"/>
                      </a:lnTo>
                      <a:lnTo>
                        <a:pt x="452" y="32"/>
                      </a:lnTo>
                      <a:lnTo>
                        <a:pt x="455" y="25"/>
                      </a:lnTo>
                      <a:lnTo>
                        <a:pt x="459" y="19"/>
                      </a:lnTo>
                      <a:lnTo>
                        <a:pt x="463" y="12"/>
                      </a:lnTo>
                      <a:lnTo>
                        <a:pt x="470" y="7"/>
                      </a:lnTo>
                      <a:lnTo>
                        <a:pt x="481" y="2"/>
                      </a:lnTo>
                      <a:lnTo>
                        <a:pt x="491" y="0"/>
                      </a:lnTo>
                      <a:lnTo>
                        <a:pt x="499" y="0"/>
                      </a:lnTo>
                      <a:lnTo>
                        <a:pt x="506" y="1"/>
                      </a:lnTo>
                      <a:lnTo>
                        <a:pt x="512" y="5"/>
                      </a:lnTo>
                      <a:lnTo>
                        <a:pt x="516" y="9"/>
                      </a:lnTo>
                      <a:lnTo>
                        <a:pt x="520" y="15"/>
                      </a:lnTo>
                      <a:lnTo>
                        <a:pt x="522" y="22"/>
                      </a:lnTo>
                      <a:lnTo>
                        <a:pt x="525" y="30"/>
                      </a:lnTo>
                      <a:lnTo>
                        <a:pt x="527" y="37"/>
                      </a:lnTo>
                      <a:lnTo>
                        <a:pt x="529" y="45"/>
                      </a:lnTo>
                      <a:lnTo>
                        <a:pt x="531" y="52"/>
                      </a:lnTo>
                      <a:lnTo>
                        <a:pt x="533" y="59"/>
                      </a:lnTo>
                      <a:lnTo>
                        <a:pt x="536" y="66"/>
                      </a:lnTo>
                      <a:lnTo>
                        <a:pt x="539" y="70"/>
                      </a:lnTo>
                      <a:lnTo>
                        <a:pt x="544" y="75"/>
                      </a:lnTo>
                      <a:close/>
                    </a:path>
                  </a:pathLst>
                </a:custGeom>
                <a:noFill/>
                <a:ln w="1143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6" name="Freeform 20"/>
                <p:cNvSpPr>
                  <a:spLocks/>
                </p:cNvSpPr>
                <p:nvPr/>
              </p:nvSpPr>
              <p:spPr bwMode="auto">
                <a:xfrm>
                  <a:off x="1370013" y="1830388"/>
                  <a:ext cx="768350" cy="1195387"/>
                </a:xfrm>
                <a:custGeom>
                  <a:avLst/>
                  <a:gdLst>
                    <a:gd name="T0" fmla="*/ 151833883 w 1632"/>
                    <a:gd name="T1" fmla="*/ 20019978 h 2604"/>
                    <a:gd name="T2" fmla="*/ 149173848 w 1632"/>
                    <a:gd name="T3" fmla="*/ 33085229 h 2604"/>
                    <a:gd name="T4" fmla="*/ 144519024 w 1632"/>
                    <a:gd name="T5" fmla="*/ 62377264 h 2604"/>
                    <a:gd name="T6" fmla="*/ 149617344 w 1632"/>
                    <a:gd name="T7" fmla="*/ 90615746 h 2604"/>
                    <a:gd name="T8" fmla="*/ 153385177 w 1632"/>
                    <a:gd name="T9" fmla="*/ 103681450 h 2604"/>
                    <a:gd name="T10" fmla="*/ 151168639 w 1632"/>
                    <a:gd name="T11" fmla="*/ 115271741 h 2604"/>
                    <a:gd name="T12" fmla="*/ 164468340 w 1632"/>
                    <a:gd name="T13" fmla="*/ 126440647 h 2604"/>
                    <a:gd name="T14" fmla="*/ 171782729 w 1632"/>
                    <a:gd name="T15" fmla="*/ 141613426 h 2604"/>
                    <a:gd name="T16" fmla="*/ 179762361 w 1632"/>
                    <a:gd name="T17" fmla="*/ 161211522 h 2604"/>
                    <a:gd name="T18" fmla="*/ 193948113 w 1632"/>
                    <a:gd name="T19" fmla="*/ 175752178 h 2604"/>
                    <a:gd name="T20" fmla="*/ 201927746 w 1632"/>
                    <a:gd name="T21" fmla="*/ 179756081 h 2604"/>
                    <a:gd name="T22" fmla="*/ 210129126 w 1632"/>
                    <a:gd name="T23" fmla="*/ 181020785 h 2604"/>
                    <a:gd name="T24" fmla="*/ 207026066 w 1632"/>
                    <a:gd name="T25" fmla="*/ 199565343 h 2604"/>
                    <a:gd name="T26" fmla="*/ 194835105 w 1632"/>
                    <a:gd name="T27" fmla="*/ 214106000 h 2604"/>
                    <a:gd name="T28" fmla="*/ 193726836 w 1632"/>
                    <a:gd name="T29" fmla="*/ 233071973 h 2604"/>
                    <a:gd name="T30" fmla="*/ 187741994 w 1632"/>
                    <a:gd name="T31" fmla="*/ 253513416 h 2604"/>
                    <a:gd name="T32" fmla="*/ 205252553 w 1632"/>
                    <a:gd name="T33" fmla="*/ 255409784 h 2604"/>
                    <a:gd name="T34" fmla="*/ 221655314 w 1632"/>
                    <a:gd name="T35" fmla="*/ 254566954 h 2604"/>
                    <a:gd name="T36" fmla="*/ 226310139 w 1632"/>
                    <a:gd name="T37" fmla="*/ 281119317 h 2604"/>
                    <a:gd name="T38" fmla="*/ 233402780 w 1632"/>
                    <a:gd name="T39" fmla="*/ 307250724 h 2604"/>
                    <a:gd name="T40" fmla="*/ 235619318 w 1632"/>
                    <a:gd name="T41" fmla="*/ 316944189 h 2604"/>
                    <a:gd name="T42" fmla="*/ 242490681 w 1632"/>
                    <a:gd name="T43" fmla="*/ 322002088 h 2604"/>
                    <a:gd name="T44" fmla="*/ 250248625 w 1632"/>
                    <a:gd name="T45" fmla="*/ 332327675 h 2604"/>
                    <a:gd name="T46" fmla="*/ 252908659 w 1632"/>
                    <a:gd name="T47" fmla="*/ 347711621 h 2604"/>
                    <a:gd name="T48" fmla="*/ 261553065 w 1632"/>
                    <a:gd name="T49" fmla="*/ 351926231 h 2604"/>
                    <a:gd name="T50" fmla="*/ 269532697 w 1632"/>
                    <a:gd name="T51" fmla="*/ 346868332 h 2604"/>
                    <a:gd name="T52" fmla="*/ 282388903 w 1632"/>
                    <a:gd name="T53" fmla="*/ 352347646 h 2604"/>
                    <a:gd name="T54" fmla="*/ 293693343 w 1632"/>
                    <a:gd name="T55" fmla="*/ 347922328 h 2604"/>
                    <a:gd name="T56" fmla="*/ 317631770 w 1632"/>
                    <a:gd name="T57" fmla="*/ 353401183 h 2604"/>
                    <a:gd name="T58" fmla="*/ 336251069 w 1632"/>
                    <a:gd name="T59" fmla="*/ 345604086 h 2604"/>
                    <a:gd name="T60" fmla="*/ 339797625 w 1632"/>
                    <a:gd name="T61" fmla="*/ 339281942 h 2604"/>
                    <a:gd name="T62" fmla="*/ 343787206 w 1632"/>
                    <a:gd name="T63" fmla="*/ 339281942 h 2604"/>
                    <a:gd name="T64" fmla="*/ 349772048 w 1632"/>
                    <a:gd name="T65" fmla="*/ 348133036 h 2604"/>
                    <a:gd name="T66" fmla="*/ 359302975 w 1632"/>
                    <a:gd name="T67" fmla="*/ 358459083 h 2604"/>
                    <a:gd name="T68" fmla="*/ 358194705 w 1632"/>
                    <a:gd name="T69" fmla="*/ 394072788 h 2604"/>
                    <a:gd name="T70" fmla="*/ 355978167 w 1632"/>
                    <a:gd name="T71" fmla="*/ 432637317 h 2604"/>
                    <a:gd name="T72" fmla="*/ 354426873 w 1632"/>
                    <a:gd name="T73" fmla="*/ 438116631 h 2604"/>
                    <a:gd name="T74" fmla="*/ 351323342 w 1632"/>
                    <a:gd name="T75" fmla="*/ 459189680 h 2604"/>
                    <a:gd name="T76" fmla="*/ 346003744 w 1632"/>
                    <a:gd name="T77" fmla="*/ 514613222 h 2604"/>
                    <a:gd name="T78" fmla="*/ 307214321 w 1632"/>
                    <a:gd name="T79" fmla="*/ 545801610 h 2604"/>
                    <a:gd name="T80" fmla="*/ 218551784 w 1632"/>
                    <a:gd name="T81" fmla="*/ 536108145 h 2604"/>
                    <a:gd name="T82" fmla="*/ 132993306 w 1632"/>
                    <a:gd name="T83" fmla="*/ 524517394 h 2604"/>
                    <a:gd name="T84" fmla="*/ 52975660 w 1632"/>
                    <a:gd name="T85" fmla="*/ 510609320 h 2604"/>
                    <a:gd name="T86" fmla="*/ 2216539 w 1632"/>
                    <a:gd name="T87" fmla="*/ 487428277 h 2604"/>
                    <a:gd name="T88" fmla="*/ 20835374 w 1632"/>
                    <a:gd name="T89" fmla="*/ 393440665 h 2604"/>
                    <a:gd name="T90" fmla="*/ 30588520 w 1632"/>
                    <a:gd name="T91" fmla="*/ 358669790 h 2604"/>
                    <a:gd name="T92" fmla="*/ 34135083 w 1632"/>
                    <a:gd name="T93" fmla="*/ 347079039 h 2604"/>
                    <a:gd name="T94" fmla="*/ 35686378 w 1632"/>
                    <a:gd name="T95" fmla="*/ 336120870 h 2604"/>
                    <a:gd name="T96" fmla="*/ 24603678 w 1632"/>
                    <a:gd name="T97" fmla="*/ 328745188 h 2604"/>
                    <a:gd name="T98" fmla="*/ 25933695 w 1632"/>
                    <a:gd name="T99" fmla="*/ 310200630 h 2604"/>
                    <a:gd name="T100" fmla="*/ 49207356 w 1632"/>
                    <a:gd name="T101" fmla="*/ 294817143 h 2604"/>
                    <a:gd name="T102" fmla="*/ 58517006 w 1632"/>
                    <a:gd name="T103" fmla="*/ 276272585 h 2604"/>
                    <a:gd name="T104" fmla="*/ 64501863 w 1632"/>
                    <a:gd name="T105" fmla="*/ 268054073 h 2604"/>
                    <a:gd name="T106" fmla="*/ 66053157 w 1632"/>
                    <a:gd name="T107" fmla="*/ 259202979 h 2604"/>
                    <a:gd name="T108" fmla="*/ 78909362 w 1632"/>
                    <a:gd name="T109" fmla="*/ 245083738 h 2604"/>
                    <a:gd name="T110" fmla="*/ 82012422 w 1632"/>
                    <a:gd name="T111" fmla="*/ 234758093 h 2604"/>
                    <a:gd name="T112" fmla="*/ 75141059 w 1632"/>
                    <a:gd name="T113" fmla="*/ 222324512 h 2604"/>
                    <a:gd name="T114" fmla="*/ 69156217 w 1632"/>
                    <a:gd name="T115" fmla="*/ 207783855 h 2604"/>
                    <a:gd name="T116" fmla="*/ 68934940 w 1632"/>
                    <a:gd name="T117" fmla="*/ 191768246 h 2604"/>
                    <a:gd name="T118" fmla="*/ 71816251 w 1632"/>
                    <a:gd name="T119" fmla="*/ 149831938 h 2604"/>
                    <a:gd name="T120" fmla="*/ 90213803 w 1632"/>
                    <a:gd name="T121" fmla="*/ 57530517 h 2604"/>
                    <a:gd name="T122" fmla="*/ 111270918 w 1632"/>
                    <a:gd name="T123" fmla="*/ 1474953 h 2604"/>
                    <a:gd name="T124" fmla="*/ 136982887 w 1632"/>
                    <a:gd name="T125" fmla="*/ 5479316 h 260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632"/>
                    <a:gd name="T190" fmla="*/ 0 h 2604"/>
                    <a:gd name="T191" fmla="*/ 1632 w 1632"/>
                    <a:gd name="T192" fmla="*/ 2604 h 260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632" h="2604">
                      <a:moveTo>
                        <a:pt x="690" y="47"/>
                      </a:moveTo>
                      <a:lnTo>
                        <a:pt x="687" y="52"/>
                      </a:lnTo>
                      <a:lnTo>
                        <a:pt x="686" y="58"/>
                      </a:lnTo>
                      <a:lnTo>
                        <a:pt x="686" y="64"/>
                      </a:lnTo>
                      <a:lnTo>
                        <a:pt x="685" y="72"/>
                      </a:lnTo>
                      <a:lnTo>
                        <a:pt x="685" y="78"/>
                      </a:lnTo>
                      <a:lnTo>
                        <a:pt x="685" y="87"/>
                      </a:lnTo>
                      <a:lnTo>
                        <a:pt x="685" y="95"/>
                      </a:lnTo>
                      <a:lnTo>
                        <a:pt x="685" y="104"/>
                      </a:lnTo>
                      <a:lnTo>
                        <a:pt x="685" y="112"/>
                      </a:lnTo>
                      <a:lnTo>
                        <a:pt x="684" y="120"/>
                      </a:lnTo>
                      <a:lnTo>
                        <a:pt x="683" y="128"/>
                      </a:lnTo>
                      <a:lnTo>
                        <a:pt x="682" y="136"/>
                      </a:lnTo>
                      <a:lnTo>
                        <a:pt x="679" y="144"/>
                      </a:lnTo>
                      <a:lnTo>
                        <a:pt x="677" y="151"/>
                      </a:lnTo>
                      <a:lnTo>
                        <a:pt x="673" y="157"/>
                      </a:lnTo>
                      <a:lnTo>
                        <a:pt x="669" y="163"/>
                      </a:lnTo>
                      <a:lnTo>
                        <a:pt x="669" y="182"/>
                      </a:lnTo>
                      <a:lnTo>
                        <a:pt x="668" y="201"/>
                      </a:lnTo>
                      <a:lnTo>
                        <a:pt x="665" y="220"/>
                      </a:lnTo>
                      <a:lnTo>
                        <a:pt x="662" y="239"/>
                      </a:lnTo>
                      <a:lnTo>
                        <a:pt x="659" y="258"/>
                      </a:lnTo>
                      <a:lnTo>
                        <a:pt x="655" y="277"/>
                      </a:lnTo>
                      <a:lnTo>
                        <a:pt x="652" y="296"/>
                      </a:lnTo>
                      <a:lnTo>
                        <a:pt x="648" y="314"/>
                      </a:lnTo>
                      <a:lnTo>
                        <a:pt x="646" y="331"/>
                      </a:lnTo>
                      <a:lnTo>
                        <a:pt x="645" y="350"/>
                      </a:lnTo>
                      <a:lnTo>
                        <a:pt x="646" y="367"/>
                      </a:lnTo>
                      <a:lnTo>
                        <a:pt x="649" y="383"/>
                      </a:lnTo>
                      <a:lnTo>
                        <a:pt x="654" y="399"/>
                      </a:lnTo>
                      <a:lnTo>
                        <a:pt x="663" y="415"/>
                      </a:lnTo>
                      <a:lnTo>
                        <a:pt x="675" y="430"/>
                      </a:lnTo>
                      <a:lnTo>
                        <a:pt x="690" y="445"/>
                      </a:lnTo>
                      <a:lnTo>
                        <a:pt x="692" y="452"/>
                      </a:lnTo>
                      <a:lnTo>
                        <a:pt x="694" y="459"/>
                      </a:lnTo>
                      <a:lnTo>
                        <a:pt x="695" y="466"/>
                      </a:lnTo>
                      <a:lnTo>
                        <a:pt x="695" y="473"/>
                      </a:lnTo>
                      <a:lnTo>
                        <a:pt x="695" y="478"/>
                      </a:lnTo>
                      <a:lnTo>
                        <a:pt x="693" y="485"/>
                      </a:lnTo>
                      <a:lnTo>
                        <a:pt x="692" y="492"/>
                      </a:lnTo>
                      <a:lnTo>
                        <a:pt x="690" y="498"/>
                      </a:lnTo>
                      <a:lnTo>
                        <a:pt x="687" y="505"/>
                      </a:lnTo>
                      <a:lnTo>
                        <a:pt x="685" y="512"/>
                      </a:lnTo>
                      <a:lnTo>
                        <a:pt x="684" y="518"/>
                      </a:lnTo>
                      <a:lnTo>
                        <a:pt x="682" y="525"/>
                      </a:lnTo>
                      <a:lnTo>
                        <a:pt x="682" y="532"/>
                      </a:lnTo>
                      <a:lnTo>
                        <a:pt x="680" y="539"/>
                      </a:lnTo>
                      <a:lnTo>
                        <a:pt x="682" y="547"/>
                      </a:lnTo>
                      <a:lnTo>
                        <a:pt x="684" y="555"/>
                      </a:lnTo>
                      <a:lnTo>
                        <a:pt x="691" y="562"/>
                      </a:lnTo>
                      <a:lnTo>
                        <a:pt x="700" y="569"/>
                      </a:lnTo>
                      <a:lnTo>
                        <a:pt x="708" y="575"/>
                      </a:lnTo>
                      <a:lnTo>
                        <a:pt x="717" y="582"/>
                      </a:lnTo>
                      <a:lnTo>
                        <a:pt x="725" y="587"/>
                      </a:lnTo>
                      <a:lnTo>
                        <a:pt x="734" y="594"/>
                      </a:lnTo>
                      <a:lnTo>
                        <a:pt x="742" y="600"/>
                      </a:lnTo>
                      <a:lnTo>
                        <a:pt x="750" y="607"/>
                      </a:lnTo>
                      <a:lnTo>
                        <a:pt x="757" y="615"/>
                      </a:lnTo>
                      <a:lnTo>
                        <a:pt x="763" y="622"/>
                      </a:lnTo>
                      <a:lnTo>
                        <a:pt x="768" y="631"/>
                      </a:lnTo>
                      <a:lnTo>
                        <a:pt x="772" y="639"/>
                      </a:lnTo>
                      <a:lnTo>
                        <a:pt x="775" y="649"/>
                      </a:lnTo>
                      <a:lnTo>
                        <a:pt x="776" y="661"/>
                      </a:lnTo>
                      <a:lnTo>
                        <a:pt x="775" y="672"/>
                      </a:lnTo>
                      <a:lnTo>
                        <a:pt x="772" y="686"/>
                      </a:lnTo>
                      <a:lnTo>
                        <a:pt x="779" y="695"/>
                      </a:lnTo>
                      <a:lnTo>
                        <a:pt x="785" y="706"/>
                      </a:lnTo>
                      <a:lnTo>
                        <a:pt x="791" y="717"/>
                      </a:lnTo>
                      <a:lnTo>
                        <a:pt x="796" y="730"/>
                      </a:lnTo>
                      <a:lnTo>
                        <a:pt x="801" y="741"/>
                      </a:lnTo>
                      <a:lnTo>
                        <a:pt x="807" y="753"/>
                      </a:lnTo>
                      <a:lnTo>
                        <a:pt x="811" y="765"/>
                      </a:lnTo>
                      <a:lnTo>
                        <a:pt x="817" y="777"/>
                      </a:lnTo>
                      <a:lnTo>
                        <a:pt x="823" y="788"/>
                      </a:lnTo>
                      <a:lnTo>
                        <a:pt x="830" y="799"/>
                      </a:lnTo>
                      <a:lnTo>
                        <a:pt x="837" y="808"/>
                      </a:lnTo>
                      <a:lnTo>
                        <a:pt x="845" y="817"/>
                      </a:lnTo>
                      <a:lnTo>
                        <a:pt x="853" y="824"/>
                      </a:lnTo>
                      <a:lnTo>
                        <a:pt x="863" y="830"/>
                      </a:lnTo>
                      <a:lnTo>
                        <a:pt x="875" y="834"/>
                      </a:lnTo>
                      <a:lnTo>
                        <a:pt x="887" y="838"/>
                      </a:lnTo>
                      <a:lnTo>
                        <a:pt x="888" y="842"/>
                      </a:lnTo>
                      <a:lnTo>
                        <a:pt x="891" y="847"/>
                      </a:lnTo>
                      <a:lnTo>
                        <a:pt x="894" y="849"/>
                      </a:lnTo>
                      <a:lnTo>
                        <a:pt x="898" y="852"/>
                      </a:lnTo>
                      <a:lnTo>
                        <a:pt x="902" y="853"/>
                      </a:lnTo>
                      <a:lnTo>
                        <a:pt x="906" y="853"/>
                      </a:lnTo>
                      <a:lnTo>
                        <a:pt x="911" y="853"/>
                      </a:lnTo>
                      <a:lnTo>
                        <a:pt x="916" y="853"/>
                      </a:lnTo>
                      <a:lnTo>
                        <a:pt x="921" y="853"/>
                      </a:lnTo>
                      <a:lnTo>
                        <a:pt x="926" y="853"/>
                      </a:lnTo>
                      <a:lnTo>
                        <a:pt x="931" y="853"/>
                      </a:lnTo>
                      <a:lnTo>
                        <a:pt x="936" y="853"/>
                      </a:lnTo>
                      <a:lnTo>
                        <a:pt x="940" y="854"/>
                      </a:lnTo>
                      <a:lnTo>
                        <a:pt x="945" y="856"/>
                      </a:lnTo>
                      <a:lnTo>
                        <a:pt x="948" y="859"/>
                      </a:lnTo>
                      <a:lnTo>
                        <a:pt x="952" y="863"/>
                      </a:lnTo>
                      <a:lnTo>
                        <a:pt x="948" y="875"/>
                      </a:lnTo>
                      <a:lnTo>
                        <a:pt x="946" y="887"/>
                      </a:lnTo>
                      <a:lnTo>
                        <a:pt x="944" y="899"/>
                      </a:lnTo>
                      <a:lnTo>
                        <a:pt x="941" y="911"/>
                      </a:lnTo>
                      <a:lnTo>
                        <a:pt x="939" y="923"/>
                      </a:lnTo>
                      <a:lnTo>
                        <a:pt x="937" y="936"/>
                      </a:lnTo>
                      <a:lnTo>
                        <a:pt x="934" y="947"/>
                      </a:lnTo>
                      <a:lnTo>
                        <a:pt x="931" y="958"/>
                      </a:lnTo>
                      <a:lnTo>
                        <a:pt x="928" y="969"/>
                      </a:lnTo>
                      <a:lnTo>
                        <a:pt x="923" y="979"/>
                      </a:lnTo>
                      <a:lnTo>
                        <a:pt x="917" y="988"/>
                      </a:lnTo>
                      <a:lnTo>
                        <a:pt x="910" y="996"/>
                      </a:lnTo>
                      <a:lnTo>
                        <a:pt x="901" y="1004"/>
                      </a:lnTo>
                      <a:lnTo>
                        <a:pt x="892" y="1010"/>
                      </a:lnTo>
                      <a:lnTo>
                        <a:pt x="879" y="1016"/>
                      </a:lnTo>
                      <a:lnTo>
                        <a:pt x="867" y="1021"/>
                      </a:lnTo>
                      <a:lnTo>
                        <a:pt x="876" y="1034"/>
                      </a:lnTo>
                      <a:lnTo>
                        <a:pt x="883" y="1047"/>
                      </a:lnTo>
                      <a:lnTo>
                        <a:pt x="886" y="1060"/>
                      </a:lnTo>
                      <a:lnTo>
                        <a:pt x="886" y="1071"/>
                      </a:lnTo>
                      <a:lnTo>
                        <a:pt x="884" y="1083"/>
                      </a:lnTo>
                      <a:lnTo>
                        <a:pt x="879" y="1094"/>
                      </a:lnTo>
                      <a:lnTo>
                        <a:pt x="874" y="1106"/>
                      </a:lnTo>
                      <a:lnTo>
                        <a:pt x="868" y="1117"/>
                      </a:lnTo>
                      <a:lnTo>
                        <a:pt x="861" y="1127"/>
                      </a:lnTo>
                      <a:lnTo>
                        <a:pt x="855" y="1139"/>
                      </a:lnTo>
                      <a:lnTo>
                        <a:pt x="849" y="1150"/>
                      </a:lnTo>
                      <a:lnTo>
                        <a:pt x="846" y="1163"/>
                      </a:lnTo>
                      <a:lnTo>
                        <a:pt x="844" y="1176"/>
                      </a:lnTo>
                      <a:lnTo>
                        <a:pt x="845" y="1188"/>
                      </a:lnTo>
                      <a:lnTo>
                        <a:pt x="847" y="1203"/>
                      </a:lnTo>
                      <a:lnTo>
                        <a:pt x="855" y="1218"/>
                      </a:lnTo>
                      <a:lnTo>
                        <a:pt x="865" y="1226"/>
                      </a:lnTo>
                      <a:lnTo>
                        <a:pt x="876" y="1230"/>
                      </a:lnTo>
                      <a:lnTo>
                        <a:pt x="886" y="1231"/>
                      </a:lnTo>
                      <a:lnTo>
                        <a:pt x="897" y="1228"/>
                      </a:lnTo>
                      <a:lnTo>
                        <a:pt x="907" y="1225"/>
                      </a:lnTo>
                      <a:lnTo>
                        <a:pt x="916" y="1219"/>
                      </a:lnTo>
                      <a:lnTo>
                        <a:pt x="926" y="1212"/>
                      </a:lnTo>
                      <a:lnTo>
                        <a:pt x="937" y="1205"/>
                      </a:lnTo>
                      <a:lnTo>
                        <a:pt x="946" y="1200"/>
                      </a:lnTo>
                      <a:lnTo>
                        <a:pt x="956" y="1194"/>
                      </a:lnTo>
                      <a:lnTo>
                        <a:pt x="965" y="1191"/>
                      </a:lnTo>
                      <a:lnTo>
                        <a:pt x="975" y="1191"/>
                      </a:lnTo>
                      <a:lnTo>
                        <a:pt x="983" y="1192"/>
                      </a:lnTo>
                      <a:lnTo>
                        <a:pt x="992" y="1197"/>
                      </a:lnTo>
                      <a:lnTo>
                        <a:pt x="1000" y="1208"/>
                      </a:lnTo>
                      <a:lnTo>
                        <a:pt x="1008" y="1224"/>
                      </a:lnTo>
                      <a:lnTo>
                        <a:pt x="1003" y="1241"/>
                      </a:lnTo>
                      <a:lnTo>
                        <a:pt x="1001" y="1257"/>
                      </a:lnTo>
                      <a:lnTo>
                        <a:pt x="1002" y="1273"/>
                      </a:lnTo>
                      <a:lnTo>
                        <a:pt x="1005" y="1289"/>
                      </a:lnTo>
                      <a:lnTo>
                        <a:pt x="1008" y="1304"/>
                      </a:lnTo>
                      <a:lnTo>
                        <a:pt x="1014" y="1319"/>
                      </a:lnTo>
                      <a:lnTo>
                        <a:pt x="1021" y="1334"/>
                      </a:lnTo>
                      <a:lnTo>
                        <a:pt x="1026" y="1349"/>
                      </a:lnTo>
                      <a:lnTo>
                        <a:pt x="1033" y="1364"/>
                      </a:lnTo>
                      <a:lnTo>
                        <a:pt x="1040" y="1379"/>
                      </a:lnTo>
                      <a:lnTo>
                        <a:pt x="1046" y="1394"/>
                      </a:lnTo>
                      <a:lnTo>
                        <a:pt x="1049" y="1410"/>
                      </a:lnTo>
                      <a:lnTo>
                        <a:pt x="1053" y="1425"/>
                      </a:lnTo>
                      <a:lnTo>
                        <a:pt x="1054" y="1441"/>
                      </a:lnTo>
                      <a:lnTo>
                        <a:pt x="1053" y="1458"/>
                      </a:lnTo>
                      <a:lnTo>
                        <a:pt x="1049" y="1475"/>
                      </a:lnTo>
                      <a:lnTo>
                        <a:pt x="1049" y="1480"/>
                      </a:lnTo>
                      <a:lnTo>
                        <a:pt x="1051" y="1485"/>
                      </a:lnTo>
                      <a:lnTo>
                        <a:pt x="1052" y="1489"/>
                      </a:lnTo>
                      <a:lnTo>
                        <a:pt x="1054" y="1493"/>
                      </a:lnTo>
                      <a:lnTo>
                        <a:pt x="1056" y="1497"/>
                      </a:lnTo>
                      <a:lnTo>
                        <a:pt x="1060" y="1501"/>
                      </a:lnTo>
                      <a:lnTo>
                        <a:pt x="1063" y="1504"/>
                      </a:lnTo>
                      <a:lnTo>
                        <a:pt x="1067" y="1508"/>
                      </a:lnTo>
                      <a:lnTo>
                        <a:pt x="1070" y="1511"/>
                      </a:lnTo>
                      <a:lnTo>
                        <a:pt x="1075" y="1515"/>
                      </a:lnTo>
                      <a:lnTo>
                        <a:pt x="1078" y="1517"/>
                      </a:lnTo>
                      <a:lnTo>
                        <a:pt x="1083" y="1520"/>
                      </a:lnTo>
                      <a:lnTo>
                        <a:pt x="1086" y="1523"/>
                      </a:lnTo>
                      <a:lnTo>
                        <a:pt x="1090" y="1526"/>
                      </a:lnTo>
                      <a:lnTo>
                        <a:pt x="1094" y="1528"/>
                      </a:lnTo>
                      <a:lnTo>
                        <a:pt x="1098" y="1532"/>
                      </a:lnTo>
                      <a:lnTo>
                        <a:pt x="1108" y="1534"/>
                      </a:lnTo>
                      <a:lnTo>
                        <a:pt x="1115" y="1539"/>
                      </a:lnTo>
                      <a:lnTo>
                        <a:pt x="1121" y="1544"/>
                      </a:lnTo>
                      <a:lnTo>
                        <a:pt x="1125" y="1551"/>
                      </a:lnTo>
                      <a:lnTo>
                        <a:pt x="1128" y="1558"/>
                      </a:lnTo>
                      <a:lnTo>
                        <a:pt x="1129" y="1567"/>
                      </a:lnTo>
                      <a:lnTo>
                        <a:pt x="1129" y="1577"/>
                      </a:lnTo>
                      <a:lnTo>
                        <a:pt x="1129" y="1586"/>
                      </a:lnTo>
                      <a:lnTo>
                        <a:pt x="1128" y="1596"/>
                      </a:lnTo>
                      <a:lnTo>
                        <a:pt x="1128" y="1605"/>
                      </a:lnTo>
                      <a:lnTo>
                        <a:pt x="1128" y="1616"/>
                      </a:lnTo>
                      <a:lnTo>
                        <a:pt x="1129" y="1625"/>
                      </a:lnTo>
                      <a:lnTo>
                        <a:pt x="1132" y="1634"/>
                      </a:lnTo>
                      <a:lnTo>
                        <a:pt x="1136" y="1643"/>
                      </a:lnTo>
                      <a:lnTo>
                        <a:pt x="1141" y="1650"/>
                      </a:lnTo>
                      <a:lnTo>
                        <a:pt x="1151" y="1658"/>
                      </a:lnTo>
                      <a:lnTo>
                        <a:pt x="1154" y="1665"/>
                      </a:lnTo>
                      <a:lnTo>
                        <a:pt x="1159" y="1670"/>
                      </a:lnTo>
                      <a:lnTo>
                        <a:pt x="1163" y="1672"/>
                      </a:lnTo>
                      <a:lnTo>
                        <a:pt x="1167" y="1673"/>
                      </a:lnTo>
                      <a:lnTo>
                        <a:pt x="1171" y="1673"/>
                      </a:lnTo>
                      <a:lnTo>
                        <a:pt x="1176" y="1672"/>
                      </a:lnTo>
                      <a:lnTo>
                        <a:pt x="1180" y="1670"/>
                      </a:lnTo>
                      <a:lnTo>
                        <a:pt x="1184" y="1666"/>
                      </a:lnTo>
                      <a:lnTo>
                        <a:pt x="1189" y="1663"/>
                      </a:lnTo>
                      <a:lnTo>
                        <a:pt x="1193" y="1659"/>
                      </a:lnTo>
                      <a:lnTo>
                        <a:pt x="1198" y="1656"/>
                      </a:lnTo>
                      <a:lnTo>
                        <a:pt x="1202" y="1652"/>
                      </a:lnTo>
                      <a:lnTo>
                        <a:pt x="1207" y="1649"/>
                      </a:lnTo>
                      <a:lnTo>
                        <a:pt x="1212" y="1647"/>
                      </a:lnTo>
                      <a:lnTo>
                        <a:pt x="1216" y="1646"/>
                      </a:lnTo>
                      <a:lnTo>
                        <a:pt x="1222" y="1647"/>
                      </a:lnTo>
                      <a:lnTo>
                        <a:pt x="1230" y="1650"/>
                      </a:lnTo>
                      <a:lnTo>
                        <a:pt x="1237" y="1654"/>
                      </a:lnTo>
                      <a:lnTo>
                        <a:pt x="1245" y="1658"/>
                      </a:lnTo>
                      <a:lnTo>
                        <a:pt x="1253" y="1663"/>
                      </a:lnTo>
                      <a:lnTo>
                        <a:pt x="1260" y="1666"/>
                      </a:lnTo>
                      <a:lnTo>
                        <a:pt x="1267" y="1670"/>
                      </a:lnTo>
                      <a:lnTo>
                        <a:pt x="1274" y="1672"/>
                      </a:lnTo>
                      <a:lnTo>
                        <a:pt x="1281" y="1674"/>
                      </a:lnTo>
                      <a:lnTo>
                        <a:pt x="1287" y="1675"/>
                      </a:lnTo>
                      <a:lnTo>
                        <a:pt x="1294" y="1675"/>
                      </a:lnTo>
                      <a:lnTo>
                        <a:pt x="1300" y="1673"/>
                      </a:lnTo>
                      <a:lnTo>
                        <a:pt x="1307" y="1671"/>
                      </a:lnTo>
                      <a:lnTo>
                        <a:pt x="1313" y="1666"/>
                      </a:lnTo>
                      <a:lnTo>
                        <a:pt x="1320" y="1660"/>
                      </a:lnTo>
                      <a:lnTo>
                        <a:pt x="1325" y="1651"/>
                      </a:lnTo>
                      <a:lnTo>
                        <a:pt x="1332" y="1642"/>
                      </a:lnTo>
                      <a:lnTo>
                        <a:pt x="1345" y="1642"/>
                      </a:lnTo>
                      <a:lnTo>
                        <a:pt x="1359" y="1646"/>
                      </a:lnTo>
                      <a:lnTo>
                        <a:pt x="1372" y="1650"/>
                      </a:lnTo>
                      <a:lnTo>
                        <a:pt x="1387" y="1656"/>
                      </a:lnTo>
                      <a:lnTo>
                        <a:pt x="1402" y="1663"/>
                      </a:lnTo>
                      <a:lnTo>
                        <a:pt x="1418" y="1670"/>
                      </a:lnTo>
                      <a:lnTo>
                        <a:pt x="1433" y="1677"/>
                      </a:lnTo>
                      <a:lnTo>
                        <a:pt x="1447" y="1681"/>
                      </a:lnTo>
                      <a:lnTo>
                        <a:pt x="1461" y="1685"/>
                      </a:lnTo>
                      <a:lnTo>
                        <a:pt x="1475" y="1687"/>
                      </a:lnTo>
                      <a:lnTo>
                        <a:pt x="1486" y="1685"/>
                      </a:lnTo>
                      <a:lnTo>
                        <a:pt x="1497" y="1680"/>
                      </a:lnTo>
                      <a:lnTo>
                        <a:pt x="1506" y="1672"/>
                      </a:lnTo>
                      <a:lnTo>
                        <a:pt x="1513" y="1658"/>
                      </a:lnTo>
                      <a:lnTo>
                        <a:pt x="1517" y="1640"/>
                      </a:lnTo>
                      <a:lnTo>
                        <a:pt x="1521" y="1617"/>
                      </a:lnTo>
                      <a:lnTo>
                        <a:pt x="1522" y="1614"/>
                      </a:lnTo>
                      <a:lnTo>
                        <a:pt x="1523" y="1612"/>
                      </a:lnTo>
                      <a:lnTo>
                        <a:pt x="1525" y="1611"/>
                      </a:lnTo>
                      <a:lnTo>
                        <a:pt x="1528" y="1611"/>
                      </a:lnTo>
                      <a:lnTo>
                        <a:pt x="1529" y="1610"/>
                      </a:lnTo>
                      <a:lnTo>
                        <a:pt x="1531" y="1610"/>
                      </a:lnTo>
                      <a:lnTo>
                        <a:pt x="1533" y="1610"/>
                      </a:lnTo>
                      <a:lnTo>
                        <a:pt x="1536" y="1610"/>
                      </a:lnTo>
                      <a:lnTo>
                        <a:pt x="1538" y="1610"/>
                      </a:lnTo>
                      <a:lnTo>
                        <a:pt x="1540" y="1610"/>
                      </a:lnTo>
                      <a:lnTo>
                        <a:pt x="1541" y="1610"/>
                      </a:lnTo>
                      <a:lnTo>
                        <a:pt x="1544" y="1610"/>
                      </a:lnTo>
                      <a:lnTo>
                        <a:pt x="1546" y="1610"/>
                      </a:lnTo>
                      <a:lnTo>
                        <a:pt x="1548" y="1610"/>
                      </a:lnTo>
                      <a:lnTo>
                        <a:pt x="1551" y="1610"/>
                      </a:lnTo>
                      <a:lnTo>
                        <a:pt x="1553" y="1610"/>
                      </a:lnTo>
                      <a:lnTo>
                        <a:pt x="1559" y="1614"/>
                      </a:lnTo>
                      <a:lnTo>
                        <a:pt x="1563" y="1620"/>
                      </a:lnTo>
                      <a:lnTo>
                        <a:pt x="1567" y="1626"/>
                      </a:lnTo>
                      <a:lnTo>
                        <a:pt x="1570" y="1632"/>
                      </a:lnTo>
                      <a:lnTo>
                        <a:pt x="1573" y="1639"/>
                      </a:lnTo>
                      <a:lnTo>
                        <a:pt x="1575" y="1646"/>
                      </a:lnTo>
                      <a:lnTo>
                        <a:pt x="1578" y="1652"/>
                      </a:lnTo>
                      <a:lnTo>
                        <a:pt x="1581" y="1660"/>
                      </a:lnTo>
                      <a:lnTo>
                        <a:pt x="1583" y="1667"/>
                      </a:lnTo>
                      <a:lnTo>
                        <a:pt x="1587" y="1674"/>
                      </a:lnTo>
                      <a:lnTo>
                        <a:pt x="1591" y="1680"/>
                      </a:lnTo>
                      <a:lnTo>
                        <a:pt x="1597" y="1687"/>
                      </a:lnTo>
                      <a:lnTo>
                        <a:pt x="1604" y="1691"/>
                      </a:lnTo>
                      <a:lnTo>
                        <a:pt x="1610" y="1697"/>
                      </a:lnTo>
                      <a:lnTo>
                        <a:pt x="1621" y="1701"/>
                      </a:lnTo>
                      <a:lnTo>
                        <a:pt x="1632" y="1705"/>
                      </a:lnTo>
                      <a:lnTo>
                        <a:pt x="1629" y="1728"/>
                      </a:lnTo>
                      <a:lnTo>
                        <a:pt x="1627" y="1752"/>
                      </a:lnTo>
                      <a:lnTo>
                        <a:pt x="1624" y="1775"/>
                      </a:lnTo>
                      <a:lnTo>
                        <a:pt x="1622" y="1799"/>
                      </a:lnTo>
                      <a:lnTo>
                        <a:pt x="1620" y="1822"/>
                      </a:lnTo>
                      <a:lnTo>
                        <a:pt x="1617" y="1847"/>
                      </a:lnTo>
                      <a:lnTo>
                        <a:pt x="1616" y="1870"/>
                      </a:lnTo>
                      <a:lnTo>
                        <a:pt x="1614" y="1893"/>
                      </a:lnTo>
                      <a:lnTo>
                        <a:pt x="1613" y="1915"/>
                      </a:lnTo>
                      <a:lnTo>
                        <a:pt x="1610" y="1940"/>
                      </a:lnTo>
                      <a:lnTo>
                        <a:pt x="1609" y="1963"/>
                      </a:lnTo>
                      <a:lnTo>
                        <a:pt x="1608" y="1986"/>
                      </a:lnTo>
                      <a:lnTo>
                        <a:pt x="1607" y="2007"/>
                      </a:lnTo>
                      <a:lnTo>
                        <a:pt x="1607" y="2030"/>
                      </a:lnTo>
                      <a:lnTo>
                        <a:pt x="1606" y="2053"/>
                      </a:lnTo>
                      <a:lnTo>
                        <a:pt x="1606" y="2076"/>
                      </a:lnTo>
                      <a:lnTo>
                        <a:pt x="1605" y="2076"/>
                      </a:lnTo>
                      <a:lnTo>
                        <a:pt x="1604" y="2076"/>
                      </a:lnTo>
                      <a:lnTo>
                        <a:pt x="1602" y="2076"/>
                      </a:lnTo>
                      <a:lnTo>
                        <a:pt x="1602" y="2077"/>
                      </a:lnTo>
                      <a:lnTo>
                        <a:pt x="1601" y="2077"/>
                      </a:lnTo>
                      <a:lnTo>
                        <a:pt x="1600" y="2079"/>
                      </a:lnTo>
                      <a:lnTo>
                        <a:pt x="1599" y="2079"/>
                      </a:lnTo>
                      <a:lnTo>
                        <a:pt x="1598" y="2079"/>
                      </a:lnTo>
                      <a:lnTo>
                        <a:pt x="1598" y="2080"/>
                      </a:lnTo>
                      <a:lnTo>
                        <a:pt x="1597" y="2080"/>
                      </a:lnTo>
                      <a:lnTo>
                        <a:pt x="1596" y="2080"/>
                      </a:lnTo>
                      <a:lnTo>
                        <a:pt x="1596" y="2081"/>
                      </a:lnTo>
                      <a:lnTo>
                        <a:pt x="1591" y="2113"/>
                      </a:lnTo>
                      <a:lnTo>
                        <a:pt x="1587" y="2145"/>
                      </a:lnTo>
                      <a:lnTo>
                        <a:pt x="1585" y="2179"/>
                      </a:lnTo>
                      <a:lnTo>
                        <a:pt x="1582" y="2212"/>
                      </a:lnTo>
                      <a:lnTo>
                        <a:pt x="1579" y="2244"/>
                      </a:lnTo>
                      <a:lnTo>
                        <a:pt x="1576" y="2277"/>
                      </a:lnTo>
                      <a:lnTo>
                        <a:pt x="1574" y="2311"/>
                      </a:lnTo>
                      <a:lnTo>
                        <a:pt x="1571" y="2344"/>
                      </a:lnTo>
                      <a:lnTo>
                        <a:pt x="1568" y="2376"/>
                      </a:lnTo>
                      <a:lnTo>
                        <a:pt x="1564" y="2409"/>
                      </a:lnTo>
                      <a:lnTo>
                        <a:pt x="1561" y="2442"/>
                      </a:lnTo>
                      <a:lnTo>
                        <a:pt x="1558" y="2475"/>
                      </a:lnTo>
                      <a:lnTo>
                        <a:pt x="1553" y="2507"/>
                      </a:lnTo>
                      <a:lnTo>
                        <a:pt x="1548" y="2539"/>
                      </a:lnTo>
                      <a:lnTo>
                        <a:pt x="1543" y="2571"/>
                      </a:lnTo>
                      <a:lnTo>
                        <a:pt x="1537" y="2604"/>
                      </a:lnTo>
                      <a:lnTo>
                        <a:pt x="1486" y="2599"/>
                      </a:lnTo>
                      <a:lnTo>
                        <a:pt x="1436" y="2594"/>
                      </a:lnTo>
                      <a:lnTo>
                        <a:pt x="1386" y="2590"/>
                      </a:lnTo>
                      <a:lnTo>
                        <a:pt x="1336" y="2585"/>
                      </a:lnTo>
                      <a:lnTo>
                        <a:pt x="1286" y="2580"/>
                      </a:lnTo>
                      <a:lnTo>
                        <a:pt x="1237" y="2574"/>
                      </a:lnTo>
                      <a:lnTo>
                        <a:pt x="1186" y="2569"/>
                      </a:lnTo>
                      <a:lnTo>
                        <a:pt x="1137" y="2563"/>
                      </a:lnTo>
                      <a:lnTo>
                        <a:pt x="1086" y="2557"/>
                      </a:lnTo>
                      <a:lnTo>
                        <a:pt x="1036" y="2551"/>
                      </a:lnTo>
                      <a:lnTo>
                        <a:pt x="986" y="2544"/>
                      </a:lnTo>
                      <a:lnTo>
                        <a:pt x="936" y="2537"/>
                      </a:lnTo>
                      <a:lnTo>
                        <a:pt x="884" y="2530"/>
                      </a:lnTo>
                      <a:lnTo>
                        <a:pt x="833" y="2523"/>
                      </a:lnTo>
                      <a:lnTo>
                        <a:pt x="782" y="2516"/>
                      </a:lnTo>
                      <a:lnTo>
                        <a:pt x="731" y="2509"/>
                      </a:lnTo>
                      <a:lnTo>
                        <a:pt x="687" y="2503"/>
                      </a:lnTo>
                      <a:lnTo>
                        <a:pt x="644" y="2496"/>
                      </a:lnTo>
                      <a:lnTo>
                        <a:pt x="600" y="2489"/>
                      </a:lnTo>
                      <a:lnTo>
                        <a:pt x="556" y="2482"/>
                      </a:lnTo>
                      <a:lnTo>
                        <a:pt x="513" y="2475"/>
                      </a:lnTo>
                      <a:lnTo>
                        <a:pt x="468" y="2467"/>
                      </a:lnTo>
                      <a:lnTo>
                        <a:pt x="422" y="2459"/>
                      </a:lnTo>
                      <a:lnTo>
                        <a:pt x="377" y="2451"/>
                      </a:lnTo>
                      <a:lnTo>
                        <a:pt x="331" y="2442"/>
                      </a:lnTo>
                      <a:lnTo>
                        <a:pt x="285" y="2432"/>
                      </a:lnTo>
                      <a:lnTo>
                        <a:pt x="239" y="2423"/>
                      </a:lnTo>
                      <a:lnTo>
                        <a:pt x="192" y="2414"/>
                      </a:lnTo>
                      <a:lnTo>
                        <a:pt x="143" y="2405"/>
                      </a:lnTo>
                      <a:lnTo>
                        <a:pt x="96" y="2395"/>
                      </a:lnTo>
                      <a:lnTo>
                        <a:pt x="48" y="2384"/>
                      </a:lnTo>
                      <a:lnTo>
                        <a:pt x="0" y="2374"/>
                      </a:lnTo>
                      <a:lnTo>
                        <a:pt x="1" y="2366"/>
                      </a:lnTo>
                      <a:lnTo>
                        <a:pt x="4" y="2345"/>
                      </a:lnTo>
                      <a:lnTo>
                        <a:pt x="10" y="2313"/>
                      </a:lnTo>
                      <a:lnTo>
                        <a:pt x="18" y="2270"/>
                      </a:lnTo>
                      <a:lnTo>
                        <a:pt x="27" y="2221"/>
                      </a:lnTo>
                      <a:lnTo>
                        <a:pt x="38" y="2165"/>
                      </a:lnTo>
                      <a:lnTo>
                        <a:pt x="49" y="2105"/>
                      </a:lnTo>
                      <a:lnTo>
                        <a:pt x="61" y="2044"/>
                      </a:lnTo>
                      <a:lnTo>
                        <a:pt x="72" y="1983"/>
                      </a:lnTo>
                      <a:lnTo>
                        <a:pt x="84" y="1924"/>
                      </a:lnTo>
                      <a:lnTo>
                        <a:pt x="94" y="1867"/>
                      </a:lnTo>
                      <a:lnTo>
                        <a:pt x="103" y="1818"/>
                      </a:lnTo>
                      <a:lnTo>
                        <a:pt x="111" y="1775"/>
                      </a:lnTo>
                      <a:lnTo>
                        <a:pt x="117" y="1743"/>
                      </a:lnTo>
                      <a:lnTo>
                        <a:pt x="120" y="1722"/>
                      </a:lnTo>
                      <a:lnTo>
                        <a:pt x="123" y="1716"/>
                      </a:lnTo>
                      <a:lnTo>
                        <a:pt x="129" y="1711"/>
                      </a:lnTo>
                      <a:lnTo>
                        <a:pt x="134" y="1708"/>
                      </a:lnTo>
                      <a:lnTo>
                        <a:pt x="138" y="1702"/>
                      </a:lnTo>
                      <a:lnTo>
                        <a:pt x="141" y="1696"/>
                      </a:lnTo>
                      <a:lnTo>
                        <a:pt x="145" y="1690"/>
                      </a:lnTo>
                      <a:lnTo>
                        <a:pt x="146" y="1683"/>
                      </a:lnTo>
                      <a:lnTo>
                        <a:pt x="148" y="1677"/>
                      </a:lnTo>
                      <a:lnTo>
                        <a:pt x="149" y="1670"/>
                      </a:lnTo>
                      <a:lnTo>
                        <a:pt x="150" y="1662"/>
                      </a:lnTo>
                      <a:lnTo>
                        <a:pt x="152" y="1655"/>
                      </a:lnTo>
                      <a:lnTo>
                        <a:pt x="154" y="1647"/>
                      </a:lnTo>
                      <a:lnTo>
                        <a:pt x="156" y="1640"/>
                      </a:lnTo>
                      <a:lnTo>
                        <a:pt x="158" y="1633"/>
                      </a:lnTo>
                      <a:lnTo>
                        <a:pt x="162" y="1627"/>
                      </a:lnTo>
                      <a:lnTo>
                        <a:pt x="165" y="1621"/>
                      </a:lnTo>
                      <a:lnTo>
                        <a:pt x="171" y="1617"/>
                      </a:lnTo>
                      <a:lnTo>
                        <a:pt x="169" y="1609"/>
                      </a:lnTo>
                      <a:lnTo>
                        <a:pt x="165" y="1602"/>
                      </a:lnTo>
                      <a:lnTo>
                        <a:pt x="161" y="1595"/>
                      </a:lnTo>
                      <a:lnTo>
                        <a:pt x="156" y="1590"/>
                      </a:lnTo>
                      <a:lnTo>
                        <a:pt x="149" y="1586"/>
                      </a:lnTo>
                      <a:lnTo>
                        <a:pt x="143" y="1581"/>
                      </a:lnTo>
                      <a:lnTo>
                        <a:pt x="137" y="1578"/>
                      </a:lnTo>
                      <a:lnTo>
                        <a:pt x="130" y="1574"/>
                      </a:lnTo>
                      <a:lnTo>
                        <a:pt x="123" y="1570"/>
                      </a:lnTo>
                      <a:lnTo>
                        <a:pt x="117" y="1566"/>
                      </a:lnTo>
                      <a:lnTo>
                        <a:pt x="111" y="1560"/>
                      </a:lnTo>
                      <a:lnTo>
                        <a:pt x="107" y="1556"/>
                      </a:lnTo>
                      <a:lnTo>
                        <a:pt x="103" y="1549"/>
                      </a:lnTo>
                      <a:lnTo>
                        <a:pt x="102" y="1542"/>
                      </a:lnTo>
                      <a:lnTo>
                        <a:pt x="102" y="1533"/>
                      </a:lnTo>
                      <a:lnTo>
                        <a:pt x="104" y="1524"/>
                      </a:lnTo>
                      <a:lnTo>
                        <a:pt x="104" y="1503"/>
                      </a:lnTo>
                      <a:lnTo>
                        <a:pt x="109" y="1486"/>
                      </a:lnTo>
                      <a:lnTo>
                        <a:pt x="117" y="1472"/>
                      </a:lnTo>
                      <a:lnTo>
                        <a:pt x="126" y="1459"/>
                      </a:lnTo>
                      <a:lnTo>
                        <a:pt x="139" y="1449"/>
                      </a:lnTo>
                      <a:lnTo>
                        <a:pt x="152" y="1441"/>
                      </a:lnTo>
                      <a:lnTo>
                        <a:pt x="166" y="1433"/>
                      </a:lnTo>
                      <a:lnTo>
                        <a:pt x="180" y="1425"/>
                      </a:lnTo>
                      <a:lnTo>
                        <a:pt x="195" y="1417"/>
                      </a:lnTo>
                      <a:lnTo>
                        <a:pt x="209" y="1409"/>
                      </a:lnTo>
                      <a:lnTo>
                        <a:pt x="222" y="1399"/>
                      </a:lnTo>
                      <a:lnTo>
                        <a:pt x="232" y="1388"/>
                      </a:lnTo>
                      <a:lnTo>
                        <a:pt x="241" y="1376"/>
                      </a:lnTo>
                      <a:lnTo>
                        <a:pt x="247" y="1361"/>
                      </a:lnTo>
                      <a:lnTo>
                        <a:pt x="249" y="1342"/>
                      </a:lnTo>
                      <a:lnTo>
                        <a:pt x="249" y="1322"/>
                      </a:lnTo>
                      <a:lnTo>
                        <a:pt x="254" y="1318"/>
                      </a:lnTo>
                      <a:lnTo>
                        <a:pt x="258" y="1315"/>
                      </a:lnTo>
                      <a:lnTo>
                        <a:pt x="264" y="1311"/>
                      </a:lnTo>
                      <a:lnTo>
                        <a:pt x="269" y="1308"/>
                      </a:lnTo>
                      <a:lnTo>
                        <a:pt x="272" y="1303"/>
                      </a:lnTo>
                      <a:lnTo>
                        <a:pt x="277" y="1299"/>
                      </a:lnTo>
                      <a:lnTo>
                        <a:pt x="280" y="1294"/>
                      </a:lnTo>
                      <a:lnTo>
                        <a:pt x="284" y="1289"/>
                      </a:lnTo>
                      <a:lnTo>
                        <a:pt x="287" y="1284"/>
                      </a:lnTo>
                      <a:lnTo>
                        <a:pt x="289" y="1278"/>
                      </a:lnTo>
                      <a:lnTo>
                        <a:pt x="291" y="1272"/>
                      </a:lnTo>
                      <a:lnTo>
                        <a:pt x="292" y="1265"/>
                      </a:lnTo>
                      <a:lnTo>
                        <a:pt x="293" y="1259"/>
                      </a:lnTo>
                      <a:lnTo>
                        <a:pt x="293" y="1253"/>
                      </a:lnTo>
                      <a:lnTo>
                        <a:pt x="292" y="1246"/>
                      </a:lnTo>
                      <a:lnTo>
                        <a:pt x="291" y="1240"/>
                      </a:lnTo>
                      <a:lnTo>
                        <a:pt x="291" y="1239"/>
                      </a:lnTo>
                      <a:lnTo>
                        <a:pt x="294" y="1235"/>
                      </a:lnTo>
                      <a:lnTo>
                        <a:pt x="298" y="1230"/>
                      </a:lnTo>
                      <a:lnTo>
                        <a:pt x="303" y="1224"/>
                      </a:lnTo>
                      <a:lnTo>
                        <a:pt x="310" y="1216"/>
                      </a:lnTo>
                      <a:lnTo>
                        <a:pt x="317" y="1208"/>
                      </a:lnTo>
                      <a:lnTo>
                        <a:pt x="325" y="1199"/>
                      </a:lnTo>
                      <a:lnTo>
                        <a:pt x="333" y="1189"/>
                      </a:lnTo>
                      <a:lnTo>
                        <a:pt x="341" y="1180"/>
                      </a:lnTo>
                      <a:lnTo>
                        <a:pt x="349" y="1171"/>
                      </a:lnTo>
                      <a:lnTo>
                        <a:pt x="356" y="1163"/>
                      </a:lnTo>
                      <a:lnTo>
                        <a:pt x="363" y="1155"/>
                      </a:lnTo>
                      <a:lnTo>
                        <a:pt x="369" y="1149"/>
                      </a:lnTo>
                      <a:lnTo>
                        <a:pt x="372" y="1143"/>
                      </a:lnTo>
                      <a:lnTo>
                        <a:pt x="376" y="1140"/>
                      </a:lnTo>
                      <a:lnTo>
                        <a:pt x="377" y="1140"/>
                      </a:lnTo>
                      <a:lnTo>
                        <a:pt x="375" y="1130"/>
                      </a:lnTo>
                      <a:lnTo>
                        <a:pt x="372" y="1122"/>
                      </a:lnTo>
                      <a:lnTo>
                        <a:pt x="370" y="1114"/>
                      </a:lnTo>
                      <a:lnTo>
                        <a:pt x="366" y="1106"/>
                      </a:lnTo>
                      <a:lnTo>
                        <a:pt x="363" y="1098"/>
                      </a:lnTo>
                      <a:lnTo>
                        <a:pt x="360" y="1089"/>
                      </a:lnTo>
                      <a:lnTo>
                        <a:pt x="356" y="1083"/>
                      </a:lnTo>
                      <a:lnTo>
                        <a:pt x="352" y="1076"/>
                      </a:lnTo>
                      <a:lnTo>
                        <a:pt x="347" y="1069"/>
                      </a:lnTo>
                      <a:lnTo>
                        <a:pt x="344" y="1062"/>
                      </a:lnTo>
                      <a:lnTo>
                        <a:pt x="339" y="1055"/>
                      </a:lnTo>
                      <a:lnTo>
                        <a:pt x="334" y="1048"/>
                      </a:lnTo>
                      <a:lnTo>
                        <a:pt x="330" y="1041"/>
                      </a:lnTo>
                      <a:lnTo>
                        <a:pt x="325" y="1034"/>
                      </a:lnTo>
                      <a:lnTo>
                        <a:pt x="322" y="1027"/>
                      </a:lnTo>
                      <a:lnTo>
                        <a:pt x="318" y="1021"/>
                      </a:lnTo>
                      <a:lnTo>
                        <a:pt x="315" y="1008"/>
                      </a:lnTo>
                      <a:lnTo>
                        <a:pt x="312" y="996"/>
                      </a:lnTo>
                      <a:lnTo>
                        <a:pt x="312" y="986"/>
                      </a:lnTo>
                      <a:lnTo>
                        <a:pt x="311" y="976"/>
                      </a:lnTo>
                      <a:lnTo>
                        <a:pt x="311" y="965"/>
                      </a:lnTo>
                      <a:lnTo>
                        <a:pt x="312" y="955"/>
                      </a:lnTo>
                      <a:lnTo>
                        <a:pt x="312" y="946"/>
                      </a:lnTo>
                      <a:lnTo>
                        <a:pt x="312" y="937"/>
                      </a:lnTo>
                      <a:lnTo>
                        <a:pt x="312" y="927"/>
                      </a:lnTo>
                      <a:lnTo>
                        <a:pt x="312" y="918"/>
                      </a:lnTo>
                      <a:lnTo>
                        <a:pt x="311" y="910"/>
                      </a:lnTo>
                      <a:lnTo>
                        <a:pt x="310" y="902"/>
                      </a:lnTo>
                      <a:lnTo>
                        <a:pt x="307" y="895"/>
                      </a:lnTo>
                      <a:lnTo>
                        <a:pt x="302" y="887"/>
                      </a:lnTo>
                      <a:lnTo>
                        <a:pt x="298" y="880"/>
                      </a:lnTo>
                      <a:lnTo>
                        <a:pt x="291" y="875"/>
                      </a:lnTo>
                      <a:lnTo>
                        <a:pt x="302" y="821"/>
                      </a:lnTo>
                      <a:lnTo>
                        <a:pt x="312" y="767"/>
                      </a:lnTo>
                      <a:lnTo>
                        <a:pt x="324" y="711"/>
                      </a:lnTo>
                      <a:lnTo>
                        <a:pt x="334" y="657"/>
                      </a:lnTo>
                      <a:lnTo>
                        <a:pt x="345" y="602"/>
                      </a:lnTo>
                      <a:lnTo>
                        <a:pt x="356" y="547"/>
                      </a:lnTo>
                      <a:lnTo>
                        <a:pt x="366" y="493"/>
                      </a:lnTo>
                      <a:lnTo>
                        <a:pt x="377" y="438"/>
                      </a:lnTo>
                      <a:lnTo>
                        <a:pt x="386" y="383"/>
                      </a:lnTo>
                      <a:lnTo>
                        <a:pt x="396" y="328"/>
                      </a:lnTo>
                      <a:lnTo>
                        <a:pt x="407" y="273"/>
                      </a:lnTo>
                      <a:lnTo>
                        <a:pt x="417" y="217"/>
                      </a:lnTo>
                      <a:lnTo>
                        <a:pt x="427" y="163"/>
                      </a:lnTo>
                      <a:lnTo>
                        <a:pt x="438" y="108"/>
                      </a:lnTo>
                      <a:lnTo>
                        <a:pt x="448" y="54"/>
                      </a:lnTo>
                      <a:lnTo>
                        <a:pt x="460" y="0"/>
                      </a:lnTo>
                      <a:lnTo>
                        <a:pt x="473" y="3"/>
                      </a:lnTo>
                      <a:lnTo>
                        <a:pt x="488" y="5"/>
                      </a:lnTo>
                      <a:lnTo>
                        <a:pt x="502" y="7"/>
                      </a:lnTo>
                      <a:lnTo>
                        <a:pt x="517" y="10"/>
                      </a:lnTo>
                      <a:lnTo>
                        <a:pt x="532" y="12"/>
                      </a:lnTo>
                      <a:lnTo>
                        <a:pt x="546" y="14"/>
                      </a:lnTo>
                      <a:lnTo>
                        <a:pt x="561" y="15"/>
                      </a:lnTo>
                      <a:lnTo>
                        <a:pt x="576" y="18"/>
                      </a:lnTo>
                      <a:lnTo>
                        <a:pt x="590" y="20"/>
                      </a:lnTo>
                      <a:lnTo>
                        <a:pt x="604" y="22"/>
                      </a:lnTo>
                      <a:lnTo>
                        <a:pt x="618" y="26"/>
                      </a:lnTo>
                      <a:lnTo>
                        <a:pt x="633" y="28"/>
                      </a:lnTo>
                      <a:lnTo>
                        <a:pt x="647" y="33"/>
                      </a:lnTo>
                      <a:lnTo>
                        <a:pt x="661" y="36"/>
                      </a:lnTo>
                      <a:lnTo>
                        <a:pt x="675" y="42"/>
                      </a:lnTo>
                      <a:lnTo>
                        <a:pt x="690" y="47"/>
                      </a:lnTo>
                      <a:close/>
                    </a:path>
                  </a:pathLst>
                </a:custGeom>
                <a:noFill/>
                <a:ln w="1143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7" name="Freeform 21"/>
                <p:cNvSpPr>
                  <a:spLocks/>
                </p:cNvSpPr>
                <p:nvPr/>
              </p:nvSpPr>
              <p:spPr bwMode="auto">
                <a:xfrm>
                  <a:off x="2932113" y="1974850"/>
                  <a:ext cx="844550" cy="495300"/>
                </a:xfrm>
                <a:custGeom>
                  <a:avLst/>
                  <a:gdLst>
                    <a:gd name="T0" fmla="*/ 353406363 w 1797"/>
                    <a:gd name="T1" fmla="*/ 4819790 h 1082"/>
                    <a:gd name="T2" fmla="*/ 356277926 w 1797"/>
                    <a:gd name="T3" fmla="*/ 13411092 h 1082"/>
                    <a:gd name="T4" fmla="*/ 357824153 w 1797"/>
                    <a:gd name="T5" fmla="*/ 22421706 h 1082"/>
                    <a:gd name="T6" fmla="*/ 358265932 w 1797"/>
                    <a:gd name="T7" fmla="*/ 31222669 h 1082"/>
                    <a:gd name="T8" fmla="*/ 358486821 w 1797"/>
                    <a:gd name="T9" fmla="*/ 40233279 h 1082"/>
                    <a:gd name="T10" fmla="*/ 358707711 w 1797"/>
                    <a:gd name="T11" fmla="*/ 49243432 h 1082"/>
                    <a:gd name="T12" fmla="*/ 358928600 w 1797"/>
                    <a:gd name="T13" fmla="*/ 58463698 h 1082"/>
                    <a:gd name="T14" fmla="*/ 360253937 w 1797"/>
                    <a:gd name="T15" fmla="*/ 67893177 h 1082"/>
                    <a:gd name="T16" fmla="*/ 364892146 w 1797"/>
                    <a:gd name="T17" fmla="*/ 77951607 h 1082"/>
                    <a:gd name="T18" fmla="*/ 370414383 w 1797"/>
                    <a:gd name="T19" fmla="*/ 89057400 h 1082"/>
                    <a:gd name="T20" fmla="*/ 374389924 w 1797"/>
                    <a:gd name="T21" fmla="*/ 100792160 h 1082"/>
                    <a:gd name="T22" fmla="*/ 377261487 w 1797"/>
                    <a:gd name="T23" fmla="*/ 113155428 h 1082"/>
                    <a:gd name="T24" fmla="*/ 378807713 w 1797"/>
                    <a:gd name="T25" fmla="*/ 125938036 h 1082"/>
                    <a:gd name="T26" fmla="*/ 379912161 w 1797"/>
                    <a:gd name="T27" fmla="*/ 138929813 h 1082"/>
                    <a:gd name="T28" fmla="*/ 380574829 w 1797"/>
                    <a:gd name="T29" fmla="*/ 151921591 h 1082"/>
                    <a:gd name="T30" fmla="*/ 381237498 w 1797"/>
                    <a:gd name="T31" fmla="*/ 164913826 h 1082"/>
                    <a:gd name="T32" fmla="*/ 383666812 w 1797"/>
                    <a:gd name="T33" fmla="*/ 173924436 h 1082"/>
                    <a:gd name="T34" fmla="*/ 386759265 w 1797"/>
                    <a:gd name="T35" fmla="*/ 179581932 h 1082"/>
                    <a:gd name="T36" fmla="*/ 389630828 w 1797"/>
                    <a:gd name="T37" fmla="*/ 185030229 h 1082"/>
                    <a:gd name="T38" fmla="*/ 392501921 w 1797"/>
                    <a:gd name="T39" fmla="*/ 190897380 h 1082"/>
                    <a:gd name="T40" fmla="*/ 394489926 w 1797"/>
                    <a:gd name="T41" fmla="*/ 196555333 h 1082"/>
                    <a:gd name="T42" fmla="*/ 396036153 w 1797"/>
                    <a:gd name="T43" fmla="*/ 202841795 h 1082"/>
                    <a:gd name="T44" fmla="*/ 396919711 w 1797"/>
                    <a:gd name="T45" fmla="*/ 209966422 h 1082"/>
                    <a:gd name="T46" fmla="*/ 396477932 w 1797"/>
                    <a:gd name="T47" fmla="*/ 217300703 h 1082"/>
                    <a:gd name="T48" fmla="*/ 372622808 w 1797"/>
                    <a:gd name="T49" fmla="*/ 222748543 h 1082"/>
                    <a:gd name="T50" fmla="*/ 324692141 w 1797"/>
                    <a:gd name="T51" fmla="*/ 224634528 h 1082"/>
                    <a:gd name="T52" fmla="*/ 275657027 w 1797"/>
                    <a:gd name="T53" fmla="*/ 226101659 h 1082"/>
                    <a:gd name="T54" fmla="*/ 225517406 w 1797"/>
                    <a:gd name="T55" fmla="*/ 226520512 h 1082"/>
                    <a:gd name="T56" fmla="*/ 174936066 w 1797"/>
                    <a:gd name="T57" fmla="*/ 226520512 h 1082"/>
                    <a:gd name="T58" fmla="*/ 124355195 w 1797"/>
                    <a:gd name="T59" fmla="*/ 225682348 h 1082"/>
                    <a:gd name="T60" fmla="*/ 73994715 w 1797"/>
                    <a:gd name="T61" fmla="*/ 224634528 h 1082"/>
                    <a:gd name="T62" fmla="*/ 24296910 w 1797"/>
                    <a:gd name="T63" fmla="*/ 222958199 h 1082"/>
                    <a:gd name="T64" fmla="*/ 0 w 1797"/>
                    <a:gd name="T65" fmla="*/ 219186688 h 1082"/>
                    <a:gd name="T66" fmla="*/ 220890 w 1797"/>
                    <a:gd name="T67" fmla="*/ 201165466 h 1082"/>
                    <a:gd name="T68" fmla="*/ 883558 w 1797"/>
                    <a:gd name="T69" fmla="*/ 170362123 h 1082"/>
                    <a:gd name="T70" fmla="*/ 1767116 w 1797"/>
                    <a:gd name="T71" fmla="*/ 131386334 h 1082"/>
                    <a:gd name="T72" fmla="*/ 2429785 w 1797"/>
                    <a:gd name="T73" fmla="*/ 90314876 h 1082"/>
                    <a:gd name="T74" fmla="*/ 3313343 w 1797"/>
                    <a:gd name="T75" fmla="*/ 51339072 h 1082"/>
                    <a:gd name="T76" fmla="*/ 3976012 w 1797"/>
                    <a:gd name="T77" fmla="*/ 20326066 h 1082"/>
                    <a:gd name="T78" fmla="*/ 4196902 w 1797"/>
                    <a:gd name="T79" fmla="*/ 2304839 h 1082"/>
                    <a:gd name="T80" fmla="*/ 24738689 w 1797"/>
                    <a:gd name="T81" fmla="*/ 628509 h 1082"/>
                    <a:gd name="T82" fmla="*/ 67147141 w 1797"/>
                    <a:gd name="T83" fmla="*/ 1885985 h 1082"/>
                    <a:gd name="T84" fmla="*/ 110660488 w 1797"/>
                    <a:gd name="T85" fmla="*/ 2514494 h 1082"/>
                    <a:gd name="T86" fmla="*/ 154836063 w 1797"/>
                    <a:gd name="T87" fmla="*/ 3143003 h 1082"/>
                    <a:gd name="T88" fmla="*/ 199232968 w 1797"/>
                    <a:gd name="T89" fmla="*/ 3143003 h 1082"/>
                    <a:gd name="T90" fmla="*/ 243629874 w 1797"/>
                    <a:gd name="T91" fmla="*/ 2514494 h 1082"/>
                    <a:gd name="T92" fmla="*/ 287584589 w 1797"/>
                    <a:gd name="T93" fmla="*/ 1885985 h 1082"/>
                    <a:gd name="T94" fmla="*/ 330656157 w 1797"/>
                    <a:gd name="T95" fmla="*/ 838165 h 108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797"/>
                    <a:gd name="T145" fmla="*/ 0 h 1082"/>
                    <a:gd name="T146" fmla="*/ 1797 w 1797"/>
                    <a:gd name="T147" fmla="*/ 1082 h 108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797" h="1082">
                      <a:moveTo>
                        <a:pt x="1592" y="2"/>
                      </a:moveTo>
                      <a:lnTo>
                        <a:pt x="1600" y="23"/>
                      </a:lnTo>
                      <a:lnTo>
                        <a:pt x="1607" y="43"/>
                      </a:lnTo>
                      <a:lnTo>
                        <a:pt x="1613" y="64"/>
                      </a:lnTo>
                      <a:lnTo>
                        <a:pt x="1616" y="86"/>
                      </a:lnTo>
                      <a:lnTo>
                        <a:pt x="1620" y="107"/>
                      </a:lnTo>
                      <a:lnTo>
                        <a:pt x="1621" y="127"/>
                      </a:lnTo>
                      <a:lnTo>
                        <a:pt x="1622" y="149"/>
                      </a:lnTo>
                      <a:lnTo>
                        <a:pt x="1623" y="170"/>
                      </a:lnTo>
                      <a:lnTo>
                        <a:pt x="1623" y="192"/>
                      </a:lnTo>
                      <a:lnTo>
                        <a:pt x="1623" y="214"/>
                      </a:lnTo>
                      <a:lnTo>
                        <a:pt x="1624" y="235"/>
                      </a:lnTo>
                      <a:lnTo>
                        <a:pt x="1624" y="257"/>
                      </a:lnTo>
                      <a:lnTo>
                        <a:pt x="1625" y="279"/>
                      </a:lnTo>
                      <a:lnTo>
                        <a:pt x="1628" y="302"/>
                      </a:lnTo>
                      <a:lnTo>
                        <a:pt x="1631" y="324"/>
                      </a:lnTo>
                      <a:lnTo>
                        <a:pt x="1636" y="348"/>
                      </a:lnTo>
                      <a:lnTo>
                        <a:pt x="1652" y="372"/>
                      </a:lnTo>
                      <a:lnTo>
                        <a:pt x="1666" y="398"/>
                      </a:lnTo>
                      <a:lnTo>
                        <a:pt x="1677" y="425"/>
                      </a:lnTo>
                      <a:lnTo>
                        <a:pt x="1687" y="454"/>
                      </a:lnTo>
                      <a:lnTo>
                        <a:pt x="1695" y="481"/>
                      </a:lnTo>
                      <a:lnTo>
                        <a:pt x="1702" y="511"/>
                      </a:lnTo>
                      <a:lnTo>
                        <a:pt x="1708" y="540"/>
                      </a:lnTo>
                      <a:lnTo>
                        <a:pt x="1712" y="571"/>
                      </a:lnTo>
                      <a:lnTo>
                        <a:pt x="1715" y="601"/>
                      </a:lnTo>
                      <a:lnTo>
                        <a:pt x="1717" y="632"/>
                      </a:lnTo>
                      <a:lnTo>
                        <a:pt x="1720" y="663"/>
                      </a:lnTo>
                      <a:lnTo>
                        <a:pt x="1722" y="694"/>
                      </a:lnTo>
                      <a:lnTo>
                        <a:pt x="1723" y="725"/>
                      </a:lnTo>
                      <a:lnTo>
                        <a:pt x="1725" y="756"/>
                      </a:lnTo>
                      <a:lnTo>
                        <a:pt x="1726" y="787"/>
                      </a:lnTo>
                      <a:lnTo>
                        <a:pt x="1730" y="818"/>
                      </a:lnTo>
                      <a:lnTo>
                        <a:pt x="1737" y="830"/>
                      </a:lnTo>
                      <a:lnTo>
                        <a:pt x="1744" y="844"/>
                      </a:lnTo>
                      <a:lnTo>
                        <a:pt x="1751" y="857"/>
                      </a:lnTo>
                      <a:lnTo>
                        <a:pt x="1758" y="871"/>
                      </a:lnTo>
                      <a:lnTo>
                        <a:pt x="1764" y="883"/>
                      </a:lnTo>
                      <a:lnTo>
                        <a:pt x="1771" y="897"/>
                      </a:lnTo>
                      <a:lnTo>
                        <a:pt x="1777" y="911"/>
                      </a:lnTo>
                      <a:lnTo>
                        <a:pt x="1782" y="925"/>
                      </a:lnTo>
                      <a:lnTo>
                        <a:pt x="1786" y="938"/>
                      </a:lnTo>
                      <a:lnTo>
                        <a:pt x="1790" y="953"/>
                      </a:lnTo>
                      <a:lnTo>
                        <a:pt x="1793" y="968"/>
                      </a:lnTo>
                      <a:lnTo>
                        <a:pt x="1795" y="984"/>
                      </a:lnTo>
                      <a:lnTo>
                        <a:pt x="1797" y="1002"/>
                      </a:lnTo>
                      <a:lnTo>
                        <a:pt x="1797" y="1019"/>
                      </a:lnTo>
                      <a:lnTo>
                        <a:pt x="1795" y="1037"/>
                      </a:lnTo>
                      <a:lnTo>
                        <a:pt x="1794" y="1057"/>
                      </a:lnTo>
                      <a:lnTo>
                        <a:pt x="1687" y="1063"/>
                      </a:lnTo>
                      <a:lnTo>
                        <a:pt x="1580" y="1068"/>
                      </a:lnTo>
                      <a:lnTo>
                        <a:pt x="1470" y="1072"/>
                      </a:lnTo>
                      <a:lnTo>
                        <a:pt x="1360" y="1075"/>
                      </a:lnTo>
                      <a:lnTo>
                        <a:pt x="1248" y="1079"/>
                      </a:lnTo>
                      <a:lnTo>
                        <a:pt x="1134" y="1080"/>
                      </a:lnTo>
                      <a:lnTo>
                        <a:pt x="1021" y="1081"/>
                      </a:lnTo>
                      <a:lnTo>
                        <a:pt x="907" y="1082"/>
                      </a:lnTo>
                      <a:lnTo>
                        <a:pt x="792" y="1081"/>
                      </a:lnTo>
                      <a:lnTo>
                        <a:pt x="678" y="1080"/>
                      </a:lnTo>
                      <a:lnTo>
                        <a:pt x="563" y="1077"/>
                      </a:lnTo>
                      <a:lnTo>
                        <a:pt x="449" y="1075"/>
                      </a:lnTo>
                      <a:lnTo>
                        <a:pt x="335" y="1072"/>
                      </a:lnTo>
                      <a:lnTo>
                        <a:pt x="222" y="1068"/>
                      </a:lnTo>
                      <a:lnTo>
                        <a:pt x="110" y="1064"/>
                      </a:lnTo>
                      <a:lnTo>
                        <a:pt x="0" y="1059"/>
                      </a:lnTo>
                      <a:lnTo>
                        <a:pt x="0" y="1046"/>
                      </a:lnTo>
                      <a:lnTo>
                        <a:pt x="0" y="1013"/>
                      </a:lnTo>
                      <a:lnTo>
                        <a:pt x="1" y="960"/>
                      </a:lnTo>
                      <a:lnTo>
                        <a:pt x="2" y="892"/>
                      </a:lnTo>
                      <a:lnTo>
                        <a:pt x="4" y="813"/>
                      </a:lnTo>
                      <a:lnTo>
                        <a:pt x="5" y="724"/>
                      </a:lnTo>
                      <a:lnTo>
                        <a:pt x="8" y="627"/>
                      </a:lnTo>
                      <a:lnTo>
                        <a:pt x="10" y="529"/>
                      </a:lnTo>
                      <a:lnTo>
                        <a:pt x="11" y="431"/>
                      </a:lnTo>
                      <a:lnTo>
                        <a:pt x="13" y="334"/>
                      </a:lnTo>
                      <a:lnTo>
                        <a:pt x="15" y="245"/>
                      </a:lnTo>
                      <a:lnTo>
                        <a:pt x="17" y="165"/>
                      </a:lnTo>
                      <a:lnTo>
                        <a:pt x="18" y="97"/>
                      </a:lnTo>
                      <a:lnTo>
                        <a:pt x="19" y="45"/>
                      </a:lnTo>
                      <a:lnTo>
                        <a:pt x="19" y="11"/>
                      </a:lnTo>
                      <a:lnTo>
                        <a:pt x="20" y="0"/>
                      </a:lnTo>
                      <a:lnTo>
                        <a:pt x="112" y="3"/>
                      </a:lnTo>
                      <a:lnTo>
                        <a:pt x="208" y="7"/>
                      </a:lnTo>
                      <a:lnTo>
                        <a:pt x="304" y="9"/>
                      </a:lnTo>
                      <a:lnTo>
                        <a:pt x="402" y="11"/>
                      </a:lnTo>
                      <a:lnTo>
                        <a:pt x="501" y="12"/>
                      </a:lnTo>
                      <a:lnTo>
                        <a:pt x="601" y="14"/>
                      </a:lnTo>
                      <a:lnTo>
                        <a:pt x="701" y="15"/>
                      </a:lnTo>
                      <a:lnTo>
                        <a:pt x="802" y="15"/>
                      </a:lnTo>
                      <a:lnTo>
                        <a:pt x="902" y="15"/>
                      </a:lnTo>
                      <a:lnTo>
                        <a:pt x="1003" y="14"/>
                      </a:lnTo>
                      <a:lnTo>
                        <a:pt x="1103" y="12"/>
                      </a:lnTo>
                      <a:lnTo>
                        <a:pt x="1203" y="10"/>
                      </a:lnTo>
                      <a:lnTo>
                        <a:pt x="1302" y="9"/>
                      </a:lnTo>
                      <a:lnTo>
                        <a:pt x="1400" y="7"/>
                      </a:lnTo>
                      <a:lnTo>
                        <a:pt x="1497" y="4"/>
                      </a:lnTo>
                      <a:lnTo>
                        <a:pt x="1592" y="2"/>
                      </a:lnTo>
                      <a:close/>
                    </a:path>
                  </a:pathLst>
                </a:custGeom>
                <a:noFill/>
                <a:ln w="1143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8" name="Freeform 22"/>
                <p:cNvSpPr>
                  <a:spLocks/>
                </p:cNvSpPr>
                <p:nvPr/>
              </p:nvSpPr>
              <p:spPr bwMode="auto">
                <a:xfrm>
                  <a:off x="1604963" y="2982913"/>
                  <a:ext cx="688975" cy="860425"/>
                </a:xfrm>
                <a:custGeom>
                  <a:avLst/>
                  <a:gdLst>
                    <a:gd name="T0" fmla="*/ 229279639 w 1461"/>
                    <a:gd name="T1" fmla="*/ 30988621 h 1874"/>
                    <a:gd name="T2" fmla="*/ 227500377 w 1461"/>
                    <a:gd name="T3" fmla="*/ 47220989 h 1874"/>
                    <a:gd name="T4" fmla="*/ 225943699 w 1461"/>
                    <a:gd name="T5" fmla="*/ 63031424 h 1874"/>
                    <a:gd name="T6" fmla="*/ 224387022 w 1461"/>
                    <a:gd name="T7" fmla="*/ 78420355 h 1874"/>
                    <a:gd name="T8" fmla="*/ 223719740 w 1461"/>
                    <a:gd name="T9" fmla="*/ 93177053 h 1874"/>
                    <a:gd name="T10" fmla="*/ 224609135 w 1461"/>
                    <a:gd name="T11" fmla="*/ 102874049 h 1874"/>
                    <a:gd name="T12" fmla="*/ 239286986 w 1461"/>
                    <a:gd name="T13" fmla="*/ 104560923 h 1874"/>
                    <a:gd name="T14" fmla="*/ 264861165 w 1461"/>
                    <a:gd name="T15" fmla="*/ 107301059 h 1874"/>
                    <a:gd name="T16" fmla="*/ 292659246 w 1461"/>
                    <a:gd name="T17" fmla="*/ 110463143 h 1874"/>
                    <a:gd name="T18" fmla="*/ 315565181 w 1461"/>
                    <a:gd name="T19" fmla="*/ 113203738 h 1874"/>
                    <a:gd name="T20" fmla="*/ 324905246 w 1461"/>
                    <a:gd name="T21" fmla="*/ 114468664 h 1874"/>
                    <a:gd name="T22" fmla="*/ 320902496 w 1461"/>
                    <a:gd name="T23" fmla="*/ 159792509 h 1874"/>
                    <a:gd name="T24" fmla="*/ 314897899 w 1461"/>
                    <a:gd name="T25" fmla="*/ 220926745 h 1874"/>
                    <a:gd name="T26" fmla="*/ 308003907 w 1461"/>
                    <a:gd name="T27" fmla="*/ 286698792 h 1874"/>
                    <a:gd name="T28" fmla="*/ 301332500 w 1461"/>
                    <a:gd name="T29" fmla="*/ 345514381 h 1874"/>
                    <a:gd name="T30" fmla="*/ 296884581 w 1461"/>
                    <a:gd name="T31" fmla="*/ 386832677 h 1874"/>
                    <a:gd name="T32" fmla="*/ 257745061 w 1461"/>
                    <a:gd name="T33" fmla="*/ 391048483 h 1874"/>
                    <a:gd name="T34" fmla="*/ 201703671 w 1461"/>
                    <a:gd name="T35" fmla="*/ 385146263 h 1874"/>
                    <a:gd name="T36" fmla="*/ 147219018 w 1461"/>
                    <a:gd name="T37" fmla="*/ 379665072 h 1874"/>
                    <a:gd name="T38" fmla="*/ 92734807 w 1461"/>
                    <a:gd name="T39" fmla="*/ 373340904 h 1874"/>
                    <a:gd name="T40" fmla="*/ 37583329 w 1461"/>
                    <a:gd name="T41" fmla="*/ 366384044 h 1874"/>
                    <a:gd name="T42" fmla="*/ 667282 w 1461"/>
                    <a:gd name="T43" fmla="*/ 350784368 h 1874"/>
                    <a:gd name="T44" fmla="*/ 4225337 w 1461"/>
                    <a:gd name="T45" fmla="*/ 322114409 h 1874"/>
                    <a:gd name="T46" fmla="*/ 8673258 w 1461"/>
                    <a:gd name="T47" fmla="*/ 293866397 h 1874"/>
                    <a:gd name="T48" fmla="*/ 12898592 w 1461"/>
                    <a:gd name="T49" fmla="*/ 265828671 h 1874"/>
                    <a:gd name="T50" fmla="*/ 17123459 w 1461"/>
                    <a:gd name="T51" fmla="*/ 237580602 h 1874"/>
                    <a:gd name="T52" fmla="*/ 20014701 w 1461"/>
                    <a:gd name="T53" fmla="*/ 209542875 h 1874"/>
                    <a:gd name="T54" fmla="*/ 20459398 w 1461"/>
                    <a:gd name="T55" fmla="*/ 209121386 h 1874"/>
                    <a:gd name="T56" fmla="*/ 21126681 w 1461"/>
                    <a:gd name="T57" fmla="*/ 208910642 h 1874"/>
                    <a:gd name="T58" fmla="*/ 22016076 w 1461"/>
                    <a:gd name="T59" fmla="*/ 208278409 h 1874"/>
                    <a:gd name="T60" fmla="*/ 22683358 w 1461"/>
                    <a:gd name="T61" fmla="*/ 203218707 h 1874"/>
                    <a:gd name="T62" fmla="*/ 25574128 w 1461"/>
                    <a:gd name="T63" fmla="*/ 181716352 h 1874"/>
                    <a:gd name="T64" fmla="*/ 29799463 w 1461"/>
                    <a:gd name="T65" fmla="*/ 150938490 h 1874"/>
                    <a:gd name="T66" fmla="*/ 34024805 w 1461"/>
                    <a:gd name="T67" fmla="*/ 119949854 h 1874"/>
                    <a:gd name="T68" fmla="*/ 36693462 w 1461"/>
                    <a:gd name="T69" fmla="*/ 98447499 h 1874"/>
                    <a:gd name="T70" fmla="*/ 37583329 w 1461"/>
                    <a:gd name="T71" fmla="*/ 93387797 h 1874"/>
                    <a:gd name="T72" fmla="*/ 38028027 w 1461"/>
                    <a:gd name="T73" fmla="*/ 92334075 h 1874"/>
                    <a:gd name="T74" fmla="*/ 38917422 w 1461"/>
                    <a:gd name="T75" fmla="*/ 90858406 h 1874"/>
                    <a:gd name="T76" fmla="*/ 39584704 w 1461"/>
                    <a:gd name="T77" fmla="*/ 89171532 h 1874"/>
                    <a:gd name="T78" fmla="*/ 40474099 w 1461"/>
                    <a:gd name="T79" fmla="*/ 87696322 h 1874"/>
                    <a:gd name="T80" fmla="*/ 40918797 w 1461"/>
                    <a:gd name="T81" fmla="*/ 87274374 h 1874"/>
                    <a:gd name="T82" fmla="*/ 41586079 w 1461"/>
                    <a:gd name="T83" fmla="*/ 79053047 h 1874"/>
                    <a:gd name="T84" fmla="*/ 44032152 w 1461"/>
                    <a:gd name="T85" fmla="*/ 59658581 h 1874"/>
                    <a:gd name="T86" fmla="*/ 46923394 w 1461"/>
                    <a:gd name="T87" fmla="*/ 35415631 h 1874"/>
                    <a:gd name="T88" fmla="*/ 49592051 w 1461"/>
                    <a:gd name="T89" fmla="*/ 13702521 h 1874"/>
                    <a:gd name="T90" fmla="*/ 51148728 w 1461"/>
                    <a:gd name="T91" fmla="*/ 1054181 h 1874"/>
                    <a:gd name="T92" fmla="*/ 74054207 w 1461"/>
                    <a:gd name="T93" fmla="*/ 2319107 h 1874"/>
                    <a:gd name="T94" fmla="*/ 108079469 w 1461"/>
                    <a:gd name="T95" fmla="*/ 6113425 h 1874"/>
                    <a:gd name="T96" fmla="*/ 141659591 w 1461"/>
                    <a:gd name="T97" fmla="*/ 10118948 h 1874"/>
                    <a:gd name="T98" fmla="*/ 174794986 w 1461"/>
                    <a:gd name="T99" fmla="*/ 13702521 h 1874"/>
                    <a:gd name="T100" fmla="*/ 208152965 w 1461"/>
                    <a:gd name="T101" fmla="*/ 17496841 h 187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61"/>
                    <a:gd name="T154" fmla="*/ 0 h 1874"/>
                    <a:gd name="T155" fmla="*/ 1461 w 1461"/>
                    <a:gd name="T156" fmla="*/ 1874 h 187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61" h="1874">
                      <a:moveTo>
                        <a:pt x="1037" y="95"/>
                      </a:moveTo>
                      <a:lnTo>
                        <a:pt x="1033" y="121"/>
                      </a:lnTo>
                      <a:lnTo>
                        <a:pt x="1031" y="147"/>
                      </a:lnTo>
                      <a:lnTo>
                        <a:pt x="1029" y="173"/>
                      </a:lnTo>
                      <a:lnTo>
                        <a:pt x="1025" y="199"/>
                      </a:lnTo>
                      <a:lnTo>
                        <a:pt x="1023" y="224"/>
                      </a:lnTo>
                      <a:lnTo>
                        <a:pt x="1021" y="250"/>
                      </a:lnTo>
                      <a:lnTo>
                        <a:pt x="1019" y="275"/>
                      </a:lnTo>
                      <a:lnTo>
                        <a:pt x="1016" y="299"/>
                      </a:lnTo>
                      <a:lnTo>
                        <a:pt x="1014" y="323"/>
                      </a:lnTo>
                      <a:lnTo>
                        <a:pt x="1012" y="347"/>
                      </a:lnTo>
                      <a:lnTo>
                        <a:pt x="1009" y="372"/>
                      </a:lnTo>
                      <a:lnTo>
                        <a:pt x="1008" y="394"/>
                      </a:lnTo>
                      <a:lnTo>
                        <a:pt x="1007" y="419"/>
                      </a:lnTo>
                      <a:lnTo>
                        <a:pt x="1006" y="442"/>
                      </a:lnTo>
                      <a:lnTo>
                        <a:pt x="1006" y="465"/>
                      </a:lnTo>
                      <a:lnTo>
                        <a:pt x="1006" y="488"/>
                      </a:lnTo>
                      <a:lnTo>
                        <a:pt x="1010" y="488"/>
                      </a:lnTo>
                      <a:lnTo>
                        <a:pt x="1025" y="490"/>
                      </a:lnTo>
                      <a:lnTo>
                        <a:pt x="1047" y="492"/>
                      </a:lnTo>
                      <a:lnTo>
                        <a:pt x="1076" y="496"/>
                      </a:lnTo>
                      <a:lnTo>
                        <a:pt x="1110" y="500"/>
                      </a:lnTo>
                      <a:lnTo>
                        <a:pt x="1150" y="505"/>
                      </a:lnTo>
                      <a:lnTo>
                        <a:pt x="1191" y="509"/>
                      </a:lnTo>
                      <a:lnTo>
                        <a:pt x="1233" y="515"/>
                      </a:lnTo>
                      <a:lnTo>
                        <a:pt x="1275" y="520"/>
                      </a:lnTo>
                      <a:lnTo>
                        <a:pt x="1316" y="524"/>
                      </a:lnTo>
                      <a:lnTo>
                        <a:pt x="1355" y="529"/>
                      </a:lnTo>
                      <a:lnTo>
                        <a:pt x="1390" y="534"/>
                      </a:lnTo>
                      <a:lnTo>
                        <a:pt x="1419" y="537"/>
                      </a:lnTo>
                      <a:lnTo>
                        <a:pt x="1440" y="539"/>
                      </a:lnTo>
                      <a:lnTo>
                        <a:pt x="1455" y="542"/>
                      </a:lnTo>
                      <a:lnTo>
                        <a:pt x="1461" y="543"/>
                      </a:lnTo>
                      <a:lnTo>
                        <a:pt x="1457" y="602"/>
                      </a:lnTo>
                      <a:lnTo>
                        <a:pt x="1451" y="675"/>
                      </a:lnTo>
                      <a:lnTo>
                        <a:pt x="1443" y="758"/>
                      </a:lnTo>
                      <a:lnTo>
                        <a:pt x="1435" y="849"/>
                      </a:lnTo>
                      <a:lnTo>
                        <a:pt x="1425" y="946"/>
                      </a:lnTo>
                      <a:lnTo>
                        <a:pt x="1416" y="1048"/>
                      </a:lnTo>
                      <a:lnTo>
                        <a:pt x="1406" y="1152"/>
                      </a:lnTo>
                      <a:lnTo>
                        <a:pt x="1396" y="1256"/>
                      </a:lnTo>
                      <a:lnTo>
                        <a:pt x="1385" y="1360"/>
                      </a:lnTo>
                      <a:lnTo>
                        <a:pt x="1375" y="1458"/>
                      </a:lnTo>
                      <a:lnTo>
                        <a:pt x="1365" y="1553"/>
                      </a:lnTo>
                      <a:lnTo>
                        <a:pt x="1355" y="1639"/>
                      </a:lnTo>
                      <a:lnTo>
                        <a:pt x="1347" y="1717"/>
                      </a:lnTo>
                      <a:lnTo>
                        <a:pt x="1340" y="1782"/>
                      </a:lnTo>
                      <a:lnTo>
                        <a:pt x="1335" y="1835"/>
                      </a:lnTo>
                      <a:lnTo>
                        <a:pt x="1331" y="1874"/>
                      </a:lnTo>
                      <a:lnTo>
                        <a:pt x="1244" y="1864"/>
                      </a:lnTo>
                      <a:lnTo>
                        <a:pt x="1159" y="1855"/>
                      </a:lnTo>
                      <a:lnTo>
                        <a:pt x="1074" y="1845"/>
                      </a:lnTo>
                      <a:lnTo>
                        <a:pt x="990" y="1836"/>
                      </a:lnTo>
                      <a:lnTo>
                        <a:pt x="907" y="1827"/>
                      </a:lnTo>
                      <a:lnTo>
                        <a:pt x="825" y="1818"/>
                      </a:lnTo>
                      <a:lnTo>
                        <a:pt x="744" y="1810"/>
                      </a:lnTo>
                      <a:lnTo>
                        <a:pt x="662" y="1801"/>
                      </a:lnTo>
                      <a:lnTo>
                        <a:pt x="580" y="1790"/>
                      </a:lnTo>
                      <a:lnTo>
                        <a:pt x="499" y="1781"/>
                      </a:lnTo>
                      <a:lnTo>
                        <a:pt x="417" y="1771"/>
                      </a:lnTo>
                      <a:lnTo>
                        <a:pt x="336" y="1760"/>
                      </a:lnTo>
                      <a:lnTo>
                        <a:pt x="253" y="1749"/>
                      </a:lnTo>
                      <a:lnTo>
                        <a:pt x="169" y="1738"/>
                      </a:lnTo>
                      <a:lnTo>
                        <a:pt x="85" y="1724"/>
                      </a:lnTo>
                      <a:lnTo>
                        <a:pt x="0" y="1711"/>
                      </a:lnTo>
                      <a:lnTo>
                        <a:pt x="3" y="1664"/>
                      </a:lnTo>
                      <a:lnTo>
                        <a:pt x="8" y="1619"/>
                      </a:lnTo>
                      <a:lnTo>
                        <a:pt x="14" y="1573"/>
                      </a:lnTo>
                      <a:lnTo>
                        <a:pt x="19" y="1528"/>
                      </a:lnTo>
                      <a:lnTo>
                        <a:pt x="26" y="1484"/>
                      </a:lnTo>
                      <a:lnTo>
                        <a:pt x="32" y="1439"/>
                      </a:lnTo>
                      <a:lnTo>
                        <a:pt x="39" y="1394"/>
                      </a:lnTo>
                      <a:lnTo>
                        <a:pt x="46" y="1349"/>
                      </a:lnTo>
                      <a:lnTo>
                        <a:pt x="53" y="1306"/>
                      </a:lnTo>
                      <a:lnTo>
                        <a:pt x="58" y="1261"/>
                      </a:lnTo>
                      <a:lnTo>
                        <a:pt x="65" y="1217"/>
                      </a:lnTo>
                      <a:lnTo>
                        <a:pt x="71" y="1172"/>
                      </a:lnTo>
                      <a:lnTo>
                        <a:pt x="77" y="1127"/>
                      </a:lnTo>
                      <a:lnTo>
                        <a:pt x="81" y="1084"/>
                      </a:lnTo>
                      <a:lnTo>
                        <a:pt x="86" y="1039"/>
                      </a:lnTo>
                      <a:lnTo>
                        <a:pt x="90" y="994"/>
                      </a:lnTo>
                      <a:lnTo>
                        <a:pt x="90" y="993"/>
                      </a:lnTo>
                      <a:lnTo>
                        <a:pt x="91" y="993"/>
                      </a:lnTo>
                      <a:lnTo>
                        <a:pt x="92" y="992"/>
                      </a:lnTo>
                      <a:lnTo>
                        <a:pt x="93" y="991"/>
                      </a:lnTo>
                      <a:lnTo>
                        <a:pt x="94" y="991"/>
                      </a:lnTo>
                      <a:lnTo>
                        <a:pt x="95" y="991"/>
                      </a:lnTo>
                      <a:lnTo>
                        <a:pt x="96" y="990"/>
                      </a:lnTo>
                      <a:lnTo>
                        <a:pt x="98" y="988"/>
                      </a:lnTo>
                      <a:lnTo>
                        <a:pt x="99" y="988"/>
                      </a:lnTo>
                      <a:lnTo>
                        <a:pt x="100" y="988"/>
                      </a:lnTo>
                      <a:lnTo>
                        <a:pt x="100" y="982"/>
                      </a:lnTo>
                      <a:lnTo>
                        <a:pt x="102" y="964"/>
                      </a:lnTo>
                      <a:lnTo>
                        <a:pt x="106" y="938"/>
                      </a:lnTo>
                      <a:lnTo>
                        <a:pt x="110" y="902"/>
                      </a:lnTo>
                      <a:lnTo>
                        <a:pt x="115" y="862"/>
                      </a:lnTo>
                      <a:lnTo>
                        <a:pt x="121" y="816"/>
                      </a:lnTo>
                      <a:lnTo>
                        <a:pt x="127" y="767"/>
                      </a:lnTo>
                      <a:lnTo>
                        <a:pt x="134" y="716"/>
                      </a:lnTo>
                      <a:lnTo>
                        <a:pt x="140" y="664"/>
                      </a:lnTo>
                      <a:lnTo>
                        <a:pt x="147" y="615"/>
                      </a:lnTo>
                      <a:lnTo>
                        <a:pt x="153" y="569"/>
                      </a:lnTo>
                      <a:lnTo>
                        <a:pt x="157" y="529"/>
                      </a:lnTo>
                      <a:lnTo>
                        <a:pt x="162" y="493"/>
                      </a:lnTo>
                      <a:lnTo>
                        <a:pt x="165" y="467"/>
                      </a:lnTo>
                      <a:lnTo>
                        <a:pt x="168" y="450"/>
                      </a:lnTo>
                      <a:lnTo>
                        <a:pt x="169" y="444"/>
                      </a:lnTo>
                      <a:lnTo>
                        <a:pt x="169" y="443"/>
                      </a:lnTo>
                      <a:lnTo>
                        <a:pt x="169" y="442"/>
                      </a:lnTo>
                      <a:lnTo>
                        <a:pt x="170" y="440"/>
                      </a:lnTo>
                      <a:lnTo>
                        <a:pt x="171" y="438"/>
                      </a:lnTo>
                      <a:lnTo>
                        <a:pt x="172" y="436"/>
                      </a:lnTo>
                      <a:lnTo>
                        <a:pt x="173" y="434"/>
                      </a:lnTo>
                      <a:lnTo>
                        <a:pt x="175" y="431"/>
                      </a:lnTo>
                      <a:lnTo>
                        <a:pt x="176" y="429"/>
                      </a:lnTo>
                      <a:lnTo>
                        <a:pt x="177" y="426"/>
                      </a:lnTo>
                      <a:lnTo>
                        <a:pt x="178" y="423"/>
                      </a:lnTo>
                      <a:lnTo>
                        <a:pt x="179" y="421"/>
                      </a:lnTo>
                      <a:lnTo>
                        <a:pt x="180" y="419"/>
                      </a:lnTo>
                      <a:lnTo>
                        <a:pt x="182" y="416"/>
                      </a:lnTo>
                      <a:lnTo>
                        <a:pt x="183" y="415"/>
                      </a:lnTo>
                      <a:lnTo>
                        <a:pt x="183" y="414"/>
                      </a:lnTo>
                      <a:lnTo>
                        <a:pt x="184" y="414"/>
                      </a:lnTo>
                      <a:lnTo>
                        <a:pt x="184" y="408"/>
                      </a:lnTo>
                      <a:lnTo>
                        <a:pt x="185" y="396"/>
                      </a:lnTo>
                      <a:lnTo>
                        <a:pt x="187" y="375"/>
                      </a:lnTo>
                      <a:lnTo>
                        <a:pt x="191" y="349"/>
                      </a:lnTo>
                      <a:lnTo>
                        <a:pt x="194" y="318"/>
                      </a:lnTo>
                      <a:lnTo>
                        <a:pt x="198" y="283"/>
                      </a:lnTo>
                      <a:lnTo>
                        <a:pt x="202" y="245"/>
                      </a:lnTo>
                      <a:lnTo>
                        <a:pt x="207" y="207"/>
                      </a:lnTo>
                      <a:lnTo>
                        <a:pt x="211" y="168"/>
                      </a:lnTo>
                      <a:lnTo>
                        <a:pt x="216" y="130"/>
                      </a:lnTo>
                      <a:lnTo>
                        <a:pt x="219" y="96"/>
                      </a:lnTo>
                      <a:lnTo>
                        <a:pt x="223" y="65"/>
                      </a:lnTo>
                      <a:lnTo>
                        <a:pt x="226" y="38"/>
                      </a:lnTo>
                      <a:lnTo>
                        <a:pt x="229" y="18"/>
                      </a:lnTo>
                      <a:lnTo>
                        <a:pt x="230" y="5"/>
                      </a:lnTo>
                      <a:lnTo>
                        <a:pt x="231" y="0"/>
                      </a:lnTo>
                      <a:lnTo>
                        <a:pt x="282" y="5"/>
                      </a:lnTo>
                      <a:lnTo>
                        <a:pt x="333" y="11"/>
                      </a:lnTo>
                      <a:lnTo>
                        <a:pt x="384" y="17"/>
                      </a:lnTo>
                      <a:lnTo>
                        <a:pt x="436" y="22"/>
                      </a:lnTo>
                      <a:lnTo>
                        <a:pt x="486" y="29"/>
                      </a:lnTo>
                      <a:lnTo>
                        <a:pt x="536" y="35"/>
                      </a:lnTo>
                      <a:lnTo>
                        <a:pt x="586" y="41"/>
                      </a:lnTo>
                      <a:lnTo>
                        <a:pt x="637" y="48"/>
                      </a:lnTo>
                      <a:lnTo>
                        <a:pt x="686" y="53"/>
                      </a:lnTo>
                      <a:lnTo>
                        <a:pt x="737" y="59"/>
                      </a:lnTo>
                      <a:lnTo>
                        <a:pt x="786" y="65"/>
                      </a:lnTo>
                      <a:lnTo>
                        <a:pt x="836" y="72"/>
                      </a:lnTo>
                      <a:lnTo>
                        <a:pt x="886" y="77"/>
                      </a:lnTo>
                      <a:lnTo>
                        <a:pt x="936" y="83"/>
                      </a:lnTo>
                      <a:lnTo>
                        <a:pt x="986" y="89"/>
                      </a:lnTo>
                      <a:lnTo>
                        <a:pt x="1037" y="95"/>
                      </a:lnTo>
                      <a:close/>
                    </a:path>
                  </a:pathLst>
                </a:custGeom>
                <a:noFill/>
                <a:ln w="1143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9" name="Freeform 23"/>
                <p:cNvSpPr>
                  <a:spLocks/>
                </p:cNvSpPr>
                <p:nvPr/>
              </p:nvSpPr>
              <p:spPr bwMode="auto">
                <a:xfrm>
                  <a:off x="4475163" y="2136775"/>
                  <a:ext cx="725487" cy="333375"/>
                </a:xfrm>
                <a:custGeom>
                  <a:avLst/>
                  <a:gdLst>
                    <a:gd name="T0" fmla="*/ 132641421 w 1543"/>
                    <a:gd name="T1" fmla="*/ 7169399 h 726"/>
                    <a:gd name="T2" fmla="*/ 123356319 w 1543"/>
                    <a:gd name="T3" fmla="*/ 8645250 h 726"/>
                    <a:gd name="T4" fmla="*/ 109650090 w 1543"/>
                    <a:gd name="T5" fmla="*/ 26357287 h 726"/>
                    <a:gd name="T6" fmla="*/ 98596644 w 1543"/>
                    <a:gd name="T7" fmla="*/ 45967177 h 726"/>
                    <a:gd name="T8" fmla="*/ 116724409 w 1543"/>
                    <a:gd name="T9" fmla="*/ 39219779 h 726"/>
                    <a:gd name="T10" fmla="*/ 141926053 w 1543"/>
                    <a:gd name="T11" fmla="*/ 42593478 h 726"/>
                    <a:gd name="T12" fmla="*/ 153642923 w 1543"/>
                    <a:gd name="T13" fmla="*/ 49552105 h 726"/>
                    <a:gd name="T14" fmla="*/ 159832834 w 1543"/>
                    <a:gd name="T15" fmla="*/ 60727525 h 726"/>
                    <a:gd name="T16" fmla="*/ 173097065 w 1543"/>
                    <a:gd name="T17" fmla="*/ 57986122 h 726"/>
                    <a:gd name="T18" fmla="*/ 184813464 w 1543"/>
                    <a:gd name="T19" fmla="*/ 59883971 h 726"/>
                    <a:gd name="T20" fmla="*/ 198962102 w 1543"/>
                    <a:gd name="T21" fmla="*/ 56510272 h 726"/>
                    <a:gd name="T22" fmla="*/ 210678502 w 1543"/>
                    <a:gd name="T23" fmla="*/ 44491327 h 726"/>
                    <a:gd name="T24" fmla="*/ 237427947 w 1543"/>
                    <a:gd name="T25" fmla="*/ 39219779 h 726"/>
                    <a:gd name="T26" fmla="*/ 264840403 w 1543"/>
                    <a:gd name="T27" fmla="*/ 32050841 h 726"/>
                    <a:gd name="T28" fmla="*/ 272577675 w 1543"/>
                    <a:gd name="T29" fmla="*/ 29942215 h 726"/>
                    <a:gd name="T30" fmla="*/ 277441210 w 1543"/>
                    <a:gd name="T31" fmla="*/ 29942215 h 726"/>
                    <a:gd name="T32" fmla="*/ 277883649 w 1543"/>
                    <a:gd name="T33" fmla="*/ 41117628 h 726"/>
                    <a:gd name="T34" fmla="*/ 285178952 w 1543"/>
                    <a:gd name="T35" fmla="*/ 47865026 h 726"/>
                    <a:gd name="T36" fmla="*/ 302200856 w 1543"/>
                    <a:gd name="T37" fmla="*/ 47021486 h 726"/>
                    <a:gd name="T38" fmla="*/ 319002246 w 1543"/>
                    <a:gd name="T39" fmla="*/ 46599946 h 726"/>
                    <a:gd name="T40" fmla="*/ 328065893 w 1543"/>
                    <a:gd name="T41" fmla="*/ 58408121 h 726"/>
                    <a:gd name="T42" fmla="*/ 338898356 w 1543"/>
                    <a:gd name="T43" fmla="*/ 68529232 h 726"/>
                    <a:gd name="T44" fmla="*/ 340445716 w 1543"/>
                    <a:gd name="T45" fmla="*/ 72957240 h 726"/>
                    <a:gd name="T46" fmla="*/ 341109139 w 1543"/>
                    <a:gd name="T47" fmla="*/ 77174478 h 726"/>
                    <a:gd name="T48" fmla="*/ 323865781 w 1543"/>
                    <a:gd name="T49" fmla="*/ 77174478 h 726"/>
                    <a:gd name="T50" fmla="*/ 307506830 w 1543"/>
                    <a:gd name="T51" fmla="*/ 76330939 h 726"/>
                    <a:gd name="T52" fmla="*/ 290263472 w 1543"/>
                    <a:gd name="T53" fmla="*/ 84132646 h 726"/>
                    <a:gd name="T54" fmla="*/ 267935594 w 1543"/>
                    <a:gd name="T55" fmla="*/ 77174478 h 726"/>
                    <a:gd name="T56" fmla="*/ 235217163 w 1543"/>
                    <a:gd name="T57" fmla="*/ 88139114 h 726"/>
                    <a:gd name="T58" fmla="*/ 208246734 w 1543"/>
                    <a:gd name="T59" fmla="*/ 109225306 h 726"/>
                    <a:gd name="T60" fmla="*/ 206256935 w 1543"/>
                    <a:gd name="T61" fmla="*/ 108803306 h 726"/>
                    <a:gd name="T62" fmla="*/ 203383199 w 1543"/>
                    <a:gd name="T63" fmla="*/ 106905457 h 726"/>
                    <a:gd name="T64" fmla="*/ 203825167 w 1543"/>
                    <a:gd name="T65" fmla="*/ 101634368 h 726"/>
                    <a:gd name="T66" fmla="*/ 202720246 w 1543"/>
                    <a:gd name="T67" fmla="*/ 98260211 h 726"/>
                    <a:gd name="T68" fmla="*/ 192772191 w 1543"/>
                    <a:gd name="T69" fmla="*/ 106483917 h 726"/>
                    <a:gd name="T70" fmla="*/ 181497289 w 1543"/>
                    <a:gd name="T71" fmla="*/ 109225306 h 726"/>
                    <a:gd name="T72" fmla="*/ 169559905 w 1543"/>
                    <a:gd name="T73" fmla="*/ 125672288 h 726"/>
                    <a:gd name="T74" fmla="*/ 162927555 w 1543"/>
                    <a:gd name="T75" fmla="*/ 143173551 h 726"/>
                    <a:gd name="T76" fmla="*/ 159611850 w 1543"/>
                    <a:gd name="T77" fmla="*/ 150764488 h 726"/>
                    <a:gd name="T78" fmla="*/ 152537531 w 1543"/>
                    <a:gd name="T79" fmla="*/ 151818798 h 726"/>
                    <a:gd name="T80" fmla="*/ 148779388 w 1543"/>
                    <a:gd name="T81" fmla="*/ 144649401 h 726"/>
                    <a:gd name="T82" fmla="*/ 148115964 w 1543"/>
                    <a:gd name="T83" fmla="*/ 137269234 h 726"/>
                    <a:gd name="T84" fmla="*/ 139052317 w 1543"/>
                    <a:gd name="T85" fmla="*/ 128413217 h 726"/>
                    <a:gd name="T86" fmla="*/ 137062518 w 1543"/>
                    <a:gd name="T87" fmla="*/ 115550704 h 726"/>
                    <a:gd name="T88" fmla="*/ 127556901 w 1543"/>
                    <a:gd name="T89" fmla="*/ 108592536 h 726"/>
                    <a:gd name="T90" fmla="*/ 112966266 w 1543"/>
                    <a:gd name="T91" fmla="*/ 102688678 h 726"/>
                    <a:gd name="T92" fmla="*/ 79805925 w 1543"/>
                    <a:gd name="T93" fmla="*/ 99525749 h 726"/>
                    <a:gd name="T94" fmla="*/ 48634899 w 1543"/>
                    <a:gd name="T95" fmla="*/ 94254202 h 726"/>
                    <a:gd name="T96" fmla="*/ 21222494 w 1543"/>
                    <a:gd name="T97" fmla="*/ 89404194 h 726"/>
                    <a:gd name="T98" fmla="*/ 6631882 w 1543"/>
                    <a:gd name="T99" fmla="*/ 76963708 h 726"/>
                    <a:gd name="T100" fmla="*/ 2873737 w 1543"/>
                    <a:gd name="T101" fmla="*/ 75909399 h 726"/>
                    <a:gd name="T102" fmla="*/ 4863537 w 1543"/>
                    <a:gd name="T103" fmla="*/ 70637851 h 726"/>
                    <a:gd name="T104" fmla="*/ 22327885 w 1543"/>
                    <a:gd name="T105" fmla="*/ 58618891 h 726"/>
                    <a:gd name="T106" fmla="*/ 41118611 w 1543"/>
                    <a:gd name="T107" fmla="*/ 50184415 h 726"/>
                    <a:gd name="T108" fmla="*/ 62783551 w 1543"/>
                    <a:gd name="T109" fmla="*/ 42593478 h 726"/>
                    <a:gd name="T110" fmla="*/ 78258565 w 1543"/>
                    <a:gd name="T111" fmla="*/ 27200827 h 726"/>
                    <a:gd name="T112" fmla="*/ 93512124 w 1543"/>
                    <a:gd name="T113" fmla="*/ 16868960 h 726"/>
                    <a:gd name="T114" fmla="*/ 105449978 w 1543"/>
                    <a:gd name="T115" fmla="*/ 4428010 h 726"/>
                    <a:gd name="T116" fmla="*/ 122029913 w 1543"/>
                    <a:gd name="T117" fmla="*/ 210770 h 72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543"/>
                    <a:gd name="T178" fmla="*/ 0 h 726"/>
                    <a:gd name="T179" fmla="*/ 1543 w 1543"/>
                    <a:gd name="T180" fmla="*/ 726 h 72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543" h="726">
                      <a:moveTo>
                        <a:pt x="610" y="7"/>
                      </a:moveTo>
                      <a:lnTo>
                        <a:pt x="612" y="14"/>
                      </a:lnTo>
                      <a:lnTo>
                        <a:pt x="613" y="20"/>
                      </a:lnTo>
                      <a:lnTo>
                        <a:pt x="612" y="24"/>
                      </a:lnTo>
                      <a:lnTo>
                        <a:pt x="611" y="29"/>
                      </a:lnTo>
                      <a:lnTo>
                        <a:pt x="608" y="31"/>
                      </a:lnTo>
                      <a:lnTo>
                        <a:pt x="605" y="33"/>
                      </a:lnTo>
                      <a:lnTo>
                        <a:pt x="600" y="34"/>
                      </a:lnTo>
                      <a:lnTo>
                        <a:pt x="596" y="36"/>
                      </a:lnTo>
                      <a:lnTo>
                        <a:pt x="590" y="37"/>
                      </a:lnTo>
                      <a:lnTo>
                        <a:pt x="584" y="37"/>
                      </a:lnTo>
                      <a:lnTo>
                        <a:pt x="578" y="38"/>
                      </a:lnTo>
                      <a:lnTo>
                        <a:pt x="573" y="38"/>
                      </a:lnTo>
                      <a:lnTo>
                        <a:pt x="567" y="39"/>
                      </a:lnTo>
                      <a:lnTo>
                        <a:pt x="562" y="39"/>
                      </a:lnTo>
                      <a:lnTo>
                        <a:pt x="558" y="41"/>
                      </a:lnTo>
                      <a:lnTo>
                        <a:pt x="554" y="44"/>
                      </a:lnTo>
                      <a:lnTo>
                        <a:pt x="551" y="57"/>
                      </a:lnTo>
                      <a:lnTo>
                        <a:pt x="545" y="70"/>
                      </a:lnTo>
                      <a:lnTo>
                        <a:pt x="537" y="83"/>
                      </a:lnTo>
                      <a:lnTo>
                        <a:pt x="528" y="94"/>
                      </a:lnTo>
                      <a:lnTo>
                        <a:pt x="518" y="105"/>
                      </a:lnTo>
                      <a:lnTo>
                        <a:pt x="507" y="115"/>
                      </a:lnTo>
                      <a:lnTo>
                        <a:pt x="496" y="125"/>
                      </a:lnTo>
                      <a:lnTo>
                        <a:pt x="484" y="134"/>
                      </a:lnTo>
                      <a:lnTo>
                        <a:pt x="474" y="145"/>
                      </a:lnTo>
                      <a:lnTo>
                        <a:pt x="464" y="155"/>
                      </a:lnTo>
                      <a:lnTo>
                        <a:pt x="455" y="167"/>
                      </a:lnTo>
                      <a:lnTo>
                        <a:pt x="450" y="178"/>
                      </a:lnTo>
                      <a:lnTo>
                        <a:pt x="446" y="191"/>
                      </a:lnTo>
                      <a:lnTo>
                        <a:pt x="445" y="203"/>
                      </a:lnTo>
                      <a:lnTo>
                        <a:pt x="446" y="218"/>
                      </a:lnTo>
                      <a:lnTo>
                        <a:pt x="453" y="235"/>
                      </a:lnTo>
                      <a:lnTo>
                        <a:pt x="460" y="222"/>
                      </a:lnTo>
                      <a:lnTo>
                        <a:pt x="468" y="210"/>
                      </a:lnTo>
                      <a:lnTo>
                        <a:pt x="478" y="202"/>
                      </a:lnTo>
                      <a:lnTo>
                        <a:pt x="490" y="195"/>
                      </a:lnTo>
                      <a:lnTo>
                        <a:pt x="501" y="191"/>
                      </a:lnTo>
                      <a:lnTo>
                        <a:pt x="515" y="187"/>
                      </a:lnTo>
                      <a:lnTo>
                        <a:pt x="528" y="186"/>
                      </a:lnTo>
                      <a:lnTo>
                        <a:pt x="543" y="186"/>
                      </a:lnTo>
                      <a:lnTo>
                        <a:pt x="557" y="186"/>
                      </a:lnTo>
                      <a:lnTo>
                        <a:pt x="572" y="188"/>
                      </a:lnTo>
                      <a:lnTo>
                        <a:pt x="587" y="191"/>
                      </a:lnTo>
                      <a:lnTo>
                        <a:pt x="600" y="193"/>
                      </a:lnTo>
                      <a:lnTo>
                        <a:pt x="614" y="196"/>
                      </a:lnTo>
                      <a:lnTo>
                        <a:pt x="628" y="200"/>
                      </a:lnTo>
                      <a:lnTo>
                        <a:pt x="642" y="202"/>
                      </a:lnTo>
                      <a:lnTo>
                        <a:pt x="654" y="206"/>
                      </a:lnTo>
                      <a:lnTo>
                        <a:pt x="662" y="207"/>
                      </a:lnTo>
                      <a:lnTo>
                        <a:pt x="670" y="210"/>
                      </a:lnTo>
                      <a:lnTo>
                        <a:pt x="677" y="214"/>
                      </a:lnTo>
                      <a:lnTo>
                        <a:pt x="682" y="218"/>
                      </a:lnTo>
                      <a:lnTo>
                        <a:pt x="687" y="224"/>
                      </a:lnTo>
                      <a:lnTo>
                        <a:pt x="691" y="230"/>
                      </a:lnTo>
                      <a:lnTo>
                        <a:pt x="695" y="235"/>
                      </a:lnTo>
                      <a:lnTo>
                        <a:pt x="697" y="242"/>
                      </a:lnTo>
                      <a:lnTo>
                        <a:pt x="700" y="248"/>
                      </a:lnTo>
                      <a:lnTo>
                        <a:pt x="703" y="255"/>
                      </a:lnTo>
                      <a:lnTo>
                        <a:pt x="706" y="262"/>
                      </a:lnTo>
                      <a:lnTo>
                        <a:pt x="710" y="269"/>
                      </a:lnTo>
                      <a:lnTo>
                        <a:pt x="713" y="276"/>
                      </a:lnTo>
                      <a:lnTo>
                        <a:pt x="718" y="283"/>
                      </a:lnTo>
                      <a:lnTo>
                        <a:pt x="723" y="288"/>
                      </a:lnTo>
                      <a:lnTo>
                        <a:pt x="731" y="294"/>
                      </a:lnTo>
                      <a:lnTo>
                        <a:pt x="737" y="293"/>
                      </a:lnTo>
                      <a:lnTo>
                        <a:pt x="745" y="291"/>
                      </a:lnTo>
                      <a:lnTo>
                        <a:pt x="752" y="288"/>
                      </a:lnTo>
                      <a:lnTo>
                        <a:pt x="760" y="285"/>
                      </a:lnTo>
                      <a:lnTo>
                        <a:pt x="767" y="281"/>
                      </a:lnTo>
                      <a:lnTo>
                        <a:pt x="775" y="278"/>
                      </a:lnTo>
                      <a:lnTo>
                        <a:pt x="783" y="275"/>
                      </a:lnTo>
                      <a:lnTo>
                        <a:pt x="790" y="271"/>
                      </a:lnTo>
                      <a:lnTo>
                        <a:pt x="798" y="269"/>
                      </a:lnTo>
                      <a:lnTo>
                        <a:pt x="805" y="268"/>
                      </a:lnTo>
                      <a:lnTo>
                        <a:pt x="812" y="268"/>
                      </a:lnTo>
                      <a:lnTo>
                        <a:pt x="819" y="269"/>
                      </a:lnTo>
                      <a:lnTo>
                        <a:pt x="825" y="272"/>
                      </a:lnTo>
                      <a:lnTo>
                        <a:pt x="831" y="277"/>
                      </a:lnTo>
                      <a:lnTo>
                        <a:pt x="836" y="284"/>
                      </a:lnTo>
                      <a:lnTo>
                        <a:pt x="842" y="294"/>
                      </a:lnTo>
                      <a:lnTo>
                        <a:pt x="851" y="293"/>
                      </a:lnTo>
                      <a:lnTo>
                        <a:pt x="861" y="291"/>
                      </a:lnTo>
                      <a:lnTo>
                        <a:pt x="869" y="288"/>
                      </a:lnTo>
                      <a:lnTo>
                        <a:pt x="879" y="284"/>
                      </a:lnTo>
                      <a:lnTo>
                        <a:pt x="885" y="279"/>
                      </a:lnTo>
                      <a:lnTo>
                        <a:pt x="894" y="273"/>
                      </a:lnTo>
                      <a:lnTo>
                        <a:pt x="900" y="268"/>
                      </a:lnTo>
                      <a:lnTo>
                        <a:pt x="907" y="261"/>
                      </a:lnTo>
                      <a:lnTo>
                        <a:pt x="914" y="254"/>
                      </a:lnTo>
                      <a:lnTo>
                        <a:pt x="921" y="246"/>
                      </a:lnTo>
                      <a:lnTo>
                        <a:pt x="927" y="239"/>
                      </a:lnTo>
                      <a:lnTo>
                        <a:pt x="934" y="232"/>
                      </a:lnTo>
                      <a:lnTo>
                        <a:pt x="940" y="224"/>
                      </a:lnTo>
                      <a:lnTo>
                        <a:pt x="946" y="217"/>
                      </a:lnTo>
                      <a:lnTo>
                        <a:pt x="953" y="211"/>
                      </a:lnTo>
                      <a:lnTo>
                        <a:pt x="961" y="206"/>
                      </a:lnTo>
                      <a:lnTo>
                        <a:pt x="976" y="200"/>
                      </a:lnTo>
                      <a:lnTo>
                        <a:pt x="992" y="196"/>
                      </a:lnTo>
                      <a:lnTo>
                        <a:pt x="1008" y="194"/>
                      </a:lnTo>
                      <a:lnTo>
                        <a:pt x="1025" y="192"/>
                      </a:lnTo>
                      <a:lnTo>
                        <a:pt x="1041" y="190"/>
                      </a:lnTo>
                      <a:lnTo>
                        <a:pt x="1058" y="188"/>
                      </a:lnTo>
                      <a:lnTo>
                        <a:pt x="1074" y="186"/>
                      </a:lnTo>
                      <a:lnTo>
                        <a:pt x="1091" y="185"/>
                      </a:lnTo>
                      <a:lnTo>
                        <a:pt x="1107" y="183"/>
                      </a:lnTo>
                      <a:lnTo>
                        <a:pt x="1123" y="180"/>
                      </a:lnTo>
                      <a:lnTo>
                        <a:pt x="1140" y="177"/>
                      </a:lnTo>
                      <a:lnTo>
                        <a:pt x="1154" y="172"/>
                      </a:lnTo>
                      <a:lnTo>
                        <a:pt x="1169" y="167"/>
                      </a:lnTo>
                      <a:lnTo>
                        <a:pt x="1184" y="160"/>
                      </a:lnTo>
                      <a:lnTo>
                        <a:pt x="1198" y="152"/>
                      </a:lnTo>
                      <a:lnTo>
                        <a:pt x="1212" y="142"/>
                      </a:lnTo>
                      <a:lnTo>
                        <a:pt x="1213" y="142"/>
                      </a:lnTo>
                      <a:lnTo>
                        <a:pt x="1215" y="142"/>
                      </a:lnTo>
                      <a:lnTo>
                        <a:pt x="1218" y="142"/>
                      </a:lnTo>
                      <a:lnTo>
                        <a:pt x="1221" y="142"/>
                      </a:lnTo>
                      <a:lnTo>
                        <a:pt x="1225" y="142"/>
                      </a:lnTo>
                      <a:lnTo>
                        <a:pt x="1229" y="142"/>
                      </a:lnTo>
                      <a:lnTo>
                        <a:pt x="1233" y="142"/>
                      </a:lnTo>
                      <a:lnTo>
                        <a:pt x="1236" y="142"/>
                      </a:lnTo>
                      <a:lnTo>
                        <a:pt x="1241" y="142"/>
                      </a:lnTo>
                      <a:lnTo>
                        <a:pt x="1244" y="142"/>
                      </a:lnTo>
                      <a:lnTo>
                        <a:pt x="1248" y="142"/>
                      </a:lnTo>
                      <a:lnTo>
                        <a:pt x="1250" y="142"/>
                      </a:lnTo>
                      <a:lnTo>
                        <a:pt x="1252" y="142"/>
                      </a:lnTo>
                      <a:lnTo>
                        <a:pt x="1253" y="142"/>
                      </a:lnTo>
                      <a:lnTo>
                        <a:pt x="1255" y="142"/>
                      </a:lnTo>
                      <a:lnTo>
                        <a:pt x="1253" y="148"/>
                      </a:lnTo>
                      <a:lnTo>
                        <a:pt x="1252" y="155"/>
                      </a:lnTo>
                      <a:lnTo>
                        <a:pt x="1252" y="162"/>
                      </a:lnTo>
                      <a:lnTo>
                        <a:pt x="1252" y="169"/>
                      </a:lnTo>
                      <a:lnTo>
                        <a:pt x="1253" y="176"/>
                      </a:lnTo>
                      <a:lnTo>
                        <a:pt x="1253" y="183"/>
                      </a:lnTo>
                      <a:lnTo>
                        <a:pt x="1255" y="190"/>
                      </a:lnTo>
                      <a:lnTo>
                        <a:pt x="1257" y="195"/>
                      </a:lnTo>
                      <a:lnTo>
                        <a:pt x="1259" y="201"/>
                      </a:lnTo>
                      <a:lnTo>
                        <a:pt x="1261" y="207"/>
                      </a:lnTo>
                      <a:lnTo>
                        <a:pt x="1265" y="213"/>
                      </a:lnTo>
                      <a:lnTo>
                        <a:pt x="1268" y="216"/>
                      </a:lnTo>
                      <a:lnTo>
                        <a:pt x="1273" y="221"/>
                      </a:lnTo>
                      <a:lnTo>
                        <a:pt x="1278" y="223"/>
                      </a:lnTo>
                      <a:lnTo>
                        <a:pt x="1283" y="225"/>
                      </a:lnTo>
                      <a:lnTo>
                        <a:pt x="1290" y="227"/>
                      </a:lnTo>
                      <a:lnTo>
                        <a:pt x="1299" y="224"/>
                      </a:lnTo>
                      <a:lnTo>
                        <a:pt x="1309" y="222"/>
                      </a:lnTo>
                      <a:lnTo>
                        <a:pt x="1319" y="221"/>
                      </a:lnTo>
                      <a:lnTo>
                        <a:pt x="1328" y="221"/>
                      </a:lnTo>
                      <a:lnTo>
                        <a:pt x="1338" y="221"/>
                      </a:lnTo>
                      <a:lnTo>
                        <a:pt x="1348" y="222"/>
                      </a:lnTo>
                      <a:lnTo>
                        <a:pt x="1357" y="222"/>
                      </a:lnTo>
                      <a:lnTo>
                        <a:pt x="1367" y="223"/>
                      </a:lnTo>
                      <a:lnTo>
                        <a:pt x="1376" y="224"/>
                      </a:lnTo>
                      <a:lnTo>
                        <a:pt x="1386" y="225"/>
                      </a:lnTo>
                      <a:lnTo>
                        <a:pt x="1396" y="225"/>
                      </a:lnTo>
                      <a:lnTo>
                        <a:pt x="1405" y="226"/>
                      </a:lnTo>
                      <a:lnTo>
                        <a:pt x="1414" y="225"/>
                      </a:lnTo>
                      <a:lnTo>
                        <a:pt x="1424" y="224"/>
                      </a:lnTo>
                      <a:lnTo>
                        <a:pt x="1433" y="223"/>
                      </a:lnTo>
                      <a:lnTo>
                        <a:pt x="1443" y="221"/>
                      </a:lnTo>
                      <a:lnTo>
                        <a:pt x="1451" y="224"/>
                      </a:lnTo>
                      <a:lnTo>
                        <a:pt x="1458" y="230"/>
                      </a:lnTo>
                      <a:lnTo>
                        <a:pt x="1464" y="237"/>
                      </a:lnTo>
                      <a:lnTo>
                        <a:pt x="1468" y="244"/>
                      </a:lnTo>
                      <a:lnTo>
                        <a:pt x="1473" y="252"/>
                      </a:lnTo>
                      <a:lnTo>
                        <a:pt x="1476" y="260"/>
                      </a:lnTo>
                      <a:lnTo>
                        <a:pt x="1481" y="268"/>
                      </a:lnTo>
                      <a:lnTo>
                        <a:pt x="1484" y="277"/>
                      </a:lnTo>
                      <a:lnTo>
                        <a:pt x="1488" y="285"/>
                      </a:lnTo>
                      <a:lnTo>
                        <a:pt x="1491" y="293"/>
                      </a:lnTo>
                      <a:lnTo>
                        <a:pt x="1496" y="301"/>
                      </a:lnTo>
                      <a:lnTo>
                        <a:pt x="1501" y="308"/>
                      </a:lnTo>
                      <a:lnTo>
                        <a:pt x="1506" y="314"/>
                      </a:lnTo>
                      <a:lnTo>
                        <a:pt x="1514" y="318"/>
                      </a:lnTo>
                      <a:lnTo>
                        <a:pt x="1522" y="323"/>
                      </a:lnTo>
                      <a:lnTo>
                        <a:pt x="1533" y="325"/>
                      </a:lnTo>
                      <a:lnTo>
                        <a:pt x="1533" y="327"/>
                      </a:lnTo>
                      <a:lnTo>
                        <a:pt x="1533" y="330"/>
                      </a:lnTo>
                      <a:lnTo>
                        <a:pt x="1534" y="333"/>
                      </a:lnTo>
                      <a:lnTo>
                        <a:pt x="1535" y="335"/>
                      </a:lnTo>
                      <a:lnTo>
                        <a:pt x="1536" y="338"/>
                      </a:lnTo>
                      <a:lnTo>
                        <a:pt x="1537" y="340"/>
                      </a:lnTo>
                      <a:lnTo>
                        <a:pt x="1538" y="342"/>
                      </a:lnTo>
                      <a:lnTo>
                        <a:pt x="1540" y="346"/>
                      </a:lnTo>
                      <a:lnTo>
                        <a:pt x="1541" y="348"/>
                      </a:lnTo>
                      <a:lnTo>
                        <a:pt x="1542" y="350"/>
                      </a:lnTo>
                      <a:lnTo>
                        <a:pt x="1542" y="353"/>
                      </a:lnTo>
                      <a:lnTo>
                        <a:pt x="1543" y="355"/>
                      </a:lnTo>
                      <a:lnTo>
                        <a:pt x="1543" y="357"/>
                      </a:lnTo>
                      <a:lnTo>
                        <a:pt x="1543" y="361"/>
                      </a:lnTo>
                      <a:lnTo>
                        <a:pt x="1543" y="363"/>
                      </a:lnTo>
                      <a:lnTo>
                        <a:pt x="1543" y="366"/>
                      </a:lnTo>
                      <a:lnTo>
                        <a:pt x="1534" y="362"/>
                      </a:lnTo>
                      <a:lnTo>
                        <a:pt x="1525" y="360"/>
                      </a:lnTo>
                      <a:lnTo>
                        <a:pt x="1514" y="360"/>
                      </a:lnTo>
                      <a:lnTo>
                        <a:pt x="1505" y="360"/>
                      </a:lnTo>
                      <a:lnTo>
                        <a:pt x="1495" y="361"/>
                      </a:lnTo>
                      <a:lnTo>
                        <a:pt x="1486" y="362"/>
                      </a:lnTo>
                      <a:lnTo>
                        <a:pt x="1475" y="364"/>
                      </a:lnTo>
                      <a:lnTo>
                        <a:pt x="1465" y="366"/>
                      </a:lnTo>
                      <a:lnTo>
                        <a:pt x="1456" y="369"/>
                      </a:lnTo>
                      <a:lnTo>
                        <a:pt x="1445" y="371"/>
                      </a:lnTo>
                      <a:lnTo>
                        <a:pt x="1436" y="372"/>
                      </a:lnTo>
                      <a:lnTo>
                        <a:pt x="1426" y="372"/>
                      </a:lnTo>
                      <a:lnTo>
                        <a:pt x="1417" y="371"/>
                      </a:lnTo>
                      <a:lnTo>
                        <a:pt x="1407" y="370"/>
                      </a:lnTo>
                      <a:lnTo>
                        <a:pt x="1399" y="366"/>
                      </a:lnTo>
                      <a:lnTo>
                        <a:pt x="1391" y="362"/>
                      </a:lnTo>
                      <a:lnTo>
                        <a:pt x="1384" y="379"/>
                      </a:lnTo>
                      <a:lnTo>
                        <a:pt x="1378" y="393"/>
                      </a:lnTo>
                      <a:lnTo>
                        <a:pt x="1368" y="402"/>
                      </a:lnTo>
                      <a:lnTo>
                        <a:pt x="1359" y="407"/>
                      </a:lnTo>
                      <a:lnTo>
                        <a:pt x="1348" y="408"/>
                      </a:lnTo>
                      <a:lnTo>
                        <a:pt x="1337" y="407"/>
                      </a:lnTo>
                      <a:lnTo>
                        <a:pt x="1325" y="404"/>
                      </a:lnTo>
                      <a:lnTo>
                        <a:pt x="1313" y="399"/>
                      </a:lnTo>
                      <a:lnTo>
                        <a:pt x="1301" y="393"/>
                      </a:lnTo>
                      <a:lnTo>
                        <a:pt x="1287" y="386"/>
                      </a:lnTo>
                      <a:lnTo>
                        <a:pt x="1274" y="379"/>
                      </a:lnTo>
                      <a:lnTo>
                        <a:pt x="1261" y="373"/>
                      </a:lnTo>
                      <a:lnTo>
                        <a:pt x="1248" y="369"/>
                      </a:lnTo>
                      <a:lnTo>
                        <a:pt x="1235" y="365"/>
                      </a:lnTo>
                      <a:lnTo>
                        <a:pt x="1223" y="364"/>
                      </a:lnTo>
                      <a:lnTo>
                        <a:pt x="1212" y="366"/>
                      </a:lnTo>
                      <a:lnTo>
                        <a:pt x="1197" y="381"/>
                      </a:lnTo>
                      <a:lnTo>
                        <a:pt x="1181" y="394"/>
                      </a:lnTo>
                      <a:lnTo>
                        <a:pt x="1164" y="402"/>
                      </a:lnTo>
                      <a:lnTo>
                        <a:pt x="1144" y="408"/>
                      </a:lnTo>
                      <a:lnTo>
                        <a:pt x="1125" y="412"/>
                      </a:lnTo>
                      <a:lnTo>
                        <a:pt x="1105" y="415"/>
                      </a:lnTo>
                      <a:lnTo>
                        <a:pt x="1084" y="416"/>
                      </a:lnTo>
                      <a:lnTo>
                        <a:pt x="1064" y="418"/>
                      </a:lnTo>
                      <a:lnTo>
                        <a:pt x="1043" y="420"/>
                      </a:lnTo>
                      <a:lnTo>
                        <a:pt x="1023" y="425"/>
                      </a:lnTo>
                      <a:lnTo>
                        <a:pt x="1005" y="431"/>
                      </a:lnTo>
                      <a:lnTo>
                        <a:pt x="989" y="440"/>
                      </a:lnTo>
                      <a:lnTo>
                        <a:pt x="973" y="453"/>
                      </a:lnTo>
                      <a:lnTo>
                        <a:pt x="960" y="469"/>
                      </a:lnTo>
                      <a:lnTo>
                        <a:pt x="950" y="491"/>
                      </a:lnTo>
                      <a:lnTo>
                        <a:pt x="942" y="518"/>
                      </a:lnTo>
                      <a:lnTo>
                        <a:pt x="941" y="518"/>
                      </a:lnTo>
                      <a:lnTo>
                        <a:pt x="940" y="518"/>
                      </a:lnTo>
                      <a:lnTo>
                        <a:pt x="938" y="518"/>
                      </a:lnTo>
                      <a:lnTo>
                        <a:pt x="937" y="518"/>
                      </a:lnTo>
                      <a:lnTo>
                        <a:pt x="936" y="517"/>
                      </a:lnTo>
                      <a:lnTo>
                        <a:pt x="935" y="517"/>
                      </a:lnTo>
                      <a:lnTo>
                        <a:pt x="934" y="516"/>
                      </a:lnTo>
                      <a:lnTo>
                        <a:pt x="933" y="516"/>
                      </a:lnTo>
                      <a:lnTo>
                        <a:pt x="930" y="515"/>
                      </a:lnTo>
                      <a:lnTo>
                        <a:pt x="929" y="514"/>
                      </a:lnTo>
                      <a:lnTo>
                        <a:pt x="927" y="512"/>
                      </a:lnTo>
                      <a:lnTo>
                        <a:pt x="926" y="511"/>
                      </a:lnTo>
                      <a:lnTo>
                        <a:pt x="923" y="510"/>
                      </a:lnTo>
                      <a:lnTo>
                        <a:pt x="921" y="509"/>
                      </a:lnTo>
                      <a:lnTo>
                        <a:pt x="920" y="508"/>
                      </a:lnTo>
                      <a:lnTo>
                        <a:pt x="920" y="507"/>
                      </a:lnTo>
                      <a:lnTo>
                        <a:pt x="920" y="505"/>
                      </a:lnTo>
                      <a:lnTo>
                        <a:pt x="920" y="503"/>
                      </a:lnTo>
                      <a:lnTo>
                        <a:pt x="920" y="501"/>
                      </a:lnTo>
                      <a:lnTo>
                        <a:pt x="920" y="497"/>
                      </a:lnTo>
                      <a:lnTo>
                        <a:pt x="921" y="494"/>
                      </a:lnTo>
                      <a:lnTo>
                        <a:pt x="921" y="489"/>
                      </a:lnTo>
                      <a:lnTo>
                        <a:pt x="922" y="486"/>
                      </a:lnTo>
                      <a:lnTo>
                        <a:pt x="922" y="482"/>
                      </a:lnTo>
                      <a:lnTo>
                        <a:pt x="922" y="478"/>
                      </a:lnTo>
                      <a:lnTo>
                        <a:pt x="923" y="474"/>
                      </a:lnTo>
                      <a:lnTo>
                        <a:pt x="923" y="471"/>
                      </a:lnTo>
                      <a:lnTo>
                        <a:pt x="923" y="469"/>
                      </a:lnTo>
                      <a:lnTo>
                        <a:pt x="923" y="466"/>
                      </a:lnTo>
                      <a:lnTo>
                        <a:pt x="923" y="465"/>
                      </a:lnTo>
                      <a:lnTo>
                        <a:pt x="925" y="465"/>
                      </a:lnTo>
                      <a:lnTo>
                        <a:pt x="917" y="466"/>
                      </a:lnTo>
                      <a:lnTo>
                        <a:pt x="908" y="469"/>
                      </a:lnTo>
                      <a:lnTo>
                        <a:pt x="903" y="472"/>
                      </a:lnTo>
                      <a:lnTo>
                        <a:pt x="897" y="477"/>
                      </a:lnTo>
                      <a:lnTo>
                        <a:pt x="891" y="482"/>
                      </a:lnTo>
                      <a:lnTo>
                        <a:pt x="887" y="488"/>
                      </a:lnTo>
                      <a:lnTo>
                        <a:pt x="881" y="494"/>
                      </a:lnTo>
                      <a:lnTo>
                        <a:pt x="876" y="500"/>
                      </a:lnTo>
                      <a:lnTo>
                        <a:pt x="872" y="505"/>
                      </a:lnTo>
                      <a:lnTo>
                        <a:pt x="867" y="510"/>
                      </a:lnTo>
                      <a:lnTo>
                        <a:pt x="861" y="514"/>
                      </a:lnTo>
                      <a:lnTo>
                        <a:pt x="856" y="516"/>
                      </a:lnTo>
                      <a:lnTo>
                        <a:pt x="850" y="516"/>
                      </a:lnTo>
                      <a:lnTo>
                        <a:pt x="843" y="516"/>
                      </a:lnTo>
                      <a:lnTo>
                        <a:pt x="835" y="512"/>
                      </a:lnTo>
                      <a:lnTo>
                        <a:pt x="827" y="508"/>
                      </a:lnTo>
                      <a:lnTo>
                        <a:pt x="821" y="518"/>
                      </a:lnTo>
                      <a:lnTo>
                        <a:pt x="815" y="528"/>
                      </a:lnTo>
                      <a:lnTo>
                        <a:pt x="808" y="539"/>
                      </a:lnTo>
                      <a:lnTo>
                        <a:pt x="802" y="549"/>
                      </a:lnTo>
                      <a:lnTo>
                        <a:pt x="795" y="558"/>
                      </a:lnTo>
                      <a:lnTo>
                        <a:pt x="788" y="568"/>
                      </a:lnTo>
                      <a:lnTo>
                        <a:pt x="780" y="578"/>
                      </a:lnTo>
                      <a:lnTo>
                        <a:pt x="773" y="587"/>
                      </a:lnTo>
                      <a:lnTo>
                        <a:pt x="767" y="596"/>
                      </a:lnTo>
                      <a:lnTo>
                        <a:pt x="760" y="607"/>
                      </a:lnTo>
                      <a:lnTo>
                        <a:pt x="754" y="617"/>
                      </a:lnTo>
                      <a:lnTo>
                        <a:pt x="750" y="627"/>
                      </a:lnTo>
                      <a:lnTo>
                        <a:pt x="745" y="639"/>
                      </a:lnTo>
                      <a:lnTo>
                        <a:pt x="743" y="650"/>
                      </a:lnTo>
                      <a:lnTo>
                        <a:pt x="741" y="663"/>
                      </a:lnTo>
                      <a:lnTo>
                        <a:pt x="741" y="677"/>
                      </a:lnTo>
                      <a:lnTo>
                        <a:pt x="737" y="679"/>
                      </a:lnTo>
                      <a:lnTo>
                        <a:pt x="735" y="682"/>
                      </a:lnTo>
                      <a:lnTo>
                        <a:pt x="733" y="687"/>
                      </a:lnTo>
                      <a:lnTo>
                        <a:pt x="730" y="692"/>
                      </a:lnTo>
                      <a:lnTo>
                        <a:pt x="729" y="696"/>
                      </a:lnTo>
                      <a:lnTo>
                        <a:pt x="727" y="701"/>
                      </a:lnTo>
                      <a:lnTo>
                        <a:pt x="726" y="705"/>
                      </a:lnTo>
                      <a:lnTo>
                        <a:pt x="725" y="710"/>
                      </a:lnTo>
                      <a:lnTo>
                        <a:pt x="722" y="715"/>
                      </a:lnTo>
                      <a:lnTo>
                        <a:pt x="720" y="718"/>
                      </a:lnTo>
                      <a:lnTo>
                        <a:pt x="716" y="721"/>
                      </a:lnTo>
                      <a:lnTo>
                        <a:pt x="714" y="724"/>
                      </a:lnTo>
                      <a:lnTo>
                        <a:pt x="710" y="726"/>
                      </a:lnTo>
                      <a:lnTo>
                        <a:pt x="706" y="726"/>
                      </a:lnTo>
                      <a:lnTo>
                        <a:pt x="700" y="725"/>
                      </a:lnTo>
                      <a:lnTo>
                        <a:pt x="695" y="724"/>
                      </a:lnTo>
                      <a:lnTo>
                        <a:pt x="690" y="720"/>
                      </a:lnTo>
                      <a:lnTo>
                        <a:pt x="685" y="717"/>
                      </a:lnTo>
                      <a:lnTo>
                        <a:pt x="683" y="713"/>
                      </a:lnTo>
                      <a:lnTo>
                        <a:pt x="680" y="709"/>
                      </a:lnTo>
                      <a:lnTo>
                        <a:pt x="677" y="704"/>
                      </a:lnTo>
                      <a:lnTo>
                        <a:pt x="675" y="701"/>
                      </a:lnTo>
                      <a:lnTo>
                        <a:pt x="674" y="695"/>
                      </a:lnTo>
                      <a:lnTo>
                        <a:pt x="674" y="690"/>
                      </a:lnTo>
                      <a:lnTo>
                        <a:pt x="673" y="686"/>
                      </a:lnTo>
                      <a:lnTo>
                        <a:pt x="673" y="680"/>
                      </a:lnTo>
                      <a:lnTo>
                        <a:pt x="674" y="676"/>
                      </a:lnTo>
                      <a:lnTo>
                        <a:pt x="675" y="670"/>
                      </a:lnTo>
                      <a:lnTo>
                        <a:pt x="676" y="664"/>
                      </a:lnTo>
                      <a:lnTo>
                        <a:pt x="679" y="659"/>
                      </a:lnTo>
                      <a:lnTo>
                        <a:pt x="681" y="654"/>
                      </a:lnTo>
                      <a:lnTo>
                        <a:pt x="684" y="649"/>
                      </a:lnTo>
                      <a:lnTo>
                        <a:pt x="670" y="651"/>
                      </a:lnTo>
                      <a:lnTo>
                        <a:pt x="660" y="651"/>
                      </a:lnTo>
                      <a:lnTo>
                        <a:pt x="651" y="650"/>
                      </a:lnTo>
                      <a:lnTo>
                        <a:pt x="644" y="646"/>
                      </a:lnTo>
                      <a:lnTo>
                        <a:pt x="638" y="641"/>
                      </a:lnTo>
                      <a:lnTo>
                        <a:pt x="635" y="634"/>
                      </a:lnTo>
                      <a:lnTo>
                        <a:pt x="633" y="627"/>
                      </a:lnTo>
                      <a:lnTo>
                        <a:pt x="630" y="618"/>
                      </a:lnTo>
                      <a:lnTo>
                        <a:pt x="629" y="609"/>
                      </a:lnTo>
                      <a:lnTo>
                        <a:pt x="629" y="600"/>
                      </a:lnTo>
                      <a:lnTo>
                        <a:pt x="628" y="590"/>
                      </a:lnTo>
                      <a:lnTo>
                        <a:pt x="628" y="580"/>
                      </a:lnTo>
                      <a:lnTo>
                        <a:pt x="627" y="571"/>
                      </a:lnTo>
                      <a:lnTo>
                        <a:pt x="626" y="563"/>
                      </a:lnTo>
                      <a:lnTo>
                        <a:pt x="623" y="555"/>
                      </a:lnTo>
                      <a:lnTo>
                        <a:pt x="621" y="549"/>
                      </a:lnTo>
                      <a:lnTo>
                        <a:pt x="620" y="548"/>
                      </a:lnTo>
                      <a:lnTo>
                        <a:pt x="618" y="546"/>
                      </a:lnTo>
                      <a:lnTo>
                        <a:pt x="614" y="543"/>
                      </a:lnTo>
                      <a:lnTo>
                        <a:pt x="610" y="540"/>
                      </a:lnTo>
                      <a:lnTo>
                        <a:pt x="604" y="535"/>
                      </a:lnTo>
                      <a:lnTo>
                        <a:pt x="598" y="531"/>
                      </a:lnTo>
                      <a:lnTo>
                        <a:pt x="591" y="525"/>
                      </a:lnTo>
                      <a:lnTo>
                        <a:pt x="584" y="520"/>
                      </a:lnTo>
                      <a:lnTo>
                        <a:pt x="577" y="515"/>
                      </a:lnTo>
                      <a:lnTo>
                        <a:pt x="570" y="509"/>
                      </a:lnTo>
                      <a:lnTo>
                        <a:pt x="565" y="504"/>
                      </a:lnTo>
                      <a:lnTo>
                        <a:pt x="559" y="500"/>
                      </a:lnTo>
                      <a:lnTo>
                        <a:pt x="554" y="496"/>
                      </a:lnTo>
                      <a:lnTo>
                        <a:pt x="551" y="494"/>
                      </a:lnTo>
                      <a:lnTo>
                        <a:pt x="549" y="492"/>
                      </a:lnTo>
                      <a:lnTo>
                        <a:pt x="529" y="489"/>
                      </a:lnTo>
                      <a:lnTo>
                        <a:pt x="511" y="487"/>
                      </a:lnTo>
                      <a:lnTo>
                        <a:pt x="492" y="485"/>
                      </a:lnTo>
                      <a:lnTo>
                        <a:pt x="473" y="484"/>
                      </a:lnTo>
                      <a:lnTo>
                        <a:pt x="454" y="481"/>
                      </a:lnTo>
                      <a:lnTo>
                        <a:pt x="436" y="480"/>
                      </a:lnTo>
                      <a:lnTo>
                        <a:pt x="416" y="478"/>
                      </a:lnTo>
                      <a:lnTo>
                        <a:pt x="398" y="477"/>
                      </a:lnTo>
                      <a:lnTo>
                        <a:pt x="380" y="474"/>
                      </a:lnTo>
                      <a:lnTo>
                        <a:pt x="361" y="472"/>
                      </a:lnTo>
                      <a:lnTo>
                        <a:pt x="343" y="470"/>
                      </a:lnTo>
                      <a:lnTo>
                        <a:pt x="324" y="468"/>
                      </a:lnTo>
                      <a:lnTo>
                        <a:pt x="306" y="464"/>
                      </a:lnTo>
                      <a:lnTo>
                        <a:pt x="286" y="460"/>
                      </a:lnTo>
                      <a:lnTo>
                        <a:pt x="268" y="456"/>
                      </a:lnTo>
                      <a:lnTo>
                        <a:pt x="251" y="451"/>
                      </a:lnTo>
                      <a:lnTo>
                        <a:pt x="235" y="449"/>
                      </a:lnTo>
                      <a:lnTo>
                        <a:pt x="220" y="447"/>
                      </a:lnTo>
                      <a:lnTo>
                        <a:pt x="204" y="445"/>
                      </a:lnTo>
                      <a:lnTo>
                        <a:pt x="188" y="443"/>
                      </a:lnTo>
                      <a:lnTo>
                        <a:pt x="171" y="441"/>
                      </a:lnTo>
                      <a:lnTo>
                        <a:pt x="157" y="439"/>
                      </a:lnTo>
                      <a:lnTo>
                        <a:pt x="140" y="437"/>
                      </a:lnTo>
                      <a:lnTo>
                        <a:pt x="126" y="433"/>
                      </a:lnTo>
                      <a:lnTo>
                        <a:pt x="111" y="429"/>
                      </a:lnTo>
                      <a:lnTo>
                        <a:pt x="96" y="424"/>
                      </a:lnTo>
                      <a:lnTo>
                        <a:pt x="83" y="418"/>
                      </a:lnTo>
                      <a:lnTo>
                        <a:pt x="70" y="410"/>
                      </a:lnTo>
                      <a:lnTo>
                        <a:pt x="59" y="402"/>
                      </a:lnTo>
                      <a:lnTo>
                        <a:pt x="50" y="392"/>
                      </a:lnTo>
                      <a:lnTo>
                        <a:pt x="40" y="379"/>
                      </a:lnTo>
                      <a:lnTo>
                        <a:pt x="35" y="366"/>
                      </a:lnTo>
                      <a:lnTo>
                        <a:pt x="32" y="365"/>
                      </a:lnTo>
                      <a:lnTo>
                        <a:pt x="30" y="365"/>
                      </a:lnTo>
                      <a:lnTo>
                        <a:pt x="28" y="364"/>
                      </a:lnTo>
                      <a:lnTo>
                        <a:pt x="25" y="364"/>
                      </a:lnTo>
                      <a:lnTo>
                        <a:pt x="24" y="364"/>
                      </a:lnTo>
                      <a:lnTo>
                        <a:pt x="22" y="363"/>
                      </a:lnTo>
                      <a:lnTo>
                        <a:pt x="20" y="363"/>
                      </a:lnTo>
                      <a:lnTo>
                        <a:pt x="17" y="362"/>
                      </a:lnTo>
                      <a:lnTo>
                        <a:pt x="15" y="361"/>
                      </a:lnTo>
                      <a:lnTo>
                        <a:pt x="13" y="360"/>
                      </a:lnTo>
                      <a:lnTo>
                        <a:pt x="11" y="358"/>
                      </a:lnTo>
                      <a:lnTo>
                        <a:pt x="8" y="356"/>
                      </a:lnTo>
                      <a:lnTo>
                        <a:pt x="6" y="354"/>
                      </a:lnTo>
                      <a:lnTo>
                        <a:pt x="4" y="352"/>
                      </a:lnTo>
                      <a:lnTo>
                        <a:pt x="1" y="349"/>
                      </a:lnTo>
                      <a:lnTo>
                        <a:pt x="0" y="347"/>
                      </a:lnTo>
                      <a:lnTo>
                        <a:pt x="11" y="341"/>
                      </a:lnTo>
                      <a:lnTo>
                        <a:pt x="22" y="335"/>
                      </a:lnTo>
                      <a:lnTo>
                        <a:pt x="32" y="330"/>
                      </a:lnTo>
                      <a:lnTo>
                        <a:pt x="43" y="323"/>
                      </a:lnTo>
                      <a:lnTo>
                        <a:pt x="53" y="316"/>
                      </a:lnTo>
                      <a:lnTo>
                        <a:pt x="63" y="309"/>
                      </a:lnTo>
                      <a:lnTo>
                        <a:pt x="74" y="301"/>
                      </a:lnTo>
                      <a:lnTo>
                        <a:pt x="83" y="294"/>
                      </a:lnTo>
                      <a:lnTo>
                        <a:pt x="92" y="286"/>
                      </a:lnTo>
                      <a:lnTo>
                        <a:pt x="101" y="278"/>
                      </a:lnTo>
                      <a:lnTo>
                        <a:pt x="111" y="270"/>
                      </a:lnTo>
                      <a:lnTo>
                        <a:pt x="120" y="263"/>
                      </a:lnTo>
                      <a:lnTo>
                        <a:pt x="129" y="255"/>
                      </a:lnTo>
                      <a:lnTo>
                        <a:pt x="138" y="248"/>
                      </a:lnTo>
                      <a:lnTo>
                        <a:pt x="147" y="241"/>
                      </a:lnTo>
                      <a:lnTo>
                        <a:pt x="157" y="235"/>
                      </a:lnTo>
                      <a:lnTo>
                        <a:pt x="171" y="238"/>
                      </a:lnTo>
                      <a:lnTo>
                        <a:pt x="186" y="238"/>
                      </a:lnTo>
                      <a:lnTo>
                        <a:pt x="200" y="238"/>
                      </a:lnTo>
                      <a:lnTo>
                        <a:pt x="214" y="235"/>
                      </a:lnTo>
                      <a:lnTo>
                        <a:pt x="227" y="232"/>
                      </a:lnTo>
                      <a:lnTo>
                        <a:pt x="239" y="227"/>
                      </a:lnTo>
                      <a:lnTo>
                        <a:pt x="251" y="223"/>
                      </a:lnTo>
                      <a:lnTo>
                        <a:pt x="262" y="216"/>
                      </a:lnTo>
                      <a:lnTo>
                        <a:pt x="274" y="209"/>
                      </a:lnTo>
                      <a:lnTo>
                        <a:pt x="284" y="202"/>
                      </a:lnTo>
                      <a:lnTo>
                        <a:pt x="295" y="194"/>
                      </a:lnTo>
                      <a:lnTo>
                        <a:pt x="305" y="186"/>
                      </a:lnTo>
                      <a:lnTo>
                        <a:pt x="316" y="177"/>
                      </a:lnTo>
                      <a:lnTo>
                        <a:pt x="327" y="169"/>
                      </a:lnTo>
                      <a:lnTo>
                        <a:pt x="337" y="161"/>
                      </a:lnTo>
                      <a:lnTo>
                        <a:pt x="349" y="154"/>
                      </a:lnTo>
                      <a:lnTo>
                        <a:pt x="350" y="139"/>
                      </a:lnTo>
                      <a:lnTo>
                        <a:pt x="354" y="129"/>
                      </a:lnTo>
                      <a:lnTo>
                        <a:pt x="360" y="118"/>
                      </a:lnTo>
                      <a:lnTo>
                        <a:pt x="367" y="110"/>
                      </a:lnTo>
                      <a:lnTo>
                        <a:pt x="375" y="105"/>
                      </a:lnTo>
                      <a:lnTo>
                        <a:pt x="384" y="99"/>
                      </a:lnTo>
                      <a:lnTo>
                        <a:pt x="393" y="94"/>
                      </a:lnTo>
                      <a:lnTo>
                        <a:pt x="404" y="90"/>
                      </a:lnTo>
                      <a:lnTo>
                        <a:pt x="414" y="85"/>
                      </a:lnTo>
                      <a:lnTo>
                        <a:pt x="423" y="80"/>
                      </a:lnTo>
                      <a:lnTo>
                        <a:pt x="432" y="75"/>
                      </a:lnTo>
                      <a:lnTo>
                        <a:pt x="441" y="69"/>
                      </a:lnTo>
                      <a:lnTo>
                        <a:pt x="447" y="61"/>
                      </a:lnTo>
                      <a:lnTo>
                        <a:pt x="453" y="51"/>
                      </a:lnTo>
                      <a:lnTo>
                        <a:pt x="458" y="40"/>
                      </a:lnTo>
                      <a:lnTo>
                        <a:pt x="460" y="26"/>
                      </a:lnTo>
                      <a:lnTo>
                        <a:pt x="468" y="23"/>
                      </a:lnTo>
                      <a:lnTo>
                        <a:pt x="477" y="21"/>
                      </a:lnTo>
                      <a:lnTo>
                        <a:pt x="487" y="17"/>
                      </a:lnTo>
                      <a:lnTo>
                        <a:pt x="496" y="15"/>
                      </a:lnTo>
                      <a:lnTo>
                        <a:pt x="505" y="11"/>
                      </a:lnTo>
                      <a:lnTo>
                        <a:pt x="514" y="9"/>
                      </a:lnTo>
                      <a:lnTo>
                        <a:pt x="523" y="6"/>
                      </a:lnTo>
                      <a:lnTo>
                        <a:pt x="533" y="5"/>
                      </a:lnTo>
                      <a:lnTo>
                        <a:pt x="543" y="2"/>
                      </a:lnTo>
                      <a:lnTo>
                        <a:pt x="552" y="1"/>
                      </a:lnTo>
                      <a:lnTo>
                        <a:pt x="561" y="0"/>
                      </a:lnTo>
                      <a:lnTo>
                        <a:pt x="570" y="0"/>
                      </a:lnTo>
                      <a:lnTo>
                        <a:pt x="580" y="0"/>
                      </a:lnTo>
                      <a:lnTo>
                        <a:pt x="590" y="1"/>
                      </a:lnTo>
                      <a:lnTo>
                        <a:pt x="599" y="3"/>
                      </a:lnTo>
                      <a:lnTo>
                        <a:pt x="610" y="7"/>
                      </a:lnTo>
                      <a:close/>
                    </a:path>
                  </a:pathLst>
                </a:custGeom>
                <a:noFill/>
                <a:ln w="1143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0" name="Freeform 26"/>
                <p:cNvSpPr>
                  <a:spLocks/>
                </p:cNvSpPr>
                <p:nvPr/>
              </p:nvSpPr>
              <p:spPr bwMode="auto">
                <a:xfrm>
                  <a:off x="4116388" y="3908425"/>
                  <a:ext cx="631825" cy="590550"/>
                </a:xfrm>
                <a:custGeom>
                  <a:avLst/>
                  <a:gdLst>
                    <a:gd name="T0" fmla="*/ 271831913 w 1344"/>
                    <a:gd name="T1" fmla="*/ 107336813 h 1286"/>
                    <a:gd name="T2" fmla="*/ 272273814 w 1344"/>
                    <a:gd name="T3" fmla="*/ 111765477 h 1286"/>
                    <a:gd name="T4" fmla="*/ 268074812 w 1344"/>
                    <a:gd name="T5" fmla="*/ 115139326 h 1286"/>
                    <a:gd name="T6" fmla="*/ 265643885 w 1344"/>
                    <a:gd name="T7" fmla="*/ 115772123 h 1286"/>
                    <a:gd name="T8" fmla="*/ 263433908 w 1344"/>
                    <a:gd name="T9" fmla="*/ 116404461 h 1286"/>
                    <a:gd name="T10" fmla="*/ 262107734 w 1344"/>
                    <a:gd name="T11" fmla="*/ 122098290 h 1286"/>
                    <a:gd name="T12" fmla="*/ 260781561 w 1344"/>
                    <a:gd name="T13" fmla="*/ 128846446 h 1286"/>
                    <a:gd name="T14" fmla="*/ 257024930 w 1344"/>
                    <a:gd name="T15" fmla="*/ 133696669 h 1286"/>
                    <a:gd name="T16" fmla="*/ 257466831 w 1344"/>
                    <a:gd name="T17" fmla="*/ 138336113 h 1286"/>
                    <a:gd name="T18" fmla="*/ 255035904 w 1344"/>
                    <a:gd name="T19" fmla="*/ 143186336 h 1286"/>
                    <a:gd name="T20" fmla="*/ 249510728 w 1344"/>
                    <a:gd name="T21" fmla="*/ 148036559 h 1286"/>
                    <a:gd name="T22" fmla="*/ 243543592 w 1344"/>
                    <a:gd name="T23" fmla="*/ 157947784 h 1286"/>
                    <a:gd name="T24" fmla="*/ 236029390 w 1344"/>
                    <a:gd name="T25" fmla="*/ 165328279 h 1286"/>
                    <a:gd name="T26" fmla="*/ 232493710 w 1344"/>
                    <a:gd name="T27" fmla="*/ 176293860 h 1286"/>
                    <a:gd name="T28" fmla="*/ 228294708 w 1344"/>
                    <a:gd name="T29" fmla="*/ 188314258 h 1286"/>
                    <a:gd name="T30" fmla="*/ 228294708 w 1344"/>
                    <a:gd name="T31" fmla="*/ 199701398 h 1286"/>
                    <a:gd name="T32" fmla="*/ 225642360 w 1344"/>
                    <a:gd name="T33" fmla="*/ 204762401 h 1286"/>
                    <a:gd name="T34" fmla="*/ 224316186 w 1344"/>
                    <a:gd name="T35" fmla="*/ 210878219 h 1286"/>
                    <a:gd name="T36" fmla="*/ 222769532 w 1344"/>
                    <a:gd name="T37" fmla="*/ 214041288 h 1286"/>
                    <a:gd name="T38" fmla="*/ 222548581 w 1344"/>
                    <a:gd name="T39" fmla="*/ 216782798 h 1286"/>
                    <a:gd name="T40" fmla="*/ 225863311 w 1344"/>
                    <a:gd name="T41" fmla="*/ 226483244 h 1286"/>
                    <a:gd name="T42" fmla="*/ 229620412 w 1344"/>
                    <a:gd name="T43" fmla="*/ 237237587 h 1286"/>
                    <a:gd name="T44" fmla="*/ 227631386 w 1344"/>
                    <a:gd name="T45" fmla="*/ 245040157 h 1286"/>
                    <a:gd name="T46" fmla="*/ 225200459 w 1344"/>
                    <a:gd name="T47" fmla="*/ 253053908 h 1286"/>
                    <a:gd name="T48" fmla="*/ 222769532 w 1344"/>
                    <a:gd name="T49" fmla="*/ 258114911 h 1286"/>
                    <a:gd name="T50" fmla="*/ 156247880 w 1344"/>
                    <a:gd name="T51" fmla="*/ 264019490 h 1286"/>
                    <a:gd name="T52" fmla="*/ 91715694 w 1344"/>
                    <a:gd name="T53" fmla="*/ 268447695 h 1286"/>
                    <a:gd name="T54" fmla="*/ 48399484 w 1344"/>
                    <a:gd name="T55" fmla="*/ 269502051 h 1286"/>
                    <a:gd name="T56" fmla="*/ 48620435 w 1344"/>
                    <a:gd name="T57" fmla="*/ 251788313 h 1286"/>
                    <a:gd name="T58" fmla="*/ 49062336 w 1344"/>
                    <a:gd name="T59" fmla="*/ 233863738 h 1286"/>
                    <a:gd name="T60" fmla="*/ 41548135 w 1344"/>
                    <a:gd name="T61" fmla="*/ 230489890 h 1286"/>
                    <a:gd name="T62" fmla="*/ 29172072 w 1344"/>
                    <a:gd name="T63" fmla="*/ 229857092 h 1286"/>
                    <a:gd name="T64" fmla="*/ 17237917 w 1344"/>
                    <a:gd name="T65" fmla="*/ 226694023 h 1286"/>
                    <a:gd name="T66" fmla="*/ 10607984 w 1344"/>
                    <a:gd name="T67" fmla="*/ 145716607 h 1286"/>
                    <a:gd name="T68" fmla="*/ 3757102 w 1344"/>
                    <a:gd name="T69" fmla="*/ 66637555 h 1286"/>
                    <a:gd name="T70" fmla="*/ 32487279 w 1344"/>
                    <a:gd name="T71" fmla="*/ 14339893 h 1286"/>
                    <a:gd name="T72" fmla="*/ 129727693 w 1344"/>
                    <a:gd name="T73" fmla="*/ 8013296 h 1286"/>
                    <a:gd name="T74" fmla="*/ 227410435 w 1344"/>
                    <a:gd name="T75" fmla="*/ 1897934 h 1286"/>
                    <a:gd name="T76" fmla="*/ 267411960 w 1344"/>
                    <a:gd name="T77" fmla="*/ 6958937 h 1286"/>
                    <a:gd name="T78" fmla="*/ 264096760 w 1344"/>
                    <a:gd name="T79" fmla="*/ 19190120 h 1286"/>
                    <a:gd name="T80" fmla="*/ 259013485 w 1344"/>
                    <a:gd name="T81" fmla="*/ 31842403 h 1286"/>
                    <a:gd name="T82" fmla="*/ 270947640 w 1344"/>
                    <a:gd name="T83" fmla="*/ 31842403 h 1286"/>
                    <a:gd name="T84" fmla="*/ 290837897 w 1344"/>
                    <a:gd name="T85" fmla="*/ 31842403 h 1286"/>
                    <a:gd name="T86" fmla="*/ 296584024 w 1344"/>
                    <a:gd name="T87" fmla="*/ 32264421 h 1286"/>
                    <a:gd name="T88" fmla="*/ 294153097 w 1344"/>
                    <a:gd name="T89" fmla="*/ 37746982 h 1286"/>
                    <a:gd name="T90" fmla="*/ 291279799 w 1344"/>
                    <a:gd name="T91" fmla="*/ 43440782 h 1286"/>
                    <a:gd name="T92" fmla="*/ 285755093 w 1344"/>
                    <a:gd name="T93" fmla="*/ 50188939 h 1286"/>
                    <a:gd name="T94" fmla="*/ 281555621 w 1344"/>
                    <a:gd name="T95" fmla="*/ 59045808 h 1286"/>
                    <a:gd name="T96" fmla="*/ 272715715 w 1344"/>
                    <a:gd name="T97" fmla="*/ 66848335 h 1286"/>
                    <a:gd name="T98" fmla="*/ 268516713 w 1344"/>
                    <a:gd name="T99" fmla="*/ 75915983 h 1286"/>
                    <a:gd name="T100" fmla="*/ 274483790 w 1344"/>
                    <a:gd name="T101" fmla="*/ 88147160 h 1286"/>
                    <a:gd name="T102" fmla="*/ 273820938 w 1344"/>
                    <a:gd name="T103" fmla="*/ 96371231 h 1286"/>
                    <a:gd name="T104" fmla="*/ 270505739 w 1344"/>
                    <a:gd name="T105" fmla="*/ 99323521 h 1286"/>
                    <a:gd name="T106" fmla="*/ 270505739 w 1344"/>
                    <a:gd name="T107" fmla="*/ 103330167 h 128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344"/>
                    <a:gd name="T163" fmla="*/ 0 h 1286"/>
                    <a:gd name="T164" fmla="*/ 1344 w 1344"/>
                    <a:gd name="T165" fmla="*/ 1286 h 128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344" h="1286">
                      <a:moveTo>
                        <a:pt x="1230" y="499"/>
                      </a:moveTo>
                      <a:lnTo>
                        <a:pt x="1229" y="500"/>
                      </a:lnTo>
                      <a:lnTo>
                        <a:pt x="1229" y="501"/>
                      </a:lnTo>
                      <a:lnTo>
                        <a:pt x="1229" y="503"/>
                      </a:lnTo>
                      <a:lnTo>
                        <a:pt x="1229" y="506"/>
                      </a:lnTo>
                      <a:lnTo>
                        <a:pt x="1230" y="509"/>
                      </a:lnTo>
                      <a:lnTo>
                        <a:pt x="1231" y="513"/>
                      </a:lnTo>
                      <a:lnTo>
                        <a:pt x="1232" y="516"/>
                      </a:lnTo>
                      <a:lnTo>
                        <a:pt x="1233" y="519"/>
                      </a:lnTo>
                      <a:lnTo>
                        <a:pt x="1233" y="523"/>
                      </a:lnTo>
                      <a:lnTo>
                        <a:pt x="1233" y="526"/>
                      </a:lnTo>
                      <a:lnTo>
                        <a:pt x="1232" y="530"/>
                      </a:lnTo>
                      <a:lnTo>
                        <a:pt x="1231" y="533"/>
                      </a:lnTo>
                      <a:lnTo>
                        <a:pt x="1229" y="537"/>
                      </a:lnTo>
                      <a:lnTo>
                        <a:pt x="1224" y="540"/>
                      </a:lnTo>
                      <a:lnTo>
                        <a:pt x="1219" y="542"/>
                      </a:lnTo>
                      <a:lnTo>
                        <a:pt x="1214" y="546"/>
                      </a:lnTo>
                      <a:lnTo>
                        <a:pt x="1213" y="546"/>
                      </a:lnTo>
                      <a:lnTo>
                        <a:pt x="1211" y="546"/>
                      </a:lnTo>
                      <a:lnTo>
                        <a:pt x="1210" y="546"/>
                      </a:lnTo>
                      <a:lnTo>
                        <a:pt x="1208" y="547"/>
                      </a:lnTo>
                      <a:lnTo>
                        <a:pt x="1206" y="547"/>
                      </a:lnTo>
                      <a:lnTo>
                        <a:pt x="1205" y="548"/>
                      </a:lnTo>
                      <a:lnTo>
                        <a:pt x="1202" y="549"/>
                      </a:lnTo>
                      <a:lnTo>
                        <a:pt x="1200" y="549"/>
                      </a:lnTo>
                      <a:lnTo>
                        <a:pt x="1199" y="550"/>
                      </a:lnTo>
                      <a:lnTo>
                        <a:pt x="1196" y="550"/>
                      </a:lnTo>
                      <a:lnTo>
                        <a:pt x="1194" y="552"/>
                      </a:lnTo>
                      <a:lnTo>
                        <a:pt x="1193" y="552"/>
                      </a:lnTo>
                      <a:lnTo>
                        <a:pt x="1192" y="552"/>
                      </a:lnTo>
                      <a:lnTo>
                        <a:pt x="1192" y="553"/>
                      </a:lnTo>
                      <a:lnTo>
                        <a:pt x="1190" y="557"/>
                      </a:lnTo>
                      <a:lnTo>
                        <a:pt x="1188" y="562"/>
                      </a:lnTo>
                      <a:lnTo>
                        <a:pt x="1187" y="568"/>
                      </a:lnTo>
                      <a:lnTo>
                        <a:pt x="1186" y="573"/>
                      </a:lnTo>
                      <a:lnTo>
                        <a:pt x="1186" y="579"/>
                      </a:lnTo>
                      <a:lnTo>
                        <a:pt x="1186" y="585"/>
                      </a:lnTo>
                      <a:lnTo>
                        <a:pt x="1185" y="591"/>
                      </a:lnTo>
                      <a:lnTo>
                        <a:pt x="1185" y="595"/>
                      </a:lnTo>
                      <a:lnTo>
                        <a:pt x="1184" y="601"/>
                      </a:lnTo>
                      <a:lnTo>
                        <a:pt x="1183" y="606"/>
                      </a:lnTo>
                      <a:lnTo>
                        <a:pt x="1180" y="611"/>
                      </a:lnTo>
                      <a:lnTo>
                        <a:pt x="1178" y="616"/>
                      </a:lnTo>
                      <a:lnTo>
                        <a:pt x="1176" y="619"/>
                      </a:lnTo>
                      <a:lnTo>
                        <a:pt x="1171" y="624"/>
                      </a:lnTo>
                      <a:lnTo>
                        <a:pt x="1167" y="627"/>
                      </a:lnTo>
                      <a:lnTo>
                        <a:pt x="1161" y="631"/>
                      </a:lnTo>
                      <a:lnTo>
                        <a:pt x="1163" y="634"/>
                      </a:lnTo>
                      <a:lnTo>
                        <a:pt x="1165" y="639"/>
                      </a:lnTo>
                      <a:lnTo>
                        <a:pt x="1167" y="642"/>
                      </a:lnTo>
                      <a:lnTo>
                        <a:pt x="1167" y="646"/>
                      </a:lnTo>
                      <a:lnTo>
                        <a:pt x="1167" y="649"/>
                      </a:lnTo>
                      <a:lnTo>
                        <a:pt x="1167" y="653"/>
                      </a:lnTo>
                      <a:lnTo>
                        <a:pt x="1165" y="656"/>
                      </a:lnTo>
                      <a:lnTo>
                        <a:pt x="1163" y="660"/>
                      </a:lnTo>
                      <a:lnTo>
                        <a:pt x="1162" y="663"/>
                      </a:lnTo>
                      <a:lnTo>
                        <a:pt x="1160" y="666"/>
                      </a:lnTo>
                      <a:lnTo>
                        <a:pt x="1157" y="670"/>
                      </a:lnTo>
                      <a:lnTo>
                        <a:pt x="1156" y="674"/>
                      </a:lnTo>
                      <a:lnTo>
                        <a:pt x="1154" y="679"/>
                      </a:lnTo>
                      <a:lnTo>
                        <a:pt x="1152" y="684"/>
                      </a:lnTo>
                      <a:lnTo>
                        <a:pt x="1150" y="688"/>
                      </a:lnTo>
                      <a:lnTo>
                        <a:pt x="1149" y="694"/>
                      </a:lnTo>
                      <a:lnTo>
                        <a:pt x="1141" y="694"/>
                      </a:lnTo>
                      <a:lnTo>
                        <a:pt x="1134" y="697"/>
                      </a:lnTo>
                      <a:lnTo>
                        <a:pt x="1129" y="702"/>
                      </a:lnTo>
                      <a:lnTo>
                        <a:pt x="1123" y="708"/>
                      </a:lnTo>
                      <a:lnTo>
                        <a:pt x="1118" y="715"/>
                      </a:lnTo>
                      <a:lnTo>
                        <a:pt x="1115" y="723"/>
                      </a:lnTo>
                      <a:lnTo>
                        <a:pt x="1110" y="732"/>
                      </a:lnTo>
                      <a:lnTo>
                        <a:pt x="1107" y="740"/>
                      </a:lnTo>
                      <a:lnTo>
                        <a:pt x="1102" y="749"/>
                      </a:lnTo>
                      <a:lnTo>
                        <a:pt x="1098" y="757"/>
                      </a:lnTo>
                      <a:lnTo>
                        <a:pt x="1093" y="765"/>
                      </a:lnTo>
                      <a:lnTo>
                        <a:pt x="1088" y="772"/>
                      </a:lnTo>
                      <a:lnTo>
                        <a:pt x="1083" y="778"/>
                      </a:lnTo>
                      <a:lnTo>
                        <a:pt x="1076" y="781"/>
                      </a:lnTo>
                      <a:lnTo>
                        <a:pt x="1068" y="784"/>
                      </a:lnTo>
                      <a:lnTo>
                        <a:pt x="1060" y="784"/>
                      </a:lnTo>
                      <a:lnTo>
                        <a:pt x="1060" y="795"/>
                      </a:lnTo>
                      <a:lnTo>
                        <a:pt x="1059" y="805"/>
                      </a:lnTo>
                      <a:lnTo>
                        <a:pt x="1057" y="816"/>
                      </a:lnTo>
                      <a:lnTo>
                        <a:pt x="1055" y="826"/>
                      </a:lnTo>
                      <a:lnTo>
                        <a:pt x="1052" y="836"/>
                      </a:lnTo>
                      <a:lnTo>
                        <a:pt x="1048" y="846"/>
                      </a:lnTo>
                      <a:lnTo>
                        <a:pt x="1045" y="856"/>
                      </a:lnTo>
                      <a:lnTo>
                        <a:pt x="1041" y="865"/>
                      </a:lnTo>
                      <a:lnTo>
                        <a:pt x="1038" y="874"/>
                      </a:lnTo>
                      <a:lnTo>
                        <a:pt x="1036" y="884"/>
                      </a:lnTo>
                      <a:lnTo>
                        <a:pt x="1033" y="893"/>
                      </a:lnTo>
                      <a:lnTo>
                        <a:pt x="1031" y="902"/>
                      </a:lnTo>
                      <a:lnTo>
                        <a:pt x="1031" y="912"/>
                      </a:lnTo>
                      <a:lnTo>
                        <a:pt x="1031" y="922"/>
                      </a:lnTo>
                      <a:lnTo>
                        <a:pt x="1033" y="932"/>
                      </a:lnTo>
                      <a:lnTo>
                        <a:pt x="1038" y="943"/>
                      </a:lnTo>
                      <a:lnTo>
                        <a:pt x="1033" y="947"/>
                      </a:lnTo>
                      <a:lnTo>
                        <a:pt x="1030" y="950"/>
                      </a:lnTo>
                      <a:lnTo>
                        <a:pt x="1027" y="955"/>
                      </a:lnTo>
                      <a:lnTo>
                        <a:pt x="1025" y="958"/>
                      </a:lnTo>
                      <a:lnTo>
                        <a:pt x="1024" y="963"/>
                      </a:lnTo>
                      <a:lnTo>
                        <a:pt x="1022" y="967"/>
                      </a:lnTo>
                      <a:lnTo>
                        <a:pt x="1021" y="971"/>
                      </a:lnTo>
                      <a:lnTo>
                        <a:pt x="1019" y="975"/>
                      </a:lnTo>
                      <a:lnTo>
                        <a:pt x="1018" y="980"/>
                      </a:lnTo>
                      <a:lnTo>
                        <a:pt x="1018" y="985"/>
                      </a:lnTo>
                      <a:lnTo>
                        <a:pt x="1017" y="989"/>
                      </a:lnTo>
                      <a:lnTo>
                        <a:pt x="1016" y="995"/>
                      </a:lnTo>
                      <a:lnTo>
                        <a:pt x="1015" y="1000"/>
                      </a:lnTo>
                      <a:lnTo>
                        <a:pt x="1014" y="1004"/>
                      </a:lnTo>
                      <a:lnTo>
                        <a:pt x="1013" y="1009"/>
                      </a:lnTo>
                      <a:lnTo>
                        <a:pt x="1011" y="1015"/>
                      </a:lnTo>
                      <a:lnTo>
                        <a:pt x="1010" y="1015"/>
                      </a:lnTo>
                      <a:lnTo>
                        <a:pt x="1009" y="1015"/>
                      </a:lnTo>
                      <a:lnTo>
                        <a:pt x="1008" y="1015"/>
                      </a:lnTo>
                      <a:lnTo>
                        <a:pt x="1007" y="1015"/>
                      </a:lnTo>
                      <a:lnTo>
                        <a:pt x="1006" y="1015"/>
                      </a:lnTo>
                      <a:lnTo>
                        <a:pt x="1004" y="1015"/>
                      </a:lnTo>
                      <a:lnTo>
                        <a:pt x="1003" y="1015"/>
                      </a:lnTo>
                      <a:lnTo>
                        <a:pt x="1004" y="1021"/>
                      </a:lnTo>
                      <a:lnTo>
                        <a:pt x="1007" y="1028"/>
                      </a:lnTo>
                      <a:lnTo>
                        <a:pt x="1008" y="1035"/>
                      </a:lnTo>
                      <a:lnTo>
                        <a:pt x="1010" y="1043"/>
                      </a:lnTo>
                      <a:lnTo>
                        <a:pt x="1014" y="1050"/>
                      </a:lnTo>
                      <a:lnTo>
                        <a:pt x="1016" y="1058"/>
                      </a:lnTo>
                      <a:lnTo>
                        <a:pt x="1018" y="1066"/>
                      </a:lnTo>
                      <a:lnTo>
                        <a:pt x="1022" y="1074"/>
                      </a:lnTo>
                      <a:lnTo>
                        <a:pt x="1024" y="1082"/>
                      </a:lnTo>
                      <a:lnTo>
                        <a:pt x="1027" y="1090"/>
                      </a:lnTo>
                      <a:lnTo>
                        <a:pt x="1031" y="1098"/>
                      </a:lnTo>
                      <a:lnTo>
                        <a:pt x="1033" y="1108"/>
                      </a:lnTo>
                      <a:lnTo>
                        <a:pt x="1037" y="1116"/>
                      </a:lnTo>
                      <a:lnTo>
                        <a:pt x="1039" y="1125"/>
                      </a:lnTo>
                      <a:lnTo>
                        <a:pt x="1042" y="1133"/>
                      </a:lnTo>
                      <a:lnTo>
                        <a:pt x="1046" y="1142"/>
                      </a:lnTo>
                      <a:lnTo>
                        <a:pt x="1040" y="1146"/>
                      </a:lnTo>
                      <a:lnTo>
                        <a:pt x="1037" y="1151"/>
                      </a:lnTo>
                      <a:lnTo>
                        <a:pt x="1032" y="1156"/>
                      </a:lnTo>
                      <a:lnTo>
                        <a:pt x="1030" y="1162"/>
                      </a:lnTo>
                      <a:lnTo>
                        <a:pt x="1027" y="1169"/>
                      </a:lnTo>
                      <a:lnTo>
                        <a:pt x="1025" y="1174"/>
                      </a:lnTo>
                      <a:lnTo>
                        <a:pt x="1024" y="1181"/>
                      </a:lnTo>
                      <a:lnTo>
                        <a:pt x="1022" y="1187"/>
                      </a:lnTo>
                      <a:lnTo>
                        <a:pt x="1021" y="1193"/>
                      </a:lnTo>
                      <a:lnTo>
                        <a:pt x="1019" y="1200"/>
                      </a:lnTo>
                      <a:lnTo>
                        <a:pt x="1018" y="1204"/>
                      </a:lnTo>
                      <a:lnTo>
                        <a:pt x="1016" y="1210"/>
                      </a:lnTo>
                      <a:lnTo>
                        <a:pt x="1015" y="1214"/>
                      </a:lnTo>
                      <a:lnTo>
                        <a:pt x="1013" y="1218"/>
                      </a:lnTo>
                      <a:lnTo>
                        <a:pt x="1010" y="1221"/>
                      </a:lnTo>
                      <a:lnTo>
                        <a:pt x="1008" y="1224"/>
                      </a:lnTo>
                      <a:lnTo>
                        <a:pt x="956" y="1229"/>
                      </a:lnTo>
                      <a:lnTo>
                        <a:pt x="906" y="1234"/>
                      </a:lnTo>
                      <a:lnTo>
                        <a:pt x="855" y="1240"/>
                      </a:lnTo>
                      <a:lnTo>
                        <a:pt x="806" y="1244"/>
                      </a:lnTo>
                      <a:lnTo>
                        <a:pt x="756" y="1248"/>
                      </a:lnTo>
                      <a:lnTo>
                        <a:pt x="707" y="1252"/>
                      </a:lnTo>
                      <a:lnTo>
                        <a:pt x="657" y="1256"/>
                      </a:lnTo>
                      <a:lnTo>
                        <a:pt x="609" y="1259"/>
                      </a:lnTo>
                      <a:lnTo>
                        <a:pt x="561" y="1263"/>
                      </a:lnTo>
                      <a:lnTo>
                        <a:pt x="512" y="1266"/>
                      </a:lnTo>
                      <a:lnTo>
                        <a:pt x="464" y="1270"/>
                      </a:lnTo>
                      <a:lnTo>
                        <a:pt x="415" y="1273"/>
                      </a:lnTo>
                      <a:lnTo>
                        <a:pt x="366" y="1275"/>
                      </a:lnTo>
                      <a:lnTo>
                        <a:pt x="317" y="1279"/>
                      </a:lnTo>
                      <a:lnTo>
                        <a:pt x="269" y="1282"/>
                      </a:lnTo>
                      <a:lnTo>
                        <a:pt x="219" y="1286"/>
                      </a:lnTo>
                      <a:lnTo>
                        <a:pt x="219" y="1283"/>
                      </a:lnTo>
                      <a:lnTo>
                        <a:pt x="219" y="1278"/>
                      </a:lnTo>
                      <a:lnTo>
                        <a:pt x="219" y="1268"/>
                      </a:lnTo>
                      <a:lnTo>
                        <a:pt x="219" y="1257"/>
                      </a:lnTo>
                      <a:lnTo>
                        <a:pt x="219" y="1242"/>
                      </a:lnTo>
                      <a:lnTo>
                        <a:pt x="219" y="1227"/>
                      </a:lnTo>
                      <a:lnTo>
                        <a:pt x="220" y="1210"/>
                      </a:lnTo>
                      <a:lnTo>
                        <a:pt x="220" y="1194"/>
                      </a:lnTo>
                      <a:lnTo>
                        <a:pt x="220" y="1177"/>
                      </a:lnTo>
                      <a:lnTo>
                        <a:pt x="222" y="1159"/>
                      </a:lnTo>
                      <a:lnTo>
                        <a:pt x="222" y="1144"/>
                      </a:lnTo>
                      <a:lnTo>
                        <a:pt x="222" y="1131"/>
                      </a:lnTo>
                      <a:lnTo>
                        <a:pt x="222" y="1118"/>
                      </a:lnTo>
                      <a:lnTo>
                        <a:pt x="222" y="1109"/>
                      </a:lnTo>
                      <a:lnTo>
                        <a:pt x="222" y="1103"/>
                      </a:lnTo>
                      <a:lnTo>
                        <a:pt x="223" y="1102"/>
                      </a:lnTo>
                      <a:lnTo>
                        <a:pt x="215" y="1098"/>
                      </a:lnTo>
                      <a:lnTo>
                        <a:pt x="207" y="1095"/>
                      </a:lnTo>
                      <a:lnTo>
                        <a:pt x="197" y="1094"/>
                      </a:lnTo>
                      <a:lnTo>
                        <a:pt x="188" y="1093"/>
                      </a:lnTo>
                      <a:lnTo>
                        <a:pt x="179" y="1092"/>
                      </a:lnTo>
                      <a:lnTo>
                        <a:pt x="170" y="1092"/>
                      </a:lnTo>
                      <a:lnTo>
                        <a:pt x="161" y="1092"/>
                      </a:lnTo>
                      <a:lnTo>
                        <a:pt x="151" y="1092"/>
                      </a:lnTo>
                      <a:lnTo>
                        <a:pt x="141" y="1090"/>
                      </a:lnTo>
                      <a:lnTo>
                        <a:pt x="132" y="1090"/>
                      </a:lnTo>
                      <a:lnTo>
                        <a:pt x="123" y="1089"/>
                      </a:lnTo>
                      <a:lnTo>
                        <a:pt x="112" y="1088"/>
                      </a:lnTo>
                      <a:lnTo>
                        <a:pt x="103" y="1086"/>
                      </a:lnTo>
                      <a:lnTo>
                        <a:pt x="94" y="1083"/>
                      </a:lnTo>
                      <a:lnTo>
                        <a:pt x="86" y="1080"/>
                      </a:lnTo>
                      <a:lnTo>
                        <a:pt x="78" y="1075"/>
                      </a:lnTo>
                      <a:lnTo>
                        <a:pt x="73" y="1011"/>
                      </a:lnTo>
                      <a:lnTo>
                        <a:pt x="69" y="947"/>
                      </a:lnTo>
                      <a:lnTo>
                        <a:pt x="64" y="882"/>
                      </a:lnTo>
                      <a:lnTo>
                        <a:pt x="58" y="818"/>
                      </a:lnTo>
                      <a:lnTo>
                        <a:pt x="54" y="755"/>
                      </a:lnTo>
                      <a:lnTo>
                        <a:pt x="48" y="691"/>
                      </a:lnTo>
                      <a:lnTo>
                        <a:pt x="42" y="627"/>
                      </a:lnTo>
                      <a:lnTo>
                        <a:pt x="38" y="564"/>
                      </a:lnTo>
                      <a:lnTo>
                        <a:pt x="32" y="501"/>
                      </a:lnTo>
                      <a:lnTo>
                        <a:pt x="26" y="439"/>
                      </a:lnTo>
                      <a:lnTo>
                        <a:pt x="21" y="377"/>
                      </a:lnTo>
                      <a:lnTo>
                        <a:pt x="17" y="316"/>
                      </a:lnTo>
                      <a:lnTo>
                        <a:pt x="11" y="255"/>
                      </a:lnTo>
                      <a:lnTo>
                        <a:pt x="8" y="195"/>
                      </a:lnTo>
                      <a:lnTo>
                        <a:pt x="3" y="136"/>
                      </a:lnTo>
                      <a:lnTo>
                        <a:pt x="0" y="78"/>
                      </a:lnTo>
                      <a:lnTo>
                        <a:pt x="73" y="72"/>
                      </a:lnTo>
                      <a:lnTo>
                        <a:pt x="147" y="68"/>
                      </a:lnTo>
                      <a:lnTo>
                        <a:pt x="220" y="63"/>
                      </a:lnTo>
                      <a:lnTo>
                        <a:pt x="294" y="58"/>
                      </a:lnTo>
                      <a:lnTo>
                        <a:pt x="368" y="53"/>
                      </a:lnTo>
                      <a:lnTo>
                        <a:pt x="441" y="48"/>
                      </a:lnTo>
                      <a:lnTo>
                        <a:pt x="514" y="43"/>
                      </a:lnTo>
                      <a:lnTo>
                        <a:pt x="587" y="38"/>
                      </a:lnTo>
                      <a:lnTo>
                        <a:pt x="661" y="33"/>
                      </a:lnTo>
                      <a:lnTo>
                        <a:pt x="734" y="29"/>
                      </a:lnTo>
                      <a:lnTo>
                        <a:pt x="808" y="23"/>
                      </a:lnTo>
                      <a:lnTo>
                        <a:pt x="881" y="19"/>
                      </a:lnTo>
                      <a:lnTo>
                        <a:pt x="955" y="14"/>
                      </a:lnTo>
                      <a:lnTo>
                        <a:pt x="1029" y="9"/>
                      </a:lnTo>
                      <a:lnTo>
                        <a:pt x="1102" y="5"/>
                      </a:lnTo>
                      <a:lnTo>
                        <a:pt x="1176" y="0"/>
                      </a:lnTo>
                      <a:lnTo>
                        <a:pt x="1190" y="7"/>
                      </a:lnTo>
                      <a:lnTo>
                        <a:pt x="1199" y="16"/>
                      </a:lnTo>
                      <a:lnTo>
                        <a:pt x="1206" y="24"/>
                      </a:lnTo>
                      <a:lnTo>
                        <a:pt x="1210" y="33"/>
                      </a:lnTo>
                      <a:lnTo>
                        <a:pt x="1211" y="43"/>
                      </a:lnTo>
                      <a:lnTo>
                        <a:pt x="1211" y="52"/>
                      </a:lnTo>
                      <a:lnTo>
                        <a:pt x="1209" y="62"/>
                      </a:lnTo>
                      <a:lnTo>
                        <a:pt x="1206" y="71"/>
                      </a:lnTo>
                      <a:lnTo>
                        <a:pt x="1201" y="82"/>
                      </a:lnTo>
                      <a:lnTo>
                        <a:pt x="1195" y="91"/>
                      </a:lnTo>
                      <a:lnTo>
                        <a:pt x="1190" y="101"/>
                      </a:lnTo>
                      <a:lnTo>
                        <a:pt x="1185" y="112"/>
                      </a:lnTo>
                      <a:lnTo>
                        <a:pt x="1179" y="121"/>
                      </a:lnTo>
                      <a:lnTo>
                        <a:pt x="1176" y="131"/>
                      </a:lnTo>
                      <a:lnTo>
                        <a:pt x="1173" y="140"/>
                      </a:lnTo>
                      <a:lnTo>
                        <a:pt x="1172" y="151"/>
                      </a:lnTo>
                      <a:lnTo>
                        <a:pt x="1173" y="151"/>
                      </a:lnTo>
                      <a:lnTo>
                        <a:pt x="1179" y="151"/>
                      </a:lnTo>
                      <a:lnTo>
                        <a:pt x="1187" y="151"/>
                      </a:lnTo>
                      <a:lnTo>
                        <a:pt x="1199" y="151"/>
                      </a:lnTo>
                      <a:lnTo>
                        <a:pt x="1211" y="151"/>
                      </a:lnTo>
                      <a:lnTo>
                        <a:pt x="1226" y="151"/>
                      </a:lnTo>
                      <a:lnTo>
                        <a:pt x="1241" y="151"/>
                      </a:lnTo>
                      <a:lnTo>
                        <a:pt x="1257" y="151"/>
                      </a:lnTo>
                      <a:lnTo>
                        <a:pt x="1274" y="151"/>
                      </a:lnTo>
                      <a:lnTo>
                        <a:pt x="1288" y="151"/>
                      </a:lnTo>
                      <a:lnTo>
                        <a:pt x="1303" y="151"/>
                      </a:lnTo>
                      <a:lnTo>
                        <a:pt x="1316" y="151"/>
                      </a:lnTo>
                      <a:lnTo>
                        <a:pt x="1328" y="151"/>
                      </a:lnTo>
                      <a:lnTo>
                        <a:pt x="1336" y="151"/>
                      </a:lnTo>
                      <a:lnTo>
                        <a:pt x="1341" y="151"/>
                      </a:lnTo>
                      <a:lnTo>
                        <a:pt x="1344" y="151"/>
                      </a:lnTo>
                      <a:lnTo>
                        <a:pt x="1342" y="151"/>
                      </a:lnTo>
                      <a:lnTo>
                        <a:pt x="1342" y="153"/>
                      </a:lnTo>
                      <a:lnTo>
                        <a:pt x="1340" y="155"/>
                      </a:lnTo>
                      <a:lnTo>
                        <a:pt x="1339" y="159"/>
                      </a:lnTo>
                      <a:lnTo>
                        <a:pt x="1337" y="163"/>
                      </a:lnTo>
                      <a:lnTo>
                        <a:pt x="1336" y="169"/>
                      </a:lnTo>
                      <a:lnTo>
                        <a:pt x="1333" y="174"/>
                      </a:lnTo>
                      <a:lnTo>
                        <a:pt x="1331" y="179"/>
                      </a:lnTo>
                      <a:lnTo>
                        <a:pt x="1328" y="185"/>
                      </a:lnTo>
                      <a:lnTo>
                        <a:pt x="1325" y="190"/>
                      </a:lnTo>
                      <a:lnTo>
                        <a:pt x="1324" y="195"/>
                      </a:lnTo>
                      <a:lnTo>
                        <a:pt x="1322" y="200"/>
                      </a:lnTo>
                      <a:lnTo>
                        <a:pt x="1321" y="203"/>
                      </a:lnTo>
                      <a:lnTo>
                        <a:pt x="1318" y="206"/>
                      </a:lnTo>
                      <a:lnTo>
                        <a:pt x="1318" y="208"/>
                      </a:lnTo>
                      <a:lnTo>
                        <a:pt x="1318" y="209"/>
                      </a:lnTo>
                      <a:lnTo>
                        <a:pt x="1309" y="216"/>
                      </a:lnTo>
                      <a:lnTo>
                        <a:pt x="1302" y="223"/>
                      </a:lnTo>
                      <a:lnTo>
                        <a:pt x="1298" y="231"/>
                      </a:lnTo>
                      <a:lnTo>
                        <a:pt x="1293" y="238"/>
                      </a:lnTo>
                      <a:lnTo>
                        <a:pt x="1288" y="246"/>
                      </a:lnTo>
                      <a:lnTo>
                        <a:pt x="1286" y="253"/>
                      </a:lnTo>
                      <a:lnTo>
                        <a:pt x="1283" y="260"/>
                      </a:lnTo>
                      <a:lnTo>
                        <a:pt x="1280" y="267"/>
                      </a:lnTo>
                      <a:lnTo>
                        <a:pt x="1277" y="274"/>
                      </a:lnTo>
                      <a:lnTo>
                        <a:pt x="1274" y="280"/>
                      </a:lnTo>
                      <a:lnTo>
                        <a:pt x="1270" y="287"/>
                      </a:lnTo>
                      <a:lnTo>
                        <a:pt x="1265" y="293"/>
                      </a:lnTo>
                      <a:lnTo>
                        <a:pt x="1260" y="300"/>
                      </a:lnTo>
                      <a:lnTo>
                        <a:pt x="1253" y="306"/>
                      </a:lnTo>
                      <a:lnTo>
                        <a:pt x="1244" y="311"/>
                      </a:lnTo>
                      <a:lnTo>
                        <a:pt x="1234" y="317"/>
                      </a:lnTo>
                      <a:lnTo>
                        <a:pt x="1224" y="322"/>
                      </a:lnTo>
                      <a:lnTo>
                        <a:pt x="1217" y="328"/>
                      </a:lnTo>
                      <a:lnTo>
                        <a:pt x="1213" y="334"/>
                      </a:lnTo>
                      <a:lnTo>
                        <a:pt x="1211" y="342"/>
                      </a:lnTo>
                      <a:lnTo>
                        <a:pt x="1213" y="351"/>
                      </a:lnTo>
                      <a:lnTo>
                        <a:pt x="1215" y="360"/>
                      </a:lnTo>
                      <a:lnTo>
                        <a:pt x="1218" y="369"/>
                      </a:lnTo>
                      <a:lnTo>
                        <a:pt x="1223" y="379"/>
                      </a:lnTo>
                      <a:lnTo>
                        <a:pt x="1228" y="390"/>
                      </a:lnTo>
                      <a:lnTo>
                        <a:pt x="1233" y="399"/>
                      </a:lnTo>
                      <a:lnTo>
                        <a:pt x="1239" y="409"/>
                      </a:lnTo>
                      <a:lnTo>
                        <a:pt x="1242" y="418"/>
                      </a:lnTo>
                      <a:lnTo>
                        <a:pt x="1246" y="427"/>
                      </a:lnTo>
                      <a:lnTo>
                        <a:pt x="1248" y="437"/>
                      </a:lnTo>
                      <a:lnTo>
                        <a:pt x="1248" y="445"/>
                      </a:lnTo>
                      <a:lnTo>
                        <a:pt x="1247" y="453"/>
                      </a:lnTo>
                      <a:lnTo>
                        <a:pt x="1242" y="455"/>
                      </a:lnTo>
                      <a:lnTo>
                        <a:pt x="1239" y="457"/>
                      </a:lnTo>
                      <a:lnTo>
                        <a:pt x="1237" y="460"/>
                      </a:lnTo>
                      <a:lnTo>
                        <a:pt x="1233" y="462"/>
                      </a:lnTo>
                      <a:lnTo>
                        <a:pt x="1231" y="464"/>
                      </a:lnTo>
                      <a:lnTo>
                        <a:pt x="1229" y="467"/>
                      </a:lnTo>
                      <a:lnTo>
                        <a:pt x="1226" y="469"/>
                      </a:lnTo>
                      <a:lnTo>
                        <a:pt x="1224" y="471"/>
                      </a:lnTo>
                      <a:lnTo>
                        <a:pt x="1223" y="473"/>
                      </a:lnTo>
                      <a:lnTo>
                        <a:pt x="1223" y="477"/>
                      </a:lnTo>
                      <a:lnTo>
                        <a:pt x="1222" y="479"/>
                      </a:lnTo>
                      <a:lnTo>
                        <a:pt x="1223" y="483"/>
                      </a:lnTo>
                      <a:lnTo>
                        <a:pt x="1223" y="486"/>
                      </a:lnTo>
                      <a:lnTo>
                        <a:pt x="1224" y="490"/>
                      </a:lnTo>
                      <a:lnTo>
                        <a:pt x="1226" y="494"/>
                      </a:lnTo>
                      <a:lnTo>
                        <a:pt x="1230" y="499"/>
                      </a:lnTo>
                      <a:close/>
                    </a:path>
                  </a:pathLst>
                </a:custGeom>
                <a:noFill/>
                <a:ln w="1143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28" name="Freeform 13"/>
              <p:cNvSpPr>
                <a:spLocks/>
              </p:cNvSpPr>
              <p:nvPr/>
            </p:nvSpPr>
            <p:spPr bwMode="auto">
              <a:xfrm>
                <a:off x="2540000" y="3979863"/>
                <a:ext cx="1776413" cy="1679575"/>
              </a:xfrm>
              <a:custGeom>
                <a:avLst/>
                <a:gdLst>
                  <a:gd name="T0" fmla="*/ 414749590 w 3772"/>
                  <a:gd name="T1" fmla="*/ 14554479 h 3657"/>
                  <a:gd name="T2" fmla="*/ 422290866 w 3772"/>
                  <a:gd name="T3" fmla="*/ 140061051 h 3657"/>
                  <a:gd name="T4" fmla="*/ 448683684 w 3772"/>
                  <a:gd name="T5" fmla="*/ 151240303 h 3657"/>
                  <a:gd name="T6" fmla="*/ 490602217 w 3772"/>
                  <a:gd name="T7" fmla="*/ 166216854 h 3657"/>
                  <a:gd name="T8" fmla="*/ 520100578 w 3772"/>
                  <a:gd name="T9" fmla="*/ 163685781 h 3657"/>
                  <a:gd name="T10" fmla="*/ 571334445 w 3772"/>
                  <a:gd name="T11" fmla="*/ 180560522 h 3657"/>
                  <a:gd name="T12" fmla="*/ 616579747 w 3772"/>
                  <a:gd name="T13" fmla="*/ 187521318 h 3657"/>
                  <a:gd name="T14" fmla="*/ 633657703 w 3772"/>
                  <a:gd name="T15" fmla="*/ 186466819 h 3657"/>
                  <a:gd name="T16" fmla="*/ 684447937 w 3772"/>
                  <a:gd name="T17" fmla="*/ 175709183 h 3657"/>
                  <a:gd name="T18" fmla="*/ 724592412 w 3772"/>
                  <a:gd name="T19" fmla="*/ 178661872 h 3657"/>
                  <a:gd name="T20" fmla="*/ 753203391 w 3772"/>
                  <a:gd name="T21" fmla="*/ 194060499 h 3657"/>
                  <a:gd name="T22" fmla="*/ 791795153 w 3772"/>
                  <a:gd name="T23" fmla="*/ 199966336 h 3657"/>
                  <a:gd name="T24" fmla="*/ 792238785 w 3772"/>
                  <a:gd name="T25" fmla="*/ 258395564 h 3657"/>
                  <a:gd name="T26" fmla="*/ 809538086 w 3772"/>
                  <a:gd name="T27" fmla="*/ 323785530 h 3657"/>
                  <a:gd name="T28" fmla="*/ 821515213 w 3772"/>
                  <a:gd name="T29" fmla="*/ 352050790 h 3657"/>
                  <a:gd name="T30" fmla="*/ 834379133 w 3772"/>
                  <a:gd name="T31" fmla="*/ 393604760 h 3657"/>
                  <a:gd name="T32" fmla="*/ 830608260 w 3772"/>
                  <a:gd name="T33" fmla="*/ 435369997 h 3657"/>
                  <a:gd name="T34" fmla="*/ 810203534 w 3772"/>
                  <a:gd name="T35" fmla="*/ 469752362 h 3657"/>
                  <a:gd name="T36" fmla="*/ 777156703 w 3772"/>
                  <a:gd name="T37" fmla="*/ 492322707 h 3657"/>
                  <a:gd name="T38" fmla="*/ 767397737 w 3772"/>
                  <a:gd name="T39" fmla="*/ 490213250 h 3657"/>
                  <a:gd name="T40" fmla="*/ 740783103 w 3772"/>
                  <a:gd name="T41" fmla="*/ 486627677 h 3657"/>
                  <a:gd name="T42" fmla="*/ 743222609 w 3772"/>
                  <a:gd name="T43" fmla="*/ 496752430 h 3657"/>
                  <a:gd name="T44" fmla="*/ 716829790 w 3772"/>
                  <a:gd name="T45" fmla="*/ 542946930 h 3657"/>
                  <a:gd name="T46" fmla="*/ 664265027 w 3772"/>
                  <a:gd name="T47" fmla="*/ 567415810 h 3657"/>
                  <a:gd name="T48" fmla="*/ 653397451 w 3772"/>
                  <a:gd name="T49" fmla="*/ 564251394 h 3657"/>
                  <a:gd name="T50" fmla="*/ 642307589 w 3772"/>
                  <a:gd name="T51" fmla="*/ 562353204 h 3657"/>
                  <a:gd name="T52" fmla="*/ 644303933 w 3772"/>
                  <a:gd name="T53" fmla="*/ 574165339 h 3657"/>
                  <a:gd name="T54" fmla="*/ 629443668 w 3772"/>
                  <a:gd name="T55" fmla="*/ 587876124 h 3657"/>
                  <a:gd name="T56" fmla="*/ 623677391 w 3772"/>
                  <a:gd name="T57" fmla="*/ 599477910 h 3657"/>
                  <a:gd name="T58" fmla="*/ 602829033 w 3772"/>
                  <a:gd name="T59" fmla="*/ 606016631 h 3657"/>
                  <a:gd name="T60" fmla="*/ 608817126 w 3772"/>
                  <a:gd name="T61" fmla="*/ 610235546 h 3657"/>
                  <a:gd name="T62" fmla="*/ 608817126 w 3772"/>
                  <a:gd name="T63" fmla="*/ 621836873 h 3657"/>
                  <a:gd name="T64" fmla="*/ 591960987 w 3772"/>
                  <a:gd name="T65" fmla="*/ 626266596 h 3657"/>
                  <a:gd name="T66" fmla="*/ 596618654 w 3772"/>
                  <a:gd name="T67" fmla="*/ 642508454 h 3657"/>
                  <a:gd name="T68" fmla="*/ 581980675 w 3772"/>
                  <a:gd name="T69" fmla="*/ 667187682 h 3657"/>
                  <a:gd name="T70" fmla="*/ 578210273 w 3772"/>
                  <a:gd name="T71" fmla="*/ 673516055 h 3657"/>
                  <a:gd name="T72" fmla="*/ 587081504 w 3772"/>
                  <a:gd name="T73" fmla="*/ 673093979 h 3657"/>
                  <a:gd name="T74" fmla="*/ 586860158 w 3772"/>
                  <a:gd name="T75" fmla="*/ 713804258 h 3657"/>
                  <a:gd name="T76" fmla="*/ 598614999 w 3772"/>
                  <a:gd name="T77" fmla="*/ 748397890 h 3657"/>
                  <a:gd name="T78" fmla="*/ 579984330 w 3772"/>
                  <a:gd name="T79" fmla="*/ 766960014 h 3657"/>
                  <a:gd name="T80" fmla="*/ 523427820 w 3772"/>
                  <a:gd name="T81" fmla="*/ 750296081 h 3657"/>
                  <a:gd name="T82" fmla="*/ 468423433 w 3772"/>
                  <a:gd name="T83" fmla="*/ 720343438 h 3657"/>
                  <a:gd name="T84" fmla="*/ 452232271 w 3772"/>
                  <a:gd name="T85" fmla="*/ 669086332 h 3657"/>
                  <a:gd name="T86" fmla="*/ 437816109 w 3772"/>
                  <a:gd name="T87" fmla="*/ 649680058 h 3657"/>
                  <a:gd name="T88" fmla="*/ 380150518 w 3772"/>
                  <a:gd name="T89" fmla="*/ 564884277 h 3657"/>
                  <a:gd name="T90" fmla="*/ 362628930 w 3772"/>
                  <a:gd name="T91" fmla="*/ 530291104 h 3657"/>
                  <a:gd name="T92" fmla="*/ 311838696 w 3772"/>
                  <a:gd name="T93" fmla="*/ 486838485 h 3657"/>
                  <a:gd name="T94" fmla="*/ 271029244 w 3772"/>
                  <a:gd name="T95" fmla="*/ 479666307 h 3657"/>
                  <a:gd name="T96" fmla="*/ 243970447 w 3772"/>
                  <a:gd name="T97" fmla="*/ 494221356 h 3657"/>
                  <a:gd name="T98" fmla="*/ 215359468 w 3772"/>
                  <a:gd name="T99" fmla="*/ 544001889 h 3657"/>
                  <a:gd name="T100" fmla="*/ 191627500 w 3772"/>
                  <a:gd name="T101" fmla="*/ 538095591 h 3657"/>
                  <a:gd name="T102" fmla="*/ 163903785 w 3772"/>
                  <a:gd name="T103" fmla="*/ 525439306 h 3657"/>
                  <a:gd name="T104" fmla="*/ 127086552 w 3772"/>
                  <a:gd name="T105" fmla="*/ 496752430 h 3657"/>
                  <a:gd name="T106" fmla="*/ 111560809 w 3772"/>
                  <a:gd name="T107" fmla="*/ 449502856 h 3657"/>
                  <a:gd name="T108" fmla="*/ 87829313 w 3772"/>
                  <a:gd name="T109" fmla="*/ 413221841 h 3657"/>
                  <a:gd name="T110" fmla="*/ 48572088 w 3772"/>
                  <a:gd name="T111" fmla="*/ 377362902 h 3657"/>
                  <a:gd name="T112" fmla="*/ 33490477 w 3772"/>
                  <a:gd name="T113" fmla="*/ 364495808 h 3657"/>
                  <a:gd name="T114" fmla="*/ 665449 w 3772"/>
                  <a:gd name="T115" fmla="*/ 318722924 h 3657"/>
                  <a:gd name="T116" fmla="*/ 125977472 w 3772"/>
                  <a:gd name="T117" fmla="*/ 319777882 h 3657"/>
                  <a:gd name="T118" fmla="*/ 228001572 w 3772"/>
                  <a:gd name="T119" fmla="*/ 167271353 h 3657"/>
                  <a:gd name="T120" fmla="*/ 231993791 w 3772"/>
                  <a:gd name="T121" fmla="*/ 115592602 h 365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72"/>
                  <a:gd name="T184" fmla="*/ 0 h 3657"/>
                  <a:gd name="T185" fmla="*/ 3772 w 3772"/>
                  <a:gd name="T186" fmla="*/ 3657 h 365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72" h="3657">
                    <a:moveTo>
                      <a:pt x="1062" y="7"/>
                    </a:moveTo>
                    <a:lnTo>
                      <a:pt x="1111" y="6"/>
                    </a:lnTo>
                    <a:lnTo>
                      <a:pt x="1162" y="5"/>
                    </a:lnTo>
                    <a:lnTo>
                      <a:pt x="1213" y="4"/>
                    </a:lnTo>
                    <a:lnTo>
                      <a:pt x="1263" y="3"/>
                    </a:lnTo>
                    <a:lnTo>
                      <a:pt x="1314" y="1"/>
                    </a:lnTo>
                    <a:lnTo>
                      <a:pt x="1366" y="1"/>
                    </a:lnTo>
                    <a:lnTo>
                      <a:pt x="1416" y="1"/>
                    </a:lnTo>
                    <a:lnTo>
                      <a:pt x="1468" y="0"/>
                    </a:lnTo>
                    <a:lnTo>
                      <a:pt x="1518" y="0"/>
                    </a:lnTo>
                    <a:lnTo>
                      <a:pt x="1569" y="1"/>
                    </a:lnTo>
                    <a:lnTo>
                      <a:pt x="1620" y="1"/>
                    </a:lnTo>
                    <a:lnTo>
                      <a:pt x="1671" y="3"/>
                    </a:lnTo>
                    <a:lnTo>
                      <a:pt x="1721" y="5"/>
                    </a:lnTo>
                    <a:lnTo>
                      <a:pt x="1771" y="6"/>
                    </a:lnTo>
                    <a:lnTo>
                      <a:pt x="1821" y="8"/>
                    </a:lnTo>
                    <a:lnTo>
                      <a:pt x="1871" y="12"/>
                    </a:lnTo>
                    <a:lnTo>
                      <a:pt x="1870" y="19"/>
                    </a:lnTo>
                    <a:lnTo>
                      <a:pt x="1870" y="38"/>
                    </a:lnTo>
                    <a:lnTo>
                      <a:pt x="1870" y="69"/>
                    </a:lnTo>
                    <a:lnTo>
                      <a:pt x="1869" y="111"/>
                    </a:lnTo>
                    <a:lnTo>
                      <a:pt x="1869" y="158"/>
                    </a:lnTo>
                    <a:lnTo>
                      <a:pt x="1868" y="212"/>
                    </a:lnTo>
                    <a:lnTo>
                      <a:pt x="1868" y="269"/>
                    </a:lnTo>
                    <a:lnTo>
                      <a:pt x="1867" y="328"/>
                    </a:lnTo>
                    <a:lnTo>
                      <a:pt x="1866" y="386"/>
                    </a:lnTo>
                    <a:lnTo>
                      <a:pt x="1866" y="444"/>
                    </a:lnTo>
                    <a:lnTo>
                      <a:pt x="1865" y="498"/>
                    </a:lnTo>
                    <a:lnTo>
                      <a:pt x="1865" y="545"/>
                    </a:lnTo>
                    <a:lnTo>
                      <a:pt x="1863" y="586"/>
                    </a:lnTo>
                    <a:lnTo>
                      <a:pt x="1863" y="617"/>
                    </a:lnTo>
                    <a:lnTo>
                      <a:pt x="1863" y="637"/>
                    </a:lnTo>
                    <a:lnTo>
                      <a:pt x="1863" y="645"/>
                    </a:lnTo>
                    <a:lnTo>
                      <a:pt x="1869" y="645"/>
                    </a:lnTo>
                    <a:lnTo>
                      <a:pt x="1875" y="646"/>
                    </a:lnTo>
                    <a:lnTo>
                      <a:pt x="1882" y="648"/>
                    </a:lnTo>
                    <a:lnTo>
                      <a:pt x="1888" y="652"/>
                    </a:lnTo>
                    <a:lnTo>
                      <a:pt x="1893" y="655"/>
                    </a:lnTo>
                    <a:lnTo>
                      <a:pt x="1898" y="660"/>
                    </a:lnTo>
                    <a:lnTo>
                      <a:pt x="1904" y="664"/>
                    </a:lnTo>
                    <a:lnTo>
                      <a:pt x="1909" y="669"/>
                    </a:lnTo>
                    <a:lnTo>
                      <a:pt x="1914" y="675"/>
                    </a:lnTo>
                    <a:lnTo>
                      <a:pt x="1919" y="680"/>
                    </a:lnTo>
                    <a:lnTo>
                      <a:pt x="1923" y="686"/>
                    </a:lnTo>
                    <a:lnTo>
                      <a:pt x="1928" y="691"/>
                    </a:lnTo>
                    <a:lnTo>
                      <a:pt x="1932" y="696"/>
                    </a:lnTo>
                    <a:lnTo>
                      <a:pt x="1937" y="702"/>
                    </a:lnTo>
                    <a:lnTo>
                      <a:pt x="1942" y="707"/>
                    </a:lnTo>
                    <a:lnTo>
                      <a:pt x="1946" y="713"/>
                    </a:lnTo>
                    <a:lnTo>
                      <a:pt x="1952" y="710"/>
                    </a:lnTo>
                    <a:lnTo>
                      <a:pt x="1958" y="709"/>
                    </a:lnTo>
                    <a:lnTo>
                      <a:pt x="1965" y="709"/>
                    </a:lnTo>
                    <a:lnTo>
                      <a:pt x="1971" y="710"/>
                    </a:lnTo>
                    <a:lnTo>
                      <a:pt x="1979" y="711"/>
                    </a:lnTo>
                    <a:lnTo>
                      <a:pt x="1986" y="713"/>
                    </a:lnTo>
                    <a:lnTo>
                      <a:pt x="1994" y="714"/>
                    </a:lnTo>
                    <a:lnTo>
                      <a:pt x="2001" y="716"/>
                    </a:lnTo>
                    <a:lnTo>
                      <a:pt x="2008" y="717"/>
                    </a:lnTo>
                    <a:lnTo>
                      <a:pt x="2016" y="717"/>
                    </a:lnTo>
                    <a:lnTo>
                      <a:pt x="2023" y="717"/>
                    </a:lnTo>
                    <a:lnTo>
                      <a:pt x="2029" y="715"/>
                    </a:lnTo>
                    <a:lnTo>
                      <a:pt x="2036" y="713"/>
                    </a:lnTo>
                    <a:lnTo>
                      <a:pt x="2042" y="709"/>
                    </a:lnTo>
                    <a:lnTo>
                      <a:pt x="2046" y="703"/>
                    </a:lnTo>
                    <a:lnTo>
                      <a:pt x="2052" y="696"/>
                    </a:lnTo>
                    <a:lnTo>
                      <a:pt x="2057" y="710"/>
                    </a:lnTo>
                    <a:lnTo>
                      <a:pt x="2063" y="722"/>
                    </a:lnTo>
                    <a:lnTo>
                      <a:pt x="2070" y="732"/>
                    </a:lnTo>
                    <a:lnTo>
                      <a:pt x="2080" y="740"/>
                    </a:lnTo>
                    <a:lnTo>
                      <a:pt x="2090" y="747"/>
                    </a:lnTo>
                    <a:lnTo>
                      <a:pt x="2100" y="753"/>
                    </a:lnTo>
                    <a:lnTo>
                      <a:pt x="2112" y="758"/>
                    </a:lnTo>
                    <a:lnTo>
                      <a:pt x="2124" y="762"/>
                    </a:lnTo>
                    <a:lnTo>
                      <a:pt x="2137" y="767"/>
                    </a:lnTo>
                    <a:lnTo>
                      <a:pt x="2150" y="769"/>
                    </a:lnTo>
                    <a:lnTo>
                      <a:pt x="2162" y="772"/>
                    </a:lnTo>
                    <a:lnTo>
                      <a:pt x="2175" y="776"/>
                    </a:lnTo>
                    <a:lnTo>
                      <a:pt x="2188" y="779"/>
                    </a:lnTo>
                    <a:lnTo>
                      <a:pt x="2200" y="784"/>
                    </a:lnTo>
                    <a:lnTo>
                      <a:pt x="2212" y="788"/>
                    </a:lnTo>
                    <a:lnTo>
                      <a:pt x="2223" y="794"/>
                    </a:lnTo>
                    <a:lnTo>
                      <a:pt x="2228" y="789"/>
                    </a:lnTo>
                    <a:lnTo>
                      <a:pt x="2232" y="785"/>
                    </a:lnTo>
                    <a:lnTo>
                      <a:pt x="2238" y="783"/>
                    </a:lnTo>
                    <a:lnTo>
                      <a:pt x="2243" y="780"/>
                    </a:lnTo>
                    <a:lnTo>
                      <a:pt x="2247" y="778"/>
                    </a:lnTo>
                    <a:lnTo>
                      <a:pt x="2252" y="777"/>
                    </a:lnTo>
                    <a:lnTo>
                      <a:pt x="2258" y="776"/>
                    </a:lnTo>
                    <a:lnTo>
                      <a:pt x="2262" y="777"/>
                    </a:lnTo>
                    <a:lnTo>
                      <a:pt x="2267" y="777"/>
                    </a:lnTo>
                    <a:lnTo>
                      <a:pt x="2272" y="779"/>
                    </a:lnTo>
                    <a:lnTo>
                      <a:pt x="2276" y="780"/>
                    </a:lnTo>
                    <a:lnTo>
                      <a:pt x="2282" y="784"/>
                    </a:lnTo>
                    <a:lnTo>
                      <a:pt x="2286" y="787"/>
                    </a:lnTo>
                    <a:lnTo>
                      <a:pt x="2291" y="792"/>
                    </a:lnTo>
                    <a:lnTo>
                      <a:pt x="2296" y="796"/>
                    </a:lnTo>
                    <a:lnTo>
                      <a:pt x="2301" y="802"/>
                    </a:lnTo>
                    <a:lnTo>
                      <a:pt x="2316" y="788"/>
                    </a:lnTo>
                    <a:lnTo>
                      <a:pt x="2331" y="779"/>
                    </a:lnTo>
                    <a:lnTo>
                      <a:pt x="2345" y="776"/>
                    </a:lnTo>
                    <a:lnTo>
                      <a:pt x="2358" y="776"/>
                    </a:lnTo>
                    <a:lnTo>
                      <a:pt x="2369" y="779"/>
                    </a:lnTo>
                    <a:lnTo>
                      <a:pt x="2381" y="785"/>
                    </a:lnTo>
                    <a:lnTo>
                      <a:pt x="2392" y="793"/>
                    </a:lnTo>
                    <a:lnTo>
                      <a:pt x="2403" y="803"/>
                    </a:lnTo>
                    <a:lnTo>
                      <a:pt x="2413" y="814"/>
                    </a:lnTo>
                    <a:lnTo>
                      <a:pt x="2424" y="825"/>
                    </a:lnTo>
                    <a:lnTo>
                      <a:pt x="2435" y="837"/>
                    </a:lnTo>
                    <a:lnTo>
                      <a:pt x="2446" y="847"/>
                    </a:lnTo>
                    <a:lnTo>
                      <a:pt x="2458" y="855"/>
                    </a:lnTo>
                    <a:lnTo>
                      <a:pt x="2470" y="862"/>
                    </a:lnTo>
                    <a:lnTo>
                      <a:pt x="2484" y="866"/>
                    </a:lnTo>
                    <a:lnTo>
                      <a:pt x="2499" y="869"/>
                    </a:lnTo>
                    <a:lnTo>
                      <a:pt x="2511" y="857"/>
                    </a:lnTo>
                    <a:lnTo>
                      <a:pt x="2522" y="849"/>
                    </a:lnTo>
                    <a:lnTo>
                      <a:pt x="2534" y="846"/>
                    </a:lnTo>
                    <a:lnTo>
                      <a:pt x="2544" y="845"/>
                    </a:lnTo>
                    <a:lnTo>
                      <a:pt x="2555" y="847"/>
                    </a:lnTo>
                    <a:lnTo>
                      <a:pt x="2566" y="852"/>
                    </a:lnTo>
                    <a:lnTo>
                      <a:pt x="2576" y="856"/>
                    </a:lnTo>
                    <a:lnTo>
                      <a:pt x="2588" y="863"/>
                    </a:lnTo>
                    <a:lnTo>
                      <a:pt x="2598" y="871"/>
                    </a:lnTo>
                    <a:lnTo>
                      <a:pt x="2610" y="878"/>
                    </a:lnTo>
                    <a:lnTo>
                      <a:pt x="2620" y="886"/>
                    </a:lnTo>
                    <a:lnTo>
                      <a:pt x="2631" y="892"/>
                    </a:lnTo>
                    <a:lnTo>
                      <a:pt x="2644" y="897"/>
                    </a:lnTo>
                    <a:lnTo>
                      <a:pt x="2656" y="900"/>
                    </a:lnTo>
                    <a:lnTo>
                      <a:pt x="2668" y="901"/>
                    </a:lnTo>
                    <a:lnTo>
                      <a:pt x="2682" y="900"/>
                    </a:lnTo>
                    <a:lnTo>
                      <a:pt x="2689" y="884"/>
                    </a:lnTo>
                    <a:lnTo>
                      <a:pt x="2697" y="873"/>
                    </a:lnTo>
                    <a:lnTo>
                      <a:pt x="2706" y="868"/>
                    </a:lnTo>
                    <a:lnTo>
                      <a:pt x="2715" y="865"/>
                    </a:lnTo>
                    <a:lnTo>
                      <a:pt x="2725" y="865"/>
                    </a:lnTo>
                    <a:lnTo>
                      <a:pt x="2734" y="868"/>
                    </a:lnTo>
                    <a:lnTo>
                      <a:pt x="2743" y="872"/>
                    </a:lnTo>
                    <a:lnTo>
                      <a:pt x="2752" y="877"/>
                    </a:lnTo>
                    <a:lnTo>
                      <a:pt x="2762" y="883"/>
                    </a:lnTo>
                    <a:lnTo>
                      <a:pt x="2772" y="886"/>
                    </a:lnTo>
                    <a:lnTo>
                      <a:pt x="2780" y="889"/>
                    </a:lnTo>
                    <a:lnTo>
                      <a:pt x="2789" y="889"/>
                    </a:lnTo>
                    <a:lnTo>
                      <a:pt x="2797" y="887"/>
                    </a:lnTo>
                    <a:lnTo>
                      <a:pt x="2805" y="881"/>
                    </a:lnTo>
                    <a:lnTo>
                      <a:pt x="2813" y="872"/>
                    </a:lnTo>
                    <a:lnTo>
                      <a:pt x="2820" y="857"/>
                    </a:lnTo>
                    <a:lnTo>
                      <a:pt x="2821" y="857"/>
                    </a:lnTo>
                    <a:lnTo>
                      <a:pt x="2822" y="860"/>
                    </a:lnTo>
                    <a:lnTo>
                      <a:pt x="2826" y="861"/>
                    </a:lnTo>
                    <a:lnTo>
                      <a:pt x="2828" y="863"/>
                    </a:lnTo>
                    <a:lnTo>
                      <a:pt x="2831" y="865"/>
                    </a:lnTo>
                    <a:lnTo>
                      <a:pt x="2835" y="868"/>
                    </a:lnTo>
                    <a:lnTo>
                      <a:pt x="2838" y="870"/>
                    </a:lnTo>
                    <a:lnTo>
                      <a:pt x="2841" y="872"/>
                    </a:lnTo>
                    <a:lnTo>
                      <a:pt x="2844" y="874"/>
                    </a:lnTo>
                    <a:lnTo>
                      <a:pt x="2848" y="877"/>
                    </a:lnTo>
                    <a:lnTo>
                      <a:pt x="2851" y="879"/>
                    </a:lnTo>
                    <a:lnTo>
                      <a:pt x="2853" y="880"/>
                    </a:lnTo>
                    <a:lnTo>
                      <a:pt x="2854" y="883"/>
                    </a:lnTo>
                    <a:lnTo>
                      <a:pt x="2856" y="883"/>
                    </a:lnTo>
                    <a:lnTo>
                      <a:pt x="2857" y="884"/>
                    </a:lnTo>
                    <a:lnTo>
                      <a:pt x="2868" y="892"/>
                    </a:lnTo>
                    <a:lnTo>
                      <a:pt x="2880" y="896"/>
                    </a:lnTo>
                    <a:lnTo>
                      <a:pt x="2891" y="897"/>
                    </a:lnTo>
                    <a:lnTo>
                      <a:pt x="2903" y="897"/>
                    </a:lnTo>
                    <a:lnTo>
                      <a:pt x="2914" y="895"/>
                    </a:lnTo>
                    <a:lnTo>
                      <a:pt x="2926" y="892"/>
                    </a:lnTo>
                    <a:lnTo>
                      <a:pt x="2937" y="886"/>
                    </a:lnTo>
                    <a:lnTo>
                      <a:pt x="2949" y="881"/>
                    </a:lnTo>
                    <a:lnTo>
                      <a:pt x="2959" y="876"/>
                    </a:lnTo>
                    <a:lnTo>
                      <a:pt x="2971" y="870"/>
                    </a:lnTo>
                    <a:lnTo>
                      <a:pt x="2981" y="865"/>
                    </a:lnTo>
                    <a:lnTo>
                      <a:pt x="2991" y="862"/>
                    </a:lnTo>
                    <a:lnTo>
                      <a:pt x="3002" y="860"/>
                    </a:lnTo>
                    <a:lnTo>
                      <a:pt x="3012" y="860"/>
                    </a:lnTo>
                    <a:lnTo>
                      <a:pt x="3022" y="863"/>
                    </a:lnTo>
                    <a:lnTo>
                      <a:pt x="3033" y="869"/>
                    </a:lnTo>
                    <a:lnTo>
                      <a:pt x="3045" y="853"/>
                    </a:lnTo>
                    <a:lnTo>
                      <a:pt x="3058" y="841"/>
                    </a:lnTo>
                    <a:lnTo>
                      <a:pt x="3072" y="835"/>
                    </a:lnTo>
                    <a:lnTo>
                      <a:pt x="3086" y="833"/>
                    </a:lnTo>
                    <a:lnTo>
                      <a:pt x="3098" y="833"/>
                    </a:lnTo>
                    <a:lnTo>
                      <a:pt x="3112" y="835"/>
                    </a:lnTo>
                    <a:lnTo>
                      <a:pt x="3126" y="840"/>
                    </a:lnTo>
                    <a:lnTo>
                      <a:pt x="3140" y="845"/>
                    </a:lnTo>
                    <a:lnTo>
                      <a:pt x="3153" y="849"/>
                    </a:lnTo>
                    <a:lnTo>
                      <a:pt x="3167" y="854"/>
                    </a:lnTo>
                    <a:lnTo>
                      <a:pt x="3180" y="856"/>
                    </a:lnTo>
                    <a:lnTo>
                      <a:pt x="3194" y="856"/>
                    </a:lnTo>
                    <a:lnTo>
                      <a:pt x="3206" y="854"/>
                    </a:lnTo>
                    <a:lnTo>
                      <a:pt x="3219" y="847"/>
                    </a:lnTo>
                    <a:lnTo>
                      <a:pt x="3230" y="837"/>
                    </a:lnTo>
                    <a:lnTo>
                      <a:pt x="3243" y="820"/>
                    </a:lnTo>
                    <a:lnTo>
                      <a:pt x="3244" y="822"/>
                    </a:lnTo>
                    <a:lnTo>
                      <a:pt x="3246" y="824"/>
                    </a:lnTo>
                    <a:lnTo>
                      <a:pt x="3249" y="827"/>
                    </a:lnTo>
                    <a:lnTo>
                      <a:pt x="3252" y="831"/>
                    </a:lnTo>
                    <a:lnTo>
                      <a:pt x="3256" y="834"/>
                    </a:lnTo>
                    <a:lnTo>
                      <a:pt x="3259" y="838"/>
                    </a:lnTo>
                    <a:lnTo>
                      <a:pt x="3264" y="842"/>
                    </a:lnTo>
                    <a:lnTo>
                      <a:pt x="3267" y="847"/>
                    </a:lnTo>
                    <a:lnTo>
                      <a:pt x="3271" y="850"/>
                    </a:lnTo>
                    <a:lnTo>
                      <a:pt x="3274" y="854"/>
                    </a:lnTo>
                    <a:lnTo>
                      <a:pt x="3278" y="857"/>
                    </a:lnTo>
                    <a:lnTo>
                      <a:pt x="3280" y="861"/>
                    </a:lnTo>
                    <a:lnTo>
                      <a:pt x="3282" y="863"/>
                    </a:lnTo>
                    <a:lnTo>
                      <a:pt x="3283" y="864"/>
                    </a:lnTo>
                    <a:lnTo>
                      <a:pt x="3284" y="865"/>
                    </a:lnTo>
                    <a:lnTo>
                      <a:pt x="3295" y="865"/>
                    </a:lnTo>
                    <a:lnTo>
                      <a:pt x="3305" y="868"/>
                    </a:lnTo>
                    <a:lnTo>
                      <a:pt x="3314" y="871"/>
                    </a:lnTo>
                    <a:lnTo>
                      <a:pt x="3323" y="876"/>
                    </a:lnTo>
                    <a:lnTo>
                      <a:pt x="3332" y="880"/>
                    </a:lnTo>
                    <a:lnTo>
                      <a:pt x="3340" y="886"/>
                    </a:lnTo>
                    <a:lnTo>
                      <a:pt x="3348" y="893"/>
                    </a:lnTo>
                    <a:lnTo>
                      <a:pt x="3356" y="899"/>
                    </a:lnTo>
                    <a:lnTo>
                      <a:pt x="3363" y="904"/>
                    </a:lnTo>
                    <a:lnTo>
                      <a:pt x="3371" y="909"/>
                    </a:lnTo>
                    <a:lnTo>
                      <a:pt x="3379" y="915"/>
                    </a:lnTo>
                    <a:lnTo>
                      <a:pt x="3387" y="918"/>
                    </a:lnTo>
                    <a:lnTo>
                      <a:pt x="3396" y="920"/>
                    </a:lnTo>
                    <a:lnTo>
                      <a:pt x="3405" y="922"/>
                    </a:lnTo>
                    <a:lnTo>
                      <a:pt x="3414" y="922"/>
                    </a:lnTo>
                    <a:lnTo>
                      <a:pt x="3426" y="920"/>
                    </a:lnTo>
                    <a:lnTo>
                      <a:pt x="3433" y="925"/>
                    </a:lnTo>
                    <a:lnTo>
                      <a:pt x="3442" y="928"/>
                    </a:lnTo>
                    <a:lnTo>
                      <a:pt x="3450" y="931"/>
                    </a:lnTo>
                    <a:lnTo>
                      <a:pt x="3459" y="933"/>
                    </a:lnTo>
                    <a:lnTo>
                      <a:pt x="3470" y="934"/>
                    </a:lnTo>
                    <a:lnTo>
                      <a:pt x="3479" y="935"/>
                    </a:lnTo>
                    <a:lnTo>
                      <a:pt x="3488" y="935"/>
                    </a:lnTo>
                    <a:lnTo>
                      <a:pt x="3498" y="937"/>
                    </a:lnTo>
                    <a:lnTo>
                      <a:pt x="3507" y="937"/>
                    </a:lnTo>
                    <a:lnTo>
                      <a:pt x="3518" y="937"/>
                    </a:lnTo>
                    <a:lnTo>
                      <a:pt x="3527" y="937"/>
                    </a:lnTo>
                    <a:lnTo>
                      <a:pt x="3536" y="938"/>
                    </a:lnTo>
                    <a:lnTo>
                      <a:pt x="3545" y="939"/>
                    </a:lnTo>
                    <a:lnTo>
                      <a:pt x="3555" y="940"/>
                    </a:lnTo>
                    <a:lnTo>
                      <a:pt x="3563" y="943"/>
                    </a:lnTo>
                    <a:lnTo>
                      <a:pt x="3571" y="947"/>
                    </a:lnTo>
                    <a:lnTo>
                      <a:pt x="3570" y="948"/>
                    </a:lnTo>
                    <a:lnTo>
                      <a:pt x="3570" y="954"/>
                    </a:lnTo>
                    <a:lnTo>
                      <a:pt x="3570" y="963"/>
                    </a:lnTo>
                    <a:lnTo>
                      <a:pt x="3570" y="976"/>
                    </a:lnTo>
                    <a:lnTo>
                      <a:pt x="3570" y="989"/>
                    </a:lnTo>
                    <a:lnTo>
                      <a:pt x="3570" y="1004"/>
                    </a:lnTo>
                    <a:lnTo>
                      <a:pt x="3568" y="1022"/>
                    </a:lnTo>
                    <a:lnTo>
                      <a:pt x="3568" y="1039"/>
                    </a:lnTo>
                    <a:lnTo>
                      <a:pt x="3568" y="1055"/>
                    </a:lnTo>
                    <a:lnTo>
                      <a:pt x="3567" y="1072"/>
                    </a:lnTo>
                    <a:lnTo>
                      <a:pt x="3567" y="1087"/>
                    </a:lnTo>
                    <a:lnTo>
                      <a:pt x="3567" y="1102"/>
                    </a:lnTo>
                    <a:lnTo>
                      <a:pt x="3567" y="1113"/>
                    </a:lnTo>
                    <a:lnTo>
                      <a:pt x="3567" y="1123"/>
                    </a:lnTo>
                    <a:lnTo>
                      <a:pt x="3567" y="1128"/>
                    </a:lnTo>
                    <a:lnTo>
                      <a:pt x="3567" y="1131"/>
                    </a:lnTo>
                    <a:lnTo>
                      <a:pt x="3566" y="1149"/>
                    </a:lnTo>
                    <a:lnTo>
                      <a:pt x="3566" y="1169"/>
                    </a:lnTo>
                    <a:lnTo>
                      <a:pt x="3567" y="1188"/>
                    </a:lnTo>
                    <a:lnTo>
                      <a:pt x="3570" y="1207"/>
                    </a:lnTo>
                    <a:lnTo>
                      <a:pt x="3572" y="1225"/>
                    </a:lnTo>
                    <a:lnTo>
                      <a:pt x="3574" y="1244"/>
                    </a:lnTo>
                    <a:lnTo>
                      <a:pt x="3578" y="1263"/>
                    </a:lnTo>
                    <a:lnTo>
                      <a:pt x="3581" y="1282"/>
                    </a:lnTo>
                    <a:lnTo>
                      <a:pt x="3583" y="1302"/>
                    </a:lnTo>
                    <a:lnTo>
                      <a:pt x="3586" y="1321"/>
                    </a:lnTo>
                    <a:lnTo>
                      <a:pt x="3588" y="1341"/>
                    </a:lnTo>
                    <a:lnTo>
                      <a:pt x="3588" y="1360"/>
                    </a:lnTo>
                    <a:lnTo>
                      <a:pt x="3588" y="1381"/>
                    </a:lnTo>
                    <a:lnTo>
                      <a:pt x="3586" y="1403"/>
                    </a:lnTo>
                    <a:lnTo>
                      <a:pt x="3582" y="1425"/>
                    </a:lnTo>
                    <a:lnTo>
                      <a:pt x="3578" y="1448"/>
                    </a:lnTo>
                    <a:lnTo>
                      <a:pt x="3584" y="1458"/>
                    </a:lnTo>
                    <a:lnTo>
                      <a:pt x="3591" y="1468"/>
                    </a:lnTo>
                    <a:lnTo>
                      <a:pt x="3599" y="1479"/>
                    </a:lnTo>
                    <a:lnTo>
                      <a:pt x="3609" y="1488"/>
                    </a:lnTo>
                    <a:lnTo>
                      <a:pt x="3617" y="1498"/>
                    </a:lnTo>
                    <a:lnTo>
                      <a:pt x="3626" y="1508"/>
                    </a:lnTo>
                    <a:lnTo>
                      <a:pt x="3634" y="1517"/>
                    </a:lnTo>
                    <a:lnTo>
                      <a:pt x="3642" y="1526"/>
                    </a:lnTo>
                    <a:lnTo>
                      <a:pt x="3650" y="1535"/>
                    </a:lnTo>
                    <a:lnTo>
                      <a:pt x="3657" y="1544"/>
                    </a:lnTo>
                    <a:lnTo>
                      <a:pt x="3663" y="1555"/>
                    </a:lnTo>
                    <a:lnTo>
                      <a:pt x="3668" y="1565"/>
                    </a:lnTo>
                    <a:lnTo>
                      <a:pt x="3672" y="1576"/>
                    </a:lnTo>
                    <a:lnTo>
                      <a:pt x="3675" y="1588"/>
                    </a:lnTo>
                    <a:lnTo>
                      <a:pt x="3676" y="1602"/>
                    </a:lnTo>
                    <a:lnTo>
                      <a:pt x="3676" y="1616"/>
                    </a:lnTo>
                    <a:lnTo>
                      <a:pt x="3682" y="1617"/>
                    </a:lnTo>
                    <a:lnTo>
                      <a:pt x="3688" y="1619"/>
                    </a:lnTo>
                    <a:lnTo>
                      <a:pt x="3691" y="1622"/>
                    </a:lnTo>
                    <a:lnTo>
                      <a:pt x="3695" y="1626"/>
                    </a:lnTo>
                    <a:lnTo>
                      <a:pt x="3698" y="1630"/>
                    </a:lnTo>
                    <a:lnTo>
                      <a:pt x="3699" y="1634"/>
                    </a:lnTo>
                    <a:lnTo>
                      <a:pt x="3701" y="1640"/>
                    </a:lnTo>
                    <a:lnTo>
                      <a:pt x="3702" y="1644"/>
                    </a:lnTo>
                    <a:lnTo>
                      <a:pt x="3703" y="1649"/>
                    </a:lnTo>
                    <a:lnTo>
                      <a:pt x="3703" y="1655"/>
                    </a:lnTo>
                    <a:lnTo>
                      <a:pt x="3703" y="1659"/>
                    </a:lnTo>
                    <a:lnTo>
                      <a:pt x="3704" y="1665"/>
                    </a:lnTo>
                    <a:lnTo>
                      <a:pt x="3704" y="1669"/>
                    </a:lnTo>
                    <a:lnTo>
                      <a:pt x="3705" y="1674"/>
                    </a:lnTo>
                    <a:lnTo>
                      <a:pt x="3706" y="1679"/>
                    </a:lnTo>
                    <a:lnTo>
                      <a:pt x="3709" y="1683"/>
                    </a:lnTo>
                    <a:lnTo>
                      <a:pt x="3712" y="1694"/>
                    </a:lnTo>
                    <a:lnTo>
                      <a:pt x="3718" y="1705"/>
                    </a:lnTo>
                    <a:lnTo>
                      <a:pt x="3724" y="1715"/>
                    </a:lnTo>
                    <a:lnTo>
                      <a:pt x="3729" y="1726"/>
                    </a:lnTo>
                    <a:lnTo>
                      <a:pt x="3736" y="1736"/>
                    </a:lnTo>
                    <a:lnTo>
                      <a:pt x="3742" y="1746"/>
                    </a:lnTo>
                    <a:lnTo>
                      <a:pt x="3749" y="1757"/>
                    </a:lnTo>
                    <a:lnTo>
                      <a:pt x="3755" y="1767"/>
                    </a:lnTo>
                    <a:lnTo>
                      <a:pt x="3760" y="1777"/>
                    </a:lnTo>
                    <a:lnTo>
                      <a:pt x="3765" y="1789"/>
                    </a:lnTo>
                    <a:lnTo>
                      <a:pt x="3768" y="1799"/>
                    </a:lnTo>
                    <a:lnTo>
                      <a:pt x="3771" y="1811"/>
                    </a:lnTo>
                    <a:lnTo>
                      <a:pt x="3772" y="1821"/>
                    </a:lnTo>
                    <a:lnTo>
                      <a:pt x="3772" y="1833"/>
                    </a:lnTo>
                    <a:lnTo>
                      <a:pt x="3770" y="1845"/>
                    </a:lnTo>
                    <a:lnTo>
                      <a:pt x="3766" y="1858"/>
                    </a:lnTo>
                    <a:lnTo>
                      <a:pt x="3762" y="1866"/>
                    </a:lnTo>
                    <a:lnTo>
                      <a:pt x="3756" y="1875"/>
                    </a:lnTo>
                    <a:lnTo>
                      <a:pt x="3751" y="1883"/>
                    </a:lnTo>
                    <a:lnTo>
                      <a:pt x="3745" y="1892"/>
                    </a:lnTo>
                    <a:lnTo>
                      <a:pt x="3741" y="1902"/>
                    </a:lnTo>
                    <a:lnTo>
                      <a:pt x="3736" y="1911"/>
                    </a:lnTo>
                    <a:lnTo>
                      <a:pt x="3730" y="1920"/>
                    </a:lnTo>
                    <a:lnTo>
                      <a:pt x="3727" y="1929"/>
                    </a:lnTo>
                    <a:lnTo>
                      <a:pt x="3724" y="1939"/>
                    </a:lnTo>
                    <a:lnTo>
                      <a:pt x="3720" y="1950"/>
                    </a:lnTo>
                    <a:lnTo>
                      <a:pt x="3718" y="1959"/>
                    </a:lnTo>
                    <a:lnTo>
                      <a:pt x="3717" y="1970"/>
                    </a:lnTo>
                    <a:lnTo>
                      <a:pt x="3717" y="1981"/>
                    </a:lnTo>
                    <a:lnTo>
                      <a:pt x="3718" y="1991"/>
                    </a:lnTo>
                    <a:lnTo>
                      <a:pt x="3720" y="2003"/>
                    </a:lnTo>
                    <a:lnTo>
                      <a:pt x="3725" y="2015"/>
                    </a:lnTo>
                    <a:lnTo>
                      <a:pt x="3733" y="2024"/>
                    </a:lnTo>
                    <a:lnTo>
                      <a:pt x="3739" y="2034"/>
                    </a:lnTo>
                    <a:lnTo>
                      <a:pt x="3743" y="2044"/>
                    </a:lnTo>
                    <a:lnTo>
                      <a:pt x="3745" y="2053"/>
                    </a:lnTo>
                    <a:lnTo>
                      <a:pt x="3745" y="2064"/>
                    </a:lnTo>
                    <a:lnTo>
                      <a:pt x="3744" y="2074"/>
                    </a:lnTo>
                    <a:lnTo>
                      <a:pt x="3742" y="2083"/>
                    </a:lnTo>
                    <a:lnTo>
                      <a:pt x="3740" y="2093"/>
                    </a:lnTo>
                    <a:lnTo>
                      <a:pt x="3736" y="2104"/>
                    </a:lnTo>
                    <a:lnTo>
                      <a:pt x="3733" y="2114"/>
                    </a:lnTo>
                    <a:lnTo>
                      <a:pt x="3728" y="2126"/>
                    </a:lnTo>
                    <a:lnTo>
                      <a:pt x="3725" y="2136"/>
                    </a:lnTo>
                    <a:lnTo>
                      <a:pt x="3722" y="2146"/>
                    </a:lnTo>
                    <a:lnTo>
                      <a:pt x="3720" y="2158"/>
                    </a:lnTo>
                    <a:lnTo>
                      <a:pt x="3719" y="2168"/>
                    </a:lnTo>
                    <a:lnTo>
                      <a:pt x="3720" y="2180"/>
                    </a:lnTo>
                    <a:lnTo>
                      <a:pt x="3716" y="2185"/>
                    </a:lnTo>
                    <a:lnTo>
                      <a:pt x="3710" y="2190"/>
                    </a:lnTo>
                    <a:lnTo>
                      <a:pt x="3703" y="2196"/>
                    </a:lnTo>
                    <a:lnTo>
                      <a:pt x="3696" y="2200"/>
                    </a:lnTo>
                    <a:lnTo>
                      <a:pt x="3687" y="2205"/>
                    </a:lnTo>
                    <a:lnTo>
                      <a:pt x="3679" y="2211"/>
                    </a:lnTo>
                    <a:lnTo>
                      <a:pt x="3670" y="2215"/>
                    </a:lnTo>
                    <a:lnTo>
                      <a:pt x="3662" y="2221"/>
                    </a:lnTo>
                    <a:lnTo>
                      <a:pt x="3653" y="2227"/>
                    </a:lnTo>
                    <a:lnTo>
                      <a:pt x="3647" y="2232"/>
                    </a:lnTo>
                    <a:lnTo>
                      <a:pt x="3641" y="2239"/>
                    </a:lnTo>
                    <a:lnTo>
                      <a:pt x="3637" y="2246"/>
                    </a:lnTo>
                    <a:lnTo>
                      <a:pt x="3635" y="2254"/>
                    </a:lnTo>
                    <a:lnTo>
                      <a:pt x="3635" y="2263"/>
                    </a:lnTo>
                    <a:lnTo>
                      <a:pt x="3639" y="2273"/>
                    </a:lnTo>
                    <a:lnTo>
                      <a:pt x="3644" y="2284"/>
                    </a:lnTo>
                    <a:lnTo>
                      <a:pt x="3630" y="2289"/>
                    </a:lnTo>
                    <a:lnTo>
                      <a:pt x="3618" y="2293"/>
                    </a:lnTo>
                    <a:lnTo>
                      <a:pt x="3605" y="2298"/>
                    </a:lnTo>
                    <a:lnTo>
                      <a:pt x="3595" y="2301"/>
                    </a:lnTo>
                    <a:lnTo>
                      <a:pt x="3583" y="2304"/>
                    </a:lnTo>
                    <a:lnTo>
                      <a:pt x="3573" y="2306"/>
                    </a:lnTo>
                    <a:lnTo>
                      <a:pt x="3563" y="2309"/>
                    </a:lnTo>
                    <a:lnTo>
                      <a:pt x="3553" y="2312"/>
                    </a:lnTo>
                    <a:lnTo>
                      <a:pt x="3543" y="2315"/>
                    </a:lnTo>
                    <a:lnTo>
                      <a:pt x="3534" y="2319"/>
                    </a:lnTo>
                    <a:lnTo>
                      <a:pt x="3524" y="2322"/>
                    </a:lnTo>
                    <a:lnTo>
                      <a:pt x="3514" y="2328"/>
                    </a:lnTo>
                    <a:lnTo>
                      <a:pt x="3504" y="2334"/>
                    </a:lnTo>
                    <a:lnTo>
                      <a:pt x="3494" y="2340"/>
                    </a:lnTo>
                    <a:lnTo>
                      <a:pt x="3483" y="2348"/>
                    </a:lnTo>
                    <a:lnTo>
                      <a:pt x="3473" y="2359"/>
                    </a:lnTo>
                    <a:lnTo>
                      <a:pt x="3472" y="2357"/>
                    </a:lnTo>
                    <a:lnTo>
                      <a:pt x="3471" y="2355"/>
                    </a:lnTo>
                    <a:lnTo>
                      <a:pt x="3470" y="2353"/>
                    </a:lnTo>
                    <a:lnTo>
                      <a:pt x="3470" y="2352"/>
                    </a:lnTo>
                    <a:lnTo>
                      <a:pt x="3468" y="2350"/>
                    </a:lnTo>
                    <a:lnTo>
                      <a:pt x="3468" y="2348"/>
                    </a:lnTo>
                    <a:lnTo>
                      <a:pt x="3467" y="2346"/>
                    </a:lnTo>
                    <a:lnTo>
                      <a:pt x="3467" y="2344"/>
                    </a:lnTo>
                    <a:lnTo>
                      <a:pt x="3467" y="2342"/>
                    </a:lnTo>
                    <a:lnTo>
                      <a:pt x="3467" y="2340"/>
                    </a:lnTo>
                    <a:lnTo>
                      <a:pt x="3467" y="2338"/>
                    </a:lnTo>
                    <a:lnTo>
                      <a:pt x="3467" y="2336"/>
                    </a:lnTo>
                    <a:lnTo>
                      <a:pt x="3467" y="2334"/>
                    </a:lnTo>
                    <a:lnTo>
                      <a:pt x="3467" y="2331"/>
                    </a:lnTo>
                    <a:lnTo>
                      <a:pt x="3467" y="2329"/>
                    </a:lnTo>
                    <a:lnTo>
                      <a:pt x="3467" y="2328"/>
                    </a:lnTo>
                    <a:lnTo>
                      <a:pt x="3460" y="2324"/>
                    </a:lnTo>
                    <a:lnTo>
                      <a:pt x="3453" y="2321"/>
                    </a:lnTo>
                    <a:lnTo>
                      <a:pt x="3447" y="2316"/>
                    </a:lnTo>
                    <a:lnTo>
                      <a:pt x="3440" y="2312"/>
                    </a:lnTo>
                    <a:lnTo>
                      <a:pt x="3433" y="2307"/>
                    </a:lnTo>
                    <a:lnTo>
                      <a:pt x="3426" y="2303"/>
                    </a:lnTo>
                    <a:lnTo>
                      <a:pt x="3419" y="2298"/>
                    </a:lnTo>
                    <a:lnTo>
                      <a:pt x="3412" y="2293"/>
                    </a:lnTo>
                    <a:lnTo>
                      <a:pt x="3404" y="2290"/>
                    </a:lnTo>
                    <a:lnTo>
                      <a:pt x="3397" y="2286"/>
                    </a:lnTo>
                    <a:lnTo>
                      <a:pt x="3389" y="2284"/>
                    </a:lnTo>
                    <a:lnTo>
                      <a:pt x="3381" y="2283"/>
                    </a:lnTo>
                    <a:lnTo>
                      <a:pt x="3372" y="2283"/>
                    </a:lnTo>
                    <a:lnTo>
                      <a:pt x="3363" y="2284"/>
                    </a:lnTo>
                    <a:lnTo>
                      <a:pt x="3352" y="2286"/>
                    </a:lnTo>
                    <a:lnTo>
                      <a:pt x="3343" y="2291"/>
                    </a:lnTo>
                    <a:lnTo>
                      <a:pt x="3341" y="2293"/>
                    </a:lnTo>
                    <a:lnTo>
                      <a:pt x="3341" y="2297"/>
                    </a:lnTo>
                    <a:lnTo>
                      <a:pt x="3340" y="2300"/>
                    </a:lnTo>
                    <a:lnTo>
                      <a:pt x="3340" y="2304"/>
                    </a:lnTo>
                    <a:lnTo>
                      <a:pt x="3340" y="2307"/>
                    </a:lnTo>
                    <a:lnTo>
                      <a:pt x="3340" y="2311"/>
                    </a:lnTo>
                    <a:lnTo>
                      <a:pt x="3340" y="2314"/>
                    </a:lnTo>
                    <a:lnTo>
                      <a:pt x="3340" y="2317"/>
                    </a:lnTo>
                    <a:lnTo>
                      <a:pt x="3340" y="2321"/>
                    </a:lnTo>
                    <a:lnTo>
                      <a:pt x="3338" y="2324"/>
                    </a:lnTo>
                    <a:lnTo>
                      <a:pt x="3338" y="2328"/>
                    </a:lnTo>
                    <a:lnTo>
                      <a:pt x="3337" y="2331"/>
                    </a:lnTo>
                    <a:lnTo>
                      <a:pt x="3335" y="2334"/>
                    </a:lnTo>
                    <a:lnTo>
                      <a:pt x="3334" y="2337"/>
                    </a:lnTo>
                    <a:lnTo>
                      <a:pt x="3330" y="2340"/>
                    </a:lnTo>
                    <a:lnTo>
                      <a:pt x="3328" y="2344"/>
                    </a:lnTo>
                    <a:lnTo>
                      <a:pt x="3329" y="2345"/>
                    </a:lnTo>
                    <a:lnTo>
                      <a:pt x="3332" y="2347"/>
                    </a:lnTo>
                    <a:lnTo>
                      <a:pt x="3334" y="2348"/>
                    </a:lnTo>
                    <a:lnTo>
                      <a:pt x="3337" y="2350"/>
                    </a:lnTo>
                    <a:lnTo>
                      <a:pt x="3340" y="2351"/>
                    </a:lnTo>
                    <a:lnTo>
                      <a:pt x="3343" y="2352"/>
                    </a:lnTo>
                    <a:lnTo>
                      <a:pt x="3345" y="2353"/>
                    </a:lnTo>
                    <a:lnTo>
                      <a:pt x="3349" y="2354"/>
                    </a:lnTo>
                    <a:lnTo>
                      <a:pt x="3351" y="2355"/>
                    </a:lnTo>
                    <a:lnTo>
                      <a:pt x="3355" y="2357"/>
                    </a:lnTo>
                    <a:lnTo>
                      <a:pt x="3357" y="2358"/>
                    </a:lnTo>
                    <a:lnTo>
                      <a:pt x="3360" y="2359"/>
                    </a:lnTo>
                    <a:lnTo>
                      <a:pt x="3363" y="2361"/>
                    </a:lnTo>
                    <a:lnTo>
                      <a:pt x="3365" y="2363"/>
                    </a:lnTo>
                    <a:lnTo>
                      <a:pt x="3367" y="2367"/>
                    </a:lnTo>
                    <a:lnTo>
                      <a:pt x="3369" y="2370"/>
                    </a:lnTo>
                    <a:lnTo>
                      <a:pt x="3364" y="2389"/>
                    </a:lnTo>
                    <a:lnTo>
                      <a:pt x="3357" y="2406"/>
                    </a:lnTo>
                    <a:lnTo>
                      <a:pt x="3350" y="2423"/>
                    </a:lnTo>
                    <a:lnTo>
                      <a:pt x="3341" y="2440"/>
                    </a:lnTo>
                    <a:lnTo>
                      <a:pt x="3332" y="2456"/>
                    </a:lnTo>
                    <a:lnTo>
                      <a:pt x="3321" y="2473"/>
                    </a:lnTo>
                    <a:lnTo>
                      <a:pt x="3310" y="2487"/>
                    </a:lnTo>
                    <a:lnTo>
                      <a:pt x="3298" y="2502"/>
                    </a:lnTo>
                    <a:lnTo>
                      <a:pt x="3286" y="2517"/>
                    </a:lnTo>
                    <a:lnTo>
                      <a:pt x="3273" y="2532"/>
                    </a:lnTo>
                    <a:lnTo>
                      <a:pt x="3259" y="2546"/>
                    </a:lnTo>
                    <a:lnTo>
                      <a:pt x="3245" y="2560"/>
                    </a:lnTo>
                    <a:lnTo>
                      <a:pt x="3232" y="2574"/>
                    </a:lnTo>
                    <a:lnTo>
                      <a:pt x="3218" y="2587"/>
                    </a:lnTo>
                    <a:lnTo>
                      <a:pt x="3204" y="2601"/>
                    </a:lnTo>
                    <a:lnTo>
                      <a:pt x="3190" y="2615"/>
                    </a:lnTo>
                    <a:lnTo>
                      <a:pt x="3180" y="2625"/>
                    </a:lnTo>
                    <a:lnTo>
                      <a:pt x="3169" y="2633"/>
                    </a:lnTo>
                    <a:lnTo>
                      <a:pt x="3158" y="2640"/>
                    </a:lnTo>
                    <a:lnTo>
                      <a:pt x="3146" y="2645"/>
                    </a:lnTo>
                    <a:lnTo>
                      <a:pt x="3135" y="2649"/>
                    </a:lnTo>
                    <a:lnTo>
                      <a:pt x="3123" y="2652"/>
                    </a:lnTo>
                    <a:lnTo>
                      <a:pt x="3111" y="2654"/>
                    </a:lnTo>
                    <a:lnTo>
                      <a:pt x="3098" y="2655"/>
                    </a:lnTo>
                    <a:lnTo>
                      <a:pt x="3086" y="2656"/>
                    </a:lnTo>
                    <a:lnTo>
                      <a:pt x="3073" y="2659"/>
                    </a:lnTo>
                    <a:lnTo>
                      <a:pt x="3061" y="2660"/>
                    </a:lnTo>
                    <a:lnTo>
                      <a:pt x="3049" y="2663"/>
                    </a:lnTo>
                    <a:lnTo>
                      <a:pt x="3036" y="2667"/>
                    </a:lnTo>
                    <a:lnTo>
                      <a:pt x="3025" y="2671"/>
                    </a:lnTo>
                    <a:lnTo>
                      <a:pt x="3012" y="2678"/>
                    </a:lnTo>
                    <a:lnTo>
                      <a:pt x="3002" y="2687"/>
                    </a:lnTo>
                    <a:lnTo>
                      <a:pt x="2995" y="2690"/>
                    </a:lnTo>
                    <a:lnTo>
                      <a:pt x="2990" y="2691"/>
                    </a:lnTo>
                    <a:lnTo>
                      <a:pt x="2985" y="2690"/>
                    </a:lnTo>
                    <a:lnTo>
                      <a:pt x="2983" y="2689"/>
                    </a:lnTo>
                    <a:lnTo>
                      <a:pt x="2981" y="2686"/>
                    </a:lnTo>
                    <a:lnTo>
                      <a:pt x="2980" y="2683"/>
                    </a:lnTo>
                    <a:lnTo>
                      <a:pt x="2979" y="2678"/>
                    </a:lnTo>
                    <a:lnTo>
                      <a:pt x="2977" y="2675"/>
                    </a:lnTo>
                    <a:lnTo>
                      <a:pt x="2976" y="2670"/>
                    </a:lnTo>
                    <a:lnTo>
                      <a:pt x="2976" y="2667"/>
                    </a:lnTo>
                    <a:lnTo>
                      <a:pt x="2975" y="2663"/>
                    </a:lnTo>
                    <a:lnTo>
                      <a:pt x="2974" y="2660"/>
                    </a:lnTo>
                    <a:lnTo>
                      <a:pt x="2972" y="2659"/>
                    </a:lnTo>
                    <a:lnTo>
                      <a:pt x="2969" y="2658"/>
                    </a:lnTo>
                    <a:lnTo>
                      <a:pt x="2965" y="2658"/>
                    </a:lnTo>
                    <a:lnTo>
                      <a:pt x="2961" y="2661"/>
                    </a:lnTo>
                    <a:lnTo>
                      <a:pt x="2957" y="2662"/>
                    </a:lnTo>
                    <a:lnTo>
                      <a:pt x="2953" y="2664"/>
                    </a:lnTo>
                    <a:lnTo>
                      <a:pt x="2951" y="2668"/>
                    </a:lnTo>
                    <a:lnTo>
                      <a:pt x="2949" y="2671"/>
                    </a:lnTo>
                    <a:lnTo>
                      <a:pt x="2946" y="2675"/>
                    </a:lnTo>
                    <a:lnTo>
                      <a:pt x="2944" y="2678"/>
                    </a:lnTo>
                    <a:lnTo>
                      <a:pt x="2942" y="2682"/>
                    </a:lnTo>
                    <a:lnTo>
                      <a:pt x="2941" y="2685"/>
                    </a:lnTo>
                    <a:lnTo>
                      <a:pt x="2938" y="2689"/>
                    </a:lnTo>
                    <a:lnTo>
                      <a:pt x="2936" y="2691"/>
                    </a:lnTo>
                    <a:lnTo>
                      <a:pt x="2934" y="2693"/>
                    </a:lnTo>
                    <a:lnTo>
                      <a:pt x="2930" y="2695"/>
                    </a:lnTo>
                    <a:lnTo>
                      <a:pt x="2927" y="2697"/>
                    </a:lnTo>
                    <a:lnTo>
                      <a:pt x="2923" y="2697"/>
                    </a:lnTo>
                    <a:lnTo>
                      <a:pt x="2919" y="2695"/>
                    </a:lnTo>
                    <a:lnTo>
                      <a:pt x="2914" y="2694"/>
                    </a:lnTo>
                    <a:lnTo>
                      <a:pt x="2911" y="2692"/>
                    </a:lnTo>
                    <a:lnTo>
                      <a:pt x="2908" y="2689"/>
                    </a:lnTo>
                    <a:lnTo>
                      <a:pt x="2907" y="2686"/>
                    </a:lnTo>
                    <a:lnTo>
                      <a:pt x="2905" y="2683"/>
                    </a:lnTo>
                    <a:lnTo>
                      <a:pt x="2903" y="2679"/>
                    </a:lnTo>
                    <a:lnTo>
                      <a:pt x="2902" y="2676"/>
                    </a:lnTo>
                    <a:lnTo>
                      <a:pt x="2899" y="2672"/>
                    </a:lnTo>
                    <a:lnTo>
                      <a:pt x="2898" y="2669"/>
                    </a:lnTo>
                    <a:lnTo>
                      <a:pt x="2896" y="2666"/>
                    </a:lnTo>
                    <a:lnTo>
                      <a:pt x="2894" y="2663"/>
                    </a:lnTo>
                    <a:lnTo>
                      <a:pt x="2891" y="2662"/>
                    </a:lnTo>
                    <a:lnTo>
                      <a:pt x="2889" y="2661"/>
                    </a:lnTo>
                    <a:lnTo>
                      <a:pt x="2887" y="2661"/>
                    </a:lnTo>
                    <a:lnTo>
                      <a:pt x="2884" y="2662"/>
                    </a:lnTo>
                    <a:lnTo>
                      <a:pt x="2881" y="2664"/>
                    </a:lnTo>
                    <a:lnTo>
                      <a:pt x="2877" y="2668"/>
                    </a:lnTo>
                    <a:lnTo>
                      <a:pt x="2873" y="2672"/>
                    </a:lnTo>
                    <a:lnTo>
                      <a:pt x="2872" y="2677"/>
                    </a:lnTo>
                    <a:lnTo>
                      <a:pt x="2871" y="2682"/>
                    </a:lnTo>
                    <a:lnTo>
                      <a:pt x="2872" y="2686"/>
                    </a:lnTo>
                    <a:lnTo>
                      <a:pt x="2874" y="2690"/>
                    </a:lnTo>
                    <a:lnTo>
                      <a:pt x="2876" y="2693"/>
                    </a:lnTo>
                    <a:lnTo>
                      <a:pt x="2880" y="2697"/>
                    </a:lnTo>
                    <a:lnTo>
                      <a:pt x="2883" y="2701"/>
                    </a:lnTo>
                    <a:lnTo>
                      <a:pt x="2888" y="2705"/>
                    </a:lnTo>
                    <a:lnTo>
                      <a:pt x="2892" y="2709"/>
                    </a:lnTo>
                    <a:lnTo>
                      <a:pt x="2897" y="2713"/>
                    </a:lnTo>
                    <a:lnTo>
                      <a:pt x="2902" y="2717"/>
                    </a:lnTo>
                    <a:lnTo>
                      <a:pt x="2905" y="2722"/>
                    </a:lnTo>
                    <a:lnTo>
                      <a:pt x="2908" y="2728"/>
                    </a:lnTo>
                    <a:lnTo>
                      <a:pt x="2912" y="2733"/>
                    </a:lnTo>
                    <a:lnTo>
                      <a:pt x="2914" y="2740"/>
                    </a:lnTo>
                    <a:lnTo>
                      <a:pt x="2911" y="2745"/>
                    </a:lnTo>
                    <a:lnTo>
                      <a:pt x="2907" y="2749"/>
                    </a:lnTo>
                    <a:lnTo>
                      <a:pt x="2903" y="2755"/>
                    </a:lnTo>
                    <a:lnTo>
                      <a:pt x="2899" y="2761"/>
                    </a:lnTo>
                    <a:lnTo>
                      <a:pt x="2896" y="2767"/>
                    </a:lnTo>
                    <a:lnTo>
                      <a:pt x="2892" y="2772"/>
                    </a:lnTo>
                    <a:lnTo>
                      <a:pt x="2888" y="2777"/>
                    </a:lnTo>
                    <a:lnTo>
                      <a:pt x="2884" y="2782"/>
                    </a:lnTo>
                    <a:lnTo>
                      <a:pt x="2880" y="2786"/>
                    </a:lnTo>
                    <a:lnTo>
                      <a:pt x="2875" y="2790"/>
                    </a:lnTo>
                    <a:lnTo>
                      <a:pt x="2869" y="2792"/>
                    </a:lnTo>
                    <a:lnTo>
                      <a:pt x="2865" y="2794"/>
                    </a:lnTo>
                    <a:lnTo>
                      <a:pt x="2859" y="2794"/>
                    </a:lnTo>
                    <a:lnTo>
                      <a:pt x="2852" y="2794"/>
                    </a:lnTo>
                    <a:lnTo>
                      <a:pt x="2846" y="2792"/>
                    </a:lnTo>
                    <a:lnTo>
                      <a:pt x="2839" y="2788"/>
                    </a:lnTo>
                    <a:lnTo>
                      <a:pt x="2838" y="2787"/>
                    </a:lnTo>
                    <a:lnTo>
                      <a:pt x="2837" y="2786"/>
                    </a:lnTo>
                    <a:lnTo>
                      <a:pt x="2837" y="2785"/>
                    </a:lnTo>
                    <a:lnTo>
                      <a:pt x="2836" y="2784"/>
                    </a:lnTo>
                    <a:lnTo>
                      <a:pt x="2835" y="2783"/>
                    </a:lnTo>
                    <a:lnTo>
                      <a:pt x="2834" y="2782"/>
                    </a:lnTo>
                    <a:lnTo>
                      <a:pt x="2833" y="2780"/>
                    </a:lnTo>
                    <a:lnTo>
                      <a:pt x="2831" y="2779"/>
                    </a:lnTo>
                    <a:lnTo>
                      <a:pt x="2831" y="2778"/>
                    </a:lnTo>
                    <a:lnTo>
                      <a:pt x="2830" y="2777"/>
                    </a:lnTo>
                    <a:lnTo>
                      <a:pt x="2823" y="2780"/>
                    </a:lnTo>
                    <a:lnTo>
                      <a:pt x="2820" y="2785"/>
                    </a:lnTo>
                    <a:lnTo>
                      <a:pt x="2816" y="2791"/>
                    </a:lnTo>
                    <a:lnTo>
                      <a:pt x="2815" y="2797"/>
                    </a:lnTo>
                    <a:lnTo>
                      <a:pt x="2814" y="2803"/>
                    </a:lnTo>
                    <a:lnTo>
                      <a:pt x="2814" y="2810"/>
                    </a:lnTo>
                    <a:lnTo>
                      <a:pt x="2814" y="2817"/>
                    </a:lnTo>
                    <a:lnTo>
                      <a:pt x="2814" y="2824"/>
                    </a:lnTo>
                    <a:lnTo>
                      <a:pt x="2814" y="2831"/>
                    </a:lnTo>
                    <a:lnTo>
                      <a:pt x="2813" y="2837"/>
                    </a:lnTo>
                    <a:lnTo>
                      <a:pt x="2812" y="2842"/>
                    </a:lnTo>
                    <a:lnTo>
                      <a:pt x="2810" y="2847"/>
                    </a:lnTo>
                    <a:lnTo>
                      <a:pt x="2805" y="2852"/>
                    </a:lnTo>
                    <a:lnTo>
                      <a:pt x="2800" y="2854"/>
                    </a:lnTo>
                    <a:lnTo>
                      <a:pt x="2792" y="2855"/>
                    </a:lnTo>
                    <a:lnTo>
                      <a:pt x="2783" y="2856"/>
                    </a:lnTo>
                    <a:lnTo>
                      <a:pt x="2777" y="2855"/>
                    </a:lnTo>
                    <a:lnTo>
                      <a:pt x="2773" y="2855"/>
                    </a:lnTo>
                    <a:lnTo>
                      <a:pt x="2768" y="2855"/>
                    </a:lnTo>
                    <a:lnTo>
                      <a:pt x="2762" y="2856"/>
                    </a:lnTo>
                    <a:lnTo>
                      <a:pt x="2758" y="2856"/>
                    </a:lnTo>
                    <a:lnTo>
                      <a:pt x="2753" y="2856"/>
                    </a:lnTo>
                    <a:lnTo>
                      <a:pt x="2749" y="2856"/>
                    </a:lnTo>
                    <a:lnTo>
                      <a:pt x="2744" y="2857"/>
                    </a:lnTo>
                    <a:lnTo>
                      <a:pt x="2739" y="2859"/>
                    </a:lnTo>
                    <a:lnTo>
                      <a:pt x="2736" y="2860"/>
                    </a:lnTo>
                    <a:lnTo>
                      <a:pt x="2731" y="2862"/>
                    </a:lnTo>
                    <a:lnTo>
                      <a:pt x="2728" y="2864"/>
                    </a:lnTo>
                    <a:lnTo>
                      <a:pt x="2725" y="2867"/>
                    </a:lnTo>
                    <a:lnTo>
                      <a:pt x="2721" y="2870"/>
                    </a:lnTo>
                    <a:lnTo>
                      <a:pt x="2718" y="2873"/>
                    </a:lnTo>
                    <a:lnTo>
                      <a:pt x="2715" y="2878"/>
                    </a:lnTo>
                    <a:lnTo>
                      <a:pt x="2714" y="2880"/>
                    </a:lnTo>
                    <a:lnTo>
                      <a:pt x="2713" y="2883"/>
                    </a:lnTo>
                    <a:lnTo>
                      <a:pt x="2714" y="2885"/>
                    </a:lnTo>
                    <a:lnTo>
                      <a:pt x="2714" y="2887"/>
                    </a:lnTo>
                    <a:lnTo>
                      <a:pt x="2715" y="2888"/>
                    </a:lnTo>
                    <a:lnTo>
                      <a:pt x="2718" y="2890"/>
                    </a:lnTo>
                    <a:lnTo>
                      <a:pt x="2719" y="2891"/>
                    </a:lnTo>
                    <a:lnTo>
                      <a:pt x="2721" y="2892"/>
                    </a:lnTo>
                    <a:lnTo>
                      <a:pt x="2723" y="2892"/>
                    </a:lnTo>
                    <a:lnTo>
                      <a:pt x="2726" y="2892"/>
                    </a:lnTo>
                    <a:lnTo>
                      <a:pt x="2729" y="2893"/>
                    </a:lnTo>
                    <a:lnTo>
                      <a:pt x="2731" y="2893"/>
                    </a:lnTo>
                    <a:lnTo>
                      <a:pt x="2734" y="2893"/>
                    </a:lnTo>
                    <a:lnTo>
                      <a:pt x="2736" y="2893"/>
                    </a:lnTo>
                    <a:lnTo>
                      <a:pt x="2739" y="2893"/>
                    </a:lnTo>
                    <a:lnTo>
                      <a:pt x="2742" y="2893"/>
                    </a:lnTo>
                    <a:lnTo>
                      <a:pt x="2743" y="2893"/>
                    </a:lnTo>
                    <a:lnTo>
                      <a:pt x="2744" y="2893"/>
                    </a:lnTo>
                    <a:lnTo>
                      <a:pt x="2745" y="2893"/>
                    </a:lnTo>
                    <a:lnTo>
                      <a:pt x="2746" y="2893"/>
                    </a:lnTo>
                    <a:lnTo>
                      <a:pt x="2747" y="2893"/>
                    </a:lnTo>
                    <a:lnTo>
                      <a:pt x="2749" y="2893"/>
                    </a:lnTo>
                    <a:lnTo>
                      <a:pt x="2750" y="2893"/>
                    </a:lnTo>
                    <a:lnTo>
                      <a:pt x="2751" y="2893"/>
                    </a:lnTo>
                    <a:lnTo>
                      <a:pt x="2752" y="2893"/>
                    </a:lnTo>
                    <a:lnTo>
                      <a:pt x="2753" y="2893"/>
                    </a:lnTo>
                    <a:lnTo>
                      <a:pt x="2754" y="2893"/>
                    </a:lnTo>
                    <a:lnTo>
                      <a:pt x="2756" y="2893"/>
                    </a:lnTo>
                    <a:lnTo>
                      <a:pt x="2757" y="2893"/>
                    </a:lnTo>
                    <a:lnTo>
                      <a:pt x="2758" y="2898"/>
                    </a:lnTo>
                    <a:lnTo>
                      <a:pt x="2759" y="2903"/>
                    </a:lnTo>
                    <a:lnTo>
                      <a:pt x="2759" y="2909"/>
                    </a:lnTo>
                    <a:lnTo>
                      <a:pt x="2758" y="2915"/>
                    </a:lnTo>
                    <a:lnTo>
                      <a:pt x="2757" y="2921"/>
                    </a:lnTo>
                    <a:lnTo>
                      <a:pt x="2756" y="2926"/>
                    </a:lnTo>
                    <a:lnTo>
                      <a:pt x="2753" y="2932"/>
                    </a:lnTo>
                    <a:lnTo>
                      <a:pt x="2751" y="2938"/>
                    </a:lnTo>
                    <a:lnTo>
                      <a:pt x="2747" y="2944"/>
                    </a:lnTo>
                    <a:lnTo>
                      <a:pt x="2745" y="2948"/>
                    </a:lnTo>
                    <a:lnTo>
                      <a:pt x="2742" y="2954"/>
                    </a:lnTo>
                    <a:lnTo>
                      <a:pt x="2738" y="2960"/>
                    </a:lnTo>
                    <a:lnTo>
                      <a:pt x="2735" y="2965"/>
                    </a:lnTo>
                    <a:lnTo>
                      <a:pt x="2733" y="2970"/>
                    </a:lnTo>
                    <a:lnTo>
                      <a:pt x="2729" y="2976"/>
                    </a:lnTo>
                    <a:lnTo>
                      <a:pt x="2727" y="2981"/>
                    </a:lnTo>
                    <a:lnTo>
                      <a:pt x="2721" y="2983"/>
                    </a:lnTo>
                    <a:lnTo>
                      <a:pt x="2716" y="2983"/>
                    </a:lnTo>
                    <a:lnTo>
                      <a:pt x="2712" y="2981"/>
                    </a:lnTo>
                    <a:lnTo>
                      <a:pt x="2707" y="2980"/>
                    </a:lnTo>
                    <a:lnTo>
                      <a:pt x="2704" y="2979"/>
                    </a:lnTo>
                    <a:lnTo>
                      <a:pt x="2699" y="2977"/>
                    </a:lnTo>
                    <a:lnTo>
                      <a:pt x="2695" y="2975"/>
                    </a:lnTo>
                    <a:lnTo>
                      <a:pt x="2691" y="2972"/>
                    </a:lnTo>
                    <a:lnTo>
                      <a:pt x="2688" y="2970"/>
                    </a:lnTo>
                    <a:lnTo>
                      <a:pt x="2683" y="2969"/>
                    </a:lnTo>
                    <a:lnTo>
                      <a:pt x="2680" y="2968"/>
                    </a:lnTo>
                    <a:lnTo>
                      <a:pt x="2676" y="2968"/>
                    </a:lnTo>
                    <a:lnTo>
                      <a:pt x="2673" y="2968"/>
                    </a:lnTo>
                    <a:lnTo>
                      <a:pt x="2669" y="2969"/>
                    </a:lnTo>
                    <a:lnTo>
                      <a:pt x="2666" y="2971"/>
                    </a:lnTo>
                    <a:lnTo>
                      <a:pt x="2664" y="2976"/>
                    </a:lnTo>
                    <a:lnTo>
                      <a:pt x="2660" y="2980"/>
                    </a:lnTo>
                    <a:lnTo>
                      <a:pt x="2660" y="2986"/>
                    </a:lnTo>
                    <a:lnTo>
                      <a:pt x="2660" y="2990"/>
                    </a:lnTo>
                    <a:lnTo>
                      <a:pt x="2661" y="2993"/>
                    </a:lnTo>
                    <a:lnTo>
                      <a:pt x="2662" y="2996"/>
                    </a:lnTo>
                    <a:lnTo>
                      <a:pt x="2665" y="2999"/>
                    </a:lnTo>
                    <a:lnTo>
                      <a:pt x="2668" y="3001"/>
                    </a:lnTo>
                    <a:lnTo>
                      <a:pt x="2672" y="3003"/>
                    </a:lnTo>
                    <a:lnTo>
                      <a:pt x="2675" y="3006"/>
                    </a:lnTo>
                    <a:lnTo>
                      <a:pt x="2679" y="3008"/>
                    </a:lnTo>
                    <a:lnTo>
                      <a:pt x="2682" y="3010"/>
                    </a:lnTo>
                    <a:lnTo>
                      <a:pt x="2684" y="3013"/>
                    </a:lnTo>
                    <a:lnTo>
                      <a:pt x="2687" y="3016"/>
                    </a:lnTo>
                    <a:lnTo>
                      <a:pt x="2689" y="3018"/>
                    </a:lnTo>
                    <a:lnTo>
                      <a:pt x="2690" y="3023"/>
                    </a:lnTo>
                    <a:lnTo>
                      <a:pt x="2690" y="3027"/>
                    </a:lnTo>
                    <a:lnTo>
                      <a:pt x="2690" y="3037"/>
                    </a:lnTo>
                    <a:lnTo>
                      <a:pt x="2690" y="3046"/>
                    </a:lnTo>
                    <a:lnTo>
                      <a:pt x="2689" y="3055"/>
                    </a:lnTo>
                    <a:lnTo>
                      <a:pt x="2687" y="3063"/>
                    </a:lnTo>
                    <a:lnTo>
                      <a:pt x="2684" y="3071"/>
                    </a:lnTo>
                    <a:lnTo>
                      <a:pt x="2682" y="3080"/>
                    </a:lnTo>
                    <a:lnTo>
                      <a:pt x="2679" y="3088"/>
                    </a:lnTo>
                    <a:lnTo>
                      <a:pt x="2675" y="3096"/>
                    </a:lnTo>
                    <a:lnTo>
                      <a:pt x="2672" y="3103"/>
                    </a:lnTo>
                    <a:lnTo>
                      <a:pt x="2668" y="3111"/>
                    </a:lnTo>
                    <a:lnTo>
                      <a:pt x="2665" y="3120"/>
                    </a:lnTo>
                    <a:lnTo>
                      <a:pt x="2662" y="3129"/>
                    </a:lnTo>
                    <a:lnTo>
                      <a:pt x="2660" y="3137"/>
                    </a:lnTo>
                    <a:lnTo>
                      <a:pt x="2658" y="3146"/>
                    </a:lnTo>
                    <a:lnTo>
                      <a:pt x="2657" y="3155"/>
                    </a:lnTo>
                    <a:lnTo>
                      <a:pt x="2657" y="3165"/>
                    </a:lnTo>
                    <a:lnTo>
                      <a:pt x="2651" y="3166"/>
                    </a:lnTo>
                    <a:lnTo>
                      <a:pt x="2646" y="3166"/>
                    </a:lnTo>
                    <a:lnTo>
                      <a:pt x="2641" y="3166"/>
                    </a:lnTo>
                    <a:lnTo>
                      <a:pt x="2636" y="3165"/>
                    </a:lnTo>
                    <a:lnTo>
                      <a:pt x="2630" y="3164"/>
                    </a:lnTo>
                    <a:lnTo>
                      <a:pt x="2624" y="3163"/>
                    </a:lnTo>
                    <a:lnTo>
                      <a:pt x="2619" y="3161"/>
                    </a:lnTo>
                    <a:lnTo>
                      <a:pt x="2613" y="3160"/>
                    </a:lnTo>
                    <a:lnTo>
                      <a:pt x="2607" y="3158"/>
                    </a:lnTo>
                    <a:lnTo>
                      <a:pt x="2601" y="3157"/>
                    </a:lnTo>
                    <a:lnTo>
                      <a:pt x="2597" y="3157"/>
                    </a:lnTo>
                    <a:lnTo>
                      <a:pt x="2591" y="3158"/>
                    </a:lnTo>
                    <a:lnTo>
                      <a:pt x="2587" y="3160"/>
                    </a:lnTo>
                    <a:lnTo>
                      <a:pt x="2582" y="3163"/>
                    </a:lnTo>
                    <a:lnTo>
                      <a:pt x="2577" y="3168"/>
                    </a:lnTo>
                    <a:lnTo>
                      <a:pt x="2574" y="3173"/>
                    </a:lnTo>
                    <a:lnTo>
                      <a:pt x="2575" y="3177"/>
                    </a:lnTo>
                    <a:lnTo>
                      <a:pt x="2577" y="3180"/>
                    </a:lnTo>
                    <a:lnTo>
                      <a:pt x="2580" y="3184"/>
                    </a:lnTo>
                    <a:lnTo>
                      <a:pt x="2582" y="3186"/>
                    </a:lnTo>
                    <a:lnTo>
                      <a:pt x="2585" y="3188"/>
                    </a:lnTo>
                    <a:lnTo>
                      <a:pt x="2589" y="3191"/>
                    </a:lnTo>
                    <a:lnTo>
                      <a:pt x="2593" y="3192"/>
                    </a:lnTo>
                    <a:lnTo>
                      <a:pt x="2598" y="3192"/>
                    </a:lnTo>
                    <a:lnTo>
                      <a:pt x="2603" y="3193"/>
                    </a:lnTo>
                    <a:lnTo>
                      <a:pt x="2607" y="3193"/>
                    </a:lnTo>
                    <a:lnTo>
                      <a:pt x="2613" y="3193"/>
                    </a:lnTo>
                    <a:lnTo>
                      <a:pt x="2620" y="3193"/>
                    </a:lnTo>
                    <a:lnTo>
                      <a:pt x="2626" y="3192"/>
                    </a:lnTo>
                    <a:lnTo>
                      <a:pt x="2633" y="3192"/>
                    </a:lnTo>
                    <a:lnTo>
                      <a:pt x="2639" y="3191"/>
                    </a:lnTo>
                    <a:lnTo>
                      <a:pt x="2647" y="3191"/>
                    </a:lnTo>
                    <a:lnTo>
                      <a:pt x="2644" y="3189"/>
                    </a:lnTo>
                    <a:lnTo>
                      <a:pt x="2642" y="3188"/>
                    </a:lnTo>
                    <a:lnTo>
                      <a:pt x="2641" y="3188"/>
                    </a:lnTo>
                    <a:lnTo>
                      <a:pt x="2639" y="3188"/>
                    </a:lnTo>
                    <a:lnTo>
                      <a:pt x="2638" y="3188"/>
                    </a:lnTo>
                    <a:lnTo>
                      <a:pt x="2637" y="3188"/>
                    </a:lnTo>
                    <a:lnTo>
                      <a:pt x="2638" y="3188"/>
                    </a:lnTo>
                    <a:lnTo>
                      <a:pt x="2639" y="3188"/>
                    </a:lnTo>
                    <a:lnTo>
                      <a:pt x="2641" y="3189"/>
                    </a:lnTo>
                    <a:lnTo>
                      <a:pt x="2642" y="3189"/>
                    </a:lnTo>
                    <a:lnTo>
                      <a:pt x="2643" y="3189"/>
                    </a:lnTo>
                    <a:lnTo>
                      <a:pt x="2644" y="3189"/>
                    </a:lnTo>
                    <a:lnTo>
                      <a:pt x="2645" y="3189"/>
                    </a:lnTo>
                    <a:lnTo>
                      <a:pt x="2647" y="3191"/>
                    </a:lnTo>
                    <a:lnTo>
                      <a:pt x="2649" y="3200"/>
                    </a:lnTo>
                    <a:lnTo>
                      <a:pt x="2649" y="3209"/>
                    </a:lnTo>
                    <a:lnTo>
                      <a:pt x="2647" y="3219"/>
                    </a:lnTo>
                    <a:lnTo>
                      <a:pt x="2645" y="3230"/>
                    </a:lnTo>
                    <a:lnTo>
                      <a:pt x="2642" y="3239"/>
                    </a:lnTo>
                    <a:lnTo>
                      <a:pt x="2637" y="3249"/>
                    </a:lnTo>
                    <a:lnTo>
                      <a:pt x="2633" y="3260"/>
                    </a:lnTo>
                    <a:lnTo>
                      <a:pt x="2629" y="3270"/>
                    </a:lnTo>
                    <a:lnTo>
                      <a:pt x="2624" y="3279"/>
                    </a:lnTo>
                    <a:lnTo>
                      <a:pt x="2622" y="3289"/>
                    </a:lnTo>
                    <a:lnTo>
                      <a:pt x="2620" y="3300"/>
                    </a:lnTo>
                    <a:lnTo>
                      <a:pt x="2619" y="3310"/>
                    </a:lnTo>
                    <a:lnTo>
                      <a:pt x="2620" y="3320"/>
                    </a:lnTo>
                    <a:lnTo>
                      <a:pt x="2623" y="3331"/>
                    </a:lnTo>
                    <a:lnTo>
                      <a:pt x="2629" y="3341"/>
                    </a:lnTo>
                    <a:lnTo>
                      <a:pt x="2637" y="3353"/>
                    </a:lnTo>
                    <a:lnTo>
                      <a:pt x="2641" y="3359"/>
                    </a:lnTo>
                    <a:lnTo>
                      <a:pt x="2643" y="3368"/>
                    </a:lnTo>
                    <a:lnTo>
                      <a:pt x="2644" y="3376"/>
                    </a:lnTo>
                    <a:lnTo>
                      <a:pt x="2646" y="3384"/>
                    </a:lnTo>
                    <a:lnTo>
                      <a:pt x="2646" y="3390"/>
                    </a:lnTo>
                    <a:lnTo>
                      <a:pt x="2646" y="3399"/>
                    </a:lnTo>
                    <a:lnTo>
                      <a:pt x="2646" y="3407"/>
                    </a:lnTo>
                    <a:lnTo>
                      <a:pt x="2646" y="3415"/>
                    </a:lnTo>
                    <a:lnTo>
                      <a:pt x="2646" y="3421"/>
                    </a:lnTo>
                    <a:lnTo>
                      <a:pt x="2646" y="3430"/>
                    </a:lnTo>
                    <a:lnTo>
                      <a:pt x="2646" y="3438"/>
                    </a:lnTo>
                    <a:lnTo>
                      <a:pt x="2647" y="3446"/>
                    </a:lnTo>
                    <a:lnTo>
                      <a:pt x="2649" y="3454"/>
                    </a:lnTo>
                    <a:lnTo>
                      <a:pt x="2650" y="3462"/>
                    </a:lnTo>
                    <a:lnTo>
                      <a:pt x="2652" y="3470"/>
                    </a:lnTo>
                    <a:lnTo>
                      <a:pt x="2657" y="3478"/>
                    </a:lnTo>
                    <a:lnTo>
                      <a:pt x="2660" y="3487"/>
                    </a:lnTo>
                    <a:lnTo>
                      <a:pt x="2665" y="3496"/>
                    </a:lnTo>
                    <a:lnTo>
                      <a:pt x="2670" y="3504"/>
                    </a:lnTo>
                    <a:lnTo>
                      <a:pt x="2676" y="3513"/>
                    </a:lnTo>
                    <a:lnTo>
                      <a:pt x="2682" y="3521"/>
                    </a:lnTo>
                    <a:lnTo>
                      <a:pt x="2688" y="3531"/>
                    </a:lnTo>
                    <a:lnTo>
                      <a:pt x="2693" y="3539"/>
                    </a:lnTo>
                    <a:lnTo>
                      <a:pt x="2699" y="3548"/>
                    </a:lnTo>
                    <a:lnTo>
                      <a:pt x="2704" y="3556"/>
                    </a:lnTo>
                    <a:lnTo>
                      <a:pt x="2708" y="3565"/>
                    </a:lnTo>
                    <a:lnTo>
                      <a:pt x="2713" y="3574"/>
                    </a:lnTo>
                    <a:lnTo>
                      <a:pt x="2715" y="3583"/>
                    </a:lnTo>
                    <a:lnTo>
                      <a:pt x="2718" y="3593"/>
                    </a:lnTo>
                    <a:lnTo>
                      <a:pt x="2718" y="3603"/>
                    </a:lnTo>
                    <a:lnTo>
                      <a:pt x="2718" y="3613"/>
                    </a:lnTo>
                    <a:lnTo>
                      <a:pt x="2715" y="3625"/>
                    </a:lnTo>
                    <a:lnTo>
                      <a:pt x="2708" y="3635"/>
                    </a:lnTo>
                    <a:lnTo>
                      <a:pt x="2702" y="3643"/>
                    </a:lnTo>
                    <a:lnTo>
                      <a:pt x="2695" y="3650"/>
                    </a:lnTo>
                    <a:lnTo>
                      <a:pt x="2687" y="3654"/>
                    </a:lnTo>
                    <a:lnTo>
                      <a:pt x="2679" y="3656"/>
                    </a:lnTo>
                    <a:lnTo>
                      <a:pt x="2669" y="3657"/>
                    </a:lnTo>
                    <a:lnTo>
                      <a:pt x="2660" y="3656"/>
                    </a:lnTo>
                    <a:lnTo>
                      <a:pt x="2651" y="3655"/>
                    </a:lnTo>
                    <a:lnTo>
                      <a:pt x="2642" y="3651"/>
                    </a:lnTo>
                    <a:lnTo>
                      <a:pt x="2633" y="3647"/>
                    </a:lnTo>
                    <a:lnTo>
                      <a:pt x="2623" y="3642"/>
                    </a:lnTo>
                    <a:lnTo>
                      <a:pt x="2615" y="3636"/>
                    </a:lnTo>
                    <a:lnTo>
                      <a:pt x="2606" y="3631"/>
                    </a:lnTo>
                    <a:lnTo>
                      <a:pt x="2598" y="3625"/>
                    </a:lnTo>
                    <a:lnTo>
                      <a:pt x="2591" y="3619"/>
                    </a:lnTo>
                    <a:lnTo>
                      <a:pt x="2584" y="3613"/>
                    </a:lnTo>
                    <a:lnTo>
                      <a:pt x="2570" y="3601"/>
                    </a:lnTo>
                    <a:lnTo>
                      <a:pt x="2557" y="3594"/>
                    </a:lnTo>
                    <a:lnTo>
                      <a:pt x="2542" y="3590"/>
                    </a:lnTo>
                    <a:lnTo>
                      <a:pt x="2527" y="3589"/>
                    </a:lnTo>
                    <a:lnTo>
                      <a:pt x="2511" y="3590"/>
                    </a:lnTo>
                    <a:lnTo>
                      <a:pt x="2495" y="3594"/>
                    </a:lnTo>
                    <a:lnTo>
                      <a:pt x="2478" y="3597"/>
                    </a:lnTo>
                    <a:lnTo>
                      <a:pt x="2462" y="3602"/>
                    </a:lnTo>
                    <a:lnTo>
                      <a:pt x="2446" y="3605"/>
                    </a:lnTo>
                    <a:lnTo>
                      <a:pt x="2431" y="3608"/>
                    </a:lnTo>
                    <a:lnTo>
                      <a:pt x="2416" y="3608"/>
                    </a:lnTo>
                    <a:lnTo>
                      <a:pt x="2403" y="3605"/>
                    </a:lnTo>
                    <a:lnTo>
                      <a:pt x="2390" y="3600"/>
                    </a:lnTo>
                    <a:lnTo>
                      <a:pt x="2378" y="3590"/>
                    </a:lnTo>
                    <a:lnTo>
                      <a:pt x="2368" y="3575"/>
                    </a:lnTo>
                    <a:lnTo>
                      <a:pt x="2360" y="3557"/>
                    </a:lnTo>
                    <a:lnTo>
                      <a:pt x="2343" y="3556"/>
                    </a:lnTo>
                    <a:lnTo>
                      <a:pt x="2326" y="3555"/>
                    </a:lnTo>
                    <a:lnTo>
                      <a:pt x="2308" y="3554"/>
                    </a:lnTo>
                    <a:lnTo>
                      <a:pt x="2291" y="3550"/>
                    </a:lnTo>
                    <a:lnTo>
                      <a:pt x="2275" y="3547"/>
                    </a:lnTo>
                    <a:lnTo>
                      <a:pt x="2258" y="3542"/>
                    </a:lnTo>
                    <a:lnTo>
                      <a:pt x="2240" y="3536"/>
                    </a:lnTo>
                    <a:lnTo>
                      <a:pt x="2226" y="3531"/>
                    </a:lnTo>
                    <a:lnTo>
                      <a:pt x="2209" y="3523"/>
                    </a:lnTo>
                    <a:lnTo>
                      <a:pt x="2194" y="3515"/>
                    </a:lnTo>
                    <a:lnTo>
                      <a:pt x="2181" y="3505"/>
                    </a:lnTo>
                    <a:lnTo>
                      <a:pt x="2167" y="3495"/>
                    </a:lnTo>
                    <a:lnTo>
                      <a:pt x="2154" y="3482"/>
                    </a:lnTo>
                    <a:lnTo>
                      <a:pt x="2144" y="3470"/>
                    </a:lnTo>
                    <a:lnTo>
                      <a:pt x="2134" y="3456"/>
                    </a:lnTo>
                    <a:lnTo>
                      <a:pt x="2126" y="3441"/>
                    </a:lnTo>
                    <a:lnTo>
                      <a:pt x="2124" y="3439"/>
                    </a:lnTo>
                    <a:lnTo>
                      <a:pt x="2121" y="3433"/>
                    </a:lnTo>
                    <a:lnTo>
                      <a:pt x="2117" y="3425"/>
                    </a:lnTo>
                    <a:lnTo>
                      <a:pt x="2112" y="3415"/>
                    </a:lnTo>
                    <a:lnTo>
                      <a:pt x="2105" y="3403"/>
                    </a:lnTo>
                    <a:lnTo>
                      <a:pt x="2098" y="3389"/>
                    </a:lnTo>
                    <a:lnTo>
                      <a:pt x="2090" y="3374"/>
                    </a:lnTo>
                    <a:lnTo>
                      <a:pt x="2082" y="3359"/>
                    </a:lnTo>
                    <a:lnTo>
                      <a:pt x="2074" y="3343"/>
                    </a:lnTo>
                    <a:lnTo>
                      <a:pt x="2066" y="3328"/>
                    </a:lnTo>
                    <a:lnTo>
                      <a:pt x="2059" y="3315"/>
                    </a:lnTo>
                    <a:lnTo>
                      <a:pt x="2052" y="3303"/>
                    </a:lnTo>
                    <a:lnTo>
                      <a:pt x="2046" y="3293"/>
                    </a:lnTo>
                    <a:lnTo>
                      <a:pt x="2043" y="3285"/>
                    </a:lnTo>
                    <a:lnTo>
                      <a:pt x="2039" y="3279"/>
                    </a:lnTo>
                    <a:lnTo>
                      <a:pt x="2039" y="3278"/>
                    </a:lnTo>
                    <a:lnTo>
                      <a:pt x="2038" y="3264"/>
                    </a:lnTo>
                    <a:lnTo>
                      <a:pt x="2039" y="3251"/>
                    </a:lnTo>
                    <a:lnTo>
                      <a:pt x="2039" y="3238"/>
                    </a:lnTo>
                    <a:lnTo>
                      <a:pt x="2039" y="3225"/>
                    </a:lnTo>
                    <a:lnTo>
                      <a:pt x="2039" y="3211"/>
                    </a:lnTo>
                    <a:lnTo>
                      <a:pt x="2040" y="3197"/>
                    </a:lnTo>
                    <a:lnTo>
                      <a:pt x="2039" y="3185"/>
                    </a:lnTo>
                    <a:lnTo>
                      <a:pt x="2039" y="3172"/>
                    </a:lnTo>
                    <a:lnTo>
                      <a:pt x="2038" y="3158"/>
                    </a:lnTo>
                    <a:lnTo>
                      <a:pt x="2037" y="3146"/>
                    </a:lnTo>
                    <a:lnTo>
                      <a:pt x="2035" y="3134"/>
                    </a:lnTo>
                    <a:lnTo>
                      <a:pt x="2031" y="3122"/>
                    </a:lnTo>
                    <a:lnTo>
                      <a:pt x="2028" y="3110"/>
                    </a:lnTo>
                    <a:lnTo>
                      <a:pt x="2022" y="3100"/>
                    </a:lnTo>
                    <a:lnTo>
                      <a:pt x="2016" y="3089"/>
                    </a:lnTo>
                    <a:lnTo>
                      <a:pt x="2009" y="3080"/>
                    </a:lnTo>
                    <a:lnTo>
                      <a:pt x="2008" y="3080"/>
                    </a:lnTo>
                    <a:lnTo>
                      <a:pt x="2007" y="3080"/>
                    </a:lnTo>
                    <a:lnTo>
                      <a:pt x="2005" y="3080"/>
                    </a:lnTo>
                    <a:lnTo>
                      <a:pt x="2002" y="3080"/>
                    </a:lnTo>
                    <a:lnTo>
                      <a:pt x="1999" y="3080"/>
                    </a:lnTo>
                    <a:lnTo>
                      <a:pt x="1996" y="3080"/>
                    </a:lnTo>
                    <a:lnTo>
                      <a:pt x="1992" y="3080"/>
                    </a:lnTo>
                    <a:lnTo>
                      <a:pt x="1989" y="3080"/>
                    </a:lnTo>
                    <a:lnTo>
                      <a:pt x="1984" y="3080"/>
                    </a:lnTo>
                    <a:lnTo>
                      <a:pt x="1981" y="3080"/>
                    </a:lnTo>
                    <a:lnTo>
                      <a:pt x="1977" y="3080"/>
                    </a:lnTo>
                    <a:lnTo>
                      <a:pt x="1974" y="3080"/>
                    </a:lnTo>
                    <a:lnTo>
                      <a:pt x="1971" y="3080"/>
                    </a:lnTo>
                    <a:lnTo>
                      <a:pt x="1969" y="3080"/>
                    </a:lnTo>
                    <a:lnTo>
                      <a:pt x="1968" y="3080"/>
                    </a:lnTo>
                    <a:lnTo>
                      <a:pt x="1950" y="3056"/>
                    </a:lnTo>
                    <a:lnTo>
                      <a:pt x="1932" y="3032"/>
                    </a:lnTo>
                    <a:lnTo>
                      <a:pt x="1914" y="3008"/>
                    </a:lnTo>
                    <a:lnTo>
                      <a:pt x="1897" y="2985"/>
                    </a:lnTo>
                    <a:lnTo>
                      <a:pt x="1878" y="2962"/>
                    </a:lnTo>
                    <a:lnTo>
                      <a:pt x="1860" y="2938"/>
                    </a:lnTo>
                    <a:lnTo>
                      <a:pt x="1843" y="2915"/>
                    </a:lnTo>
                    <a:lnTo>
                      <a:pt x="1825" y="2891"/>
                    </a:lnTo>
                    <a:lnTo>
                      <a:pt x="1808" y="2867"/>
                    </a:lnTo>
                    <a:lnTo>
                      <a:pt x="1791" y="2842"/>
                    </a:lnTo>
                    <a:lnTo>
                      <a:pt x="1776" y="2817"/>
                    </a:lnTo>
                    <a:lnTo>
                      <a:pt x="1761" y="2793"/>
                    </a:lnTo>
                    <a:lnTo>
                      <a:pt x="1746" y="2767"/>
                    </a:lnTo>
                    <a:lnTo>
                      <a:pt x="1733" y="2741"/>
                    </a:lnTo>
                    <a:lnTo>
                      <a:pt x="1721" y="2714"/>
                    </a:lnTo>
                    <a:lnTo>
                      <a:pt x="1710" y="2687"/>
                    </a:lnTo>
                    <a:lnTo>
                      <a:pt x="1714" y="2678"/>
                    </a:lnTo>
                    <a:lnTo>
                      <a:pt x="1715" y="2669"/>
                    </a:lnTo>
                    <a:lnTo>
                      <a:pt x="1715" y="2662"/>
                    </a:lnTo>
                    <a:lnTo>
                      <a:pt x="1714" y="2655"/>
                    </a:lnTo>
                    <a:lnTo>
                      <a:pt x="1712" y="2648"/>
                    </a:lnTo>
                    <a:lnTo>
                      <a:pt x="1708" y="2643"/>
                    </a:lnTo>
                    <a:lnTo>
                      <a:pt x="1704" y="2637"/>
                    </a:lnTo>
                    <a:lnTo>
                      <a:pt x="1699" y="2632"/>
                    </a:lnTo>
                    <a:lnTo>
                      <a:pt x="1693" y="2626"/>
                    </a:lnTo>
                    <a:lnTo>
                      <a:pt x="1687" y="2622"/>
                    </a:lnTo>
                    <a:lnTo>
                      <a:pt x="1682" y="2617"/>
                    </a:lnTo>
                    <a:lnTo>
                      <a:pt x="1677" y="2612"/>
                    </a:lnTo>
                    <a:lnTo>
                      <a:pt x="1673" y="2607"/>
                    </a:lnTo>
                    <a:lnTo>
                      <a:pt x="1668" y="2601"/>
                    </a:lnTo>
                    <a:lnTo>
                      <a:pt x="1664" y="2595"/>
                    </a:lnTo>
                    <a:lnTo>
                      <a:pt x="1663" y="2590"/>
                    </a:lnTo>
                    <a:lnTo>
                      <a:pt x="1661" y="2570"/>
                    </a:lnTo>
                    <a:lnTo>
                      <a:pt x="1656" y="2554"/>
                    </a:lnTo>
                    <a:lnTo>
                      <a:pt x="1651" y="2539"/>
                    </a:lnTo>
                    <a:lnTo>
                      <a:pt x="1643" y="2525"/>
                    </a:lnTo>
                    <a:lnTo>
                      <a:pt x="1635" y="2514"/>
                    </a:lnTo>
                    <a:lnTo>
                      <a:pt x="1624" y="2502"/>
                    </a:lnTo>
                    <a:lnTo>
                      <a:pt x="1613" y="2493"/>
                    </a:lnTo>
                    <a:lnTo>
                      <a:pt x="1601" y="2483"/>
                    </a:lnTo>
                    <a:lnTo>
                      <a:pt x="1590" y="2474"/>
                    </a:lnTo>
                    <a:lnTo>
                      <a:pt x="1577" y="2465"/>
                    </a:lnTo>
                    <a:lnTo>
                      <a:pt x="1566" y="2454"/>
                    </a:lnTo>
                    <a:lnTo>
                      <a:pt x="1555" y="2444"/>
                    </a:lnTo>
                    <a:lnTo>
                      <a:pt x="1545" y="2431"/>
                    </a:lnTo>
                    <a:lnTo>
                      <a:pt x="1536" y="2419"/>
                    </a:lnTo>
                    <a:lnTo>
                      <a:pt x="1529" y="2405"/>
                    </a:lnTo>
                    <a:lnTo>
                      <a:pt x="1523" y="2389"/>
                    </a:lnTo>
                    <a:lnTo>
                      <a:pt x="1515" y="2371"/>
                    </a:lnTo>
                    <a:lnTo>
                      <a:pt x="1505" y="2358"/>
                    </a:lnTo>
                    <a:lnTo>
                      <a:pt x="1494" y="2346"/>
                    </a:lnTo>
                    <a:lnTo>
                      <a:pt x="1482" y="2336"/>
                    </a:lnTo>
                    <a:lnTo>
                      <a:pt x="1468" y="2328"/>
                    </a:lnTo>
                    <a:lnTo>
                      <a:pt x="1454" y="2321"/>
                    </a:lnTo>
                    <a:lnTo>
                      <a:pt x="1438" y="2315"/>
                    </a:lnTo>
                    <a:lnTo>
                      <a:pt x="1422" y="2312"/>
                    </a:lnTo>
                    <a:lnTo>
                      <a:pt x="1406" y="2308"/>
                    </a:lnTo>
                    <a:lnTo>
                      <a:pt x="1389" y="2307"/>
                    </a:lnTo>
                    <a:lnTo>
                      <a:pt x="1371" y="2306"/>
                    </a:lnTo>
                    <a:lnTo>
                      <a:pt x="1354" y="2305"/>
                    </a:lnTo>
                    <a:lnTo>
                      <a:pt x="1337" y="2305"/>
                    </a:lnTo>
                    <a:lnTo>
                      <a:pt x="1320" y="2306"/>
                    </a:lnTo>
                    <a:lnTo>
                      <a:pt x="1302" y="2306"/>
                    </a:lnTo>
                    <a:lnTo>
                      <a:pt x="1287" y="2307"/>
                    </a:lnTo>
                    <a:lnTo>
                      <a:pt x="1282" y="2305"/>
                    </a:lnTo>
                    <a:lnTo>
                      <a:pt x="1277" y="2301"/>
                    </a:lnTo>
                    <a:lnTo>
                      <a:pt x="1272" y="2299"/>
                    </a:lnTo>
                    <a:lnTo>
                      <a:pt x="1268" y="2296"/>
                    </a:lnTo>
                    <a:lnTo>
                      <a:pt x="1263" y="2292"/>
                    </a:lnTo>
                    <a:lnTo>
                      <a:pt x="1259" y="2289"/>
                    </a:lnTo>
                    <a:lnTo>
                      <a:pt x="1253" y="2285"/>
                    </a:lnTo>
                    <a:lnTo>
                      <a:pt x="1248" y="2282"/>
                    </a:lnTo>
                    <a:lnTo>
                      <a:pt x="1244" y="2278"/>
                    </a:lnTo>
                    <a:lnTo>
                      <a:pt x="1239" y="2276"/>
                    </a:lnTo>
                    <a:lnTo>
                      <a:pt x="1233" y="2275"/>
                    </a:lnTo>
                    <a:lnTo>
                      <a:pt x="1228" y="2274"/>
                    </a:lnTo>
                    <a:lnTo>
                      <a:pt x="1222" y="2274"/>
                    </a:lnTo>
                    <a:lnTo>
                      <a:pt x="1215" y="2275"/>
                    </a:lnTo>
                    <a:lnTo>
                      <a:pt x="1209" y="2277"/>
                    </a:lnTo>
                    <a:lnTo>
                      <a:pt x="1202" y="2281"/>
                    </a:lnTo>
                    <a:lnTo>
                      <a:pt x="1200" y="2286"/>
                    </a:lnTo>
                    <a:lnTo>
                      <a:pt x="1198" y="2292"/>
                    </a:lnTo>
                    <a:lnTo>
                      <a:pt x="1193" y="2298"/>
                    </a:lnTo>
                    <a:lnTo>
                      <a:pt x="1188" y="2301"/>
                    </a:lnTo>
                    <a:lnTo>
                      <a:pt x="1184" y="2305"/>
                    </a:lnTo>
                    <a:lnTo>
                      <a:pt x="1178" y="2308"/>
                    </a:lnTo>
                    <a:lnTo>
                      <a:pt x="1171" y="2311"/>
                    </a:lnTo>
                    <a:lnTo>
                      <a:pt x="1164" y="2313"/>
                    </a:lnTo>
                    <a:lnTo>
                      <a:pt x="1157" y="2314"/>
                    </a:lnTo>
                    <a:lnTo>
                      <a:pt x="1149" y="2315"/>
                    </a:lnTo>
                    <a:lnTo>
                      <a:pt x="1143" y="2317"/>
                    </a:lnTo>
                    <a:lnTo>
                      <a:pt x="1134" y="2319"/>
                    </a:lnTo>
                    <a:lnTo>
                      <a:pt x="1128" y="2320"/>
                    </a:lnTo>
                    <a:lnTo>
                      <a:pt x="1121" y="2322"/>
                    </a:lnTo>
                    <a:lnTo>
                      <a:pt x="1115" y="2324"/>
                    </a:lnTo>
                    <a:lnTo>
                      <a:pt x="1109" y="2328"/>
                    </a:lnTo>
                    <a:lnTo>
                      <a:pt x="1100" y="2343"/>
                    </a:lnTo>
                    <a:lnTo>
                      <a:pt x="1093" y="2358"/>
                    </a:lnTo>
                    <a:lnTo>
                      <a:pt x="1086" y="2374"/>
                    </a:lnTo>
                    <a:lnTo>
                      <a:pt x="1080" y="2390"/>
                    </a:lnTo>
                    <a:lnTo>
                      <a:pt x="1075" y="2406"/>
                    </a:lnTo>
                    <a:lnTo>
                      <a:pt x="1069" y="2423"/>
                    </a:lnTo>
                    <a:lnTo>
                      <a:pt x="1063" y="2439"/>
                    </a:lnTo>
                    <a:lnTo>
                      <a:pt x="1057" y="2454"/>
                    </a:lnTo>
                    <a:lnTo>
                      <a:pt x="1051" y="2470"/>
                    </a:lnTo>
                    <a:lnTo>
                      <a:pt x="1044" y="2485"/>
                    </a:lnTo>
                    <a:lnTo>
                      <a:pt x="1034" y="2499"/>
                    </a:lnTo>
                    <a:lnTo>
                      <a:pt x="1026" y="2513"/>
                    </a:lnTo>
                    <a:lnTo>
                      <a:pt x="1015" y="2525"/>
                    </a:lnTo>
                    <a:lnTo>
                      <a:pt x="1003" y="2537"/>
                    </a:lnTo>
                    <a:lnTo>
                      <a:pt x="990" y="2547"/>
                    </a:lnTo>
                    <a:lnTo>
                      <a:pt x="975" y="2558"/>
                    </a:lnTo>
                    <a:lnTo>
                      <a:pt x="975" y="2562"/>
                    </a:lnTo>
                    <a:lnTo>
                      <a:pt x="975" y="2567"/>
                    </a:lnTo>
                    <a:lnTo>
                      <a:pt x="974" y="2571"/>
                    </a:lnTo>
                    <a:lnTo>
                      <a:pt x="972" y="2576"/>
                    </a:lnTo>
                    <a:lnTo>
                      <a:pt x="971" y="2579"/>
                    </a:lnTo>
                    <a:lnTo>
                      <a:pt x="969" y="2583"/>
                    </a:lnTo>
                    <a:lnTo>
                      <a:pt x="967" y="2586"/>
                    </a:lnTo>
                    <a:lnTo>
                      <a:pt x="964" y="2589"/>
                    </a:lnTo>
                    <a:lnTo>
                      <a:pt x="961" y="2591"/>
                    </a:lnTo>
                    <a:lnTo>
                      <a:pt x="957" y="2593"/>
                    </a:lnTo>
                    <a:lnTo>
                      <a:pt x="954" y="2594"/>
                    </a:lnTo>
                    <a:lnTo>
                      <a:pt x="949" y="2595"/>
                    </a:lnTo>
                    <a:lnTo>
                      <a:pt x="945" y="2595"/>
                    </a:lnTo>
                    <a:lnTo>
                      <a:pt x="940" y="2595"/>
                    </a:lnTo>
                    <a:lnTo>
                      <a:pt x="936" y="2595"/>
                    </a:lnTo>
                    <a:lnTo>
                      <a:pt x="931" y="2594"/>
                    </a:lnTo>
                    <a:lnTo>
                      <a:pt x="921" y="2593"/>
                    </a:lnTo>
                    <a:lnTo>
                      <a:pt x="911" y="2591"/>
                    </a:lnTo>
                    <a:lnTo>
                      <a:pt x="903" y="2587"/>
                    </a:lnTo>
                    <a:lnTo>
                      <a:pt x="895" y="2583"/>
                    </a:lnTo>
                    <a:lnTo>
                      <a:pt x="888" y="2577"/>
                    </a:lnTo>
                    <a:lnTo>
                      <a:pt x="883" y="2571"/>
                    </a:lnTo>
                    <a:lnTo>
                      <a:pt x="876" y="2564"/>
                    </a:lnTo>
                    <a:lnTo>
                      <a:pt x="870" y="2558"/>
                    </a:lnTo>
                    <a:lnTo>
                      <a:pt x="864" y="2551"/>
                    </a:lnTo>
                    <a:lnTo>
                      <a:pt x="857" y="2545"/>
                    </a:lnTo>
                    <a:lnTo>
                      <a:pt x="850" y="2539"/>
                    </a:lnTo>
                    <a:lnTo>
                      <a:pt x="844" y="2535"/>
                    </a:lnTo>
                    <a:lnTo>
                      <a:pt x="836" y="2531"/>
                    </a:lnTo>
                    <a:lnTo>
                      <a:pt x="826" y="2529"/>
                    </a:lnTo>
                    <a:lnTo>
                      <a:pt x="817" y="2529"/>
                    </a:lnTo>
                    <a:lnTo>
                      <a:pt x="807" y="2531"/>
                    </a:lnTo>
                    <a:lnTo>
                      <a:pt x="803" y="2524"/>
                    </a:lnTo>
                    <a:lnTo>
                      <a:pt x="800" y="2518"/>
                    </a:lnTo>
                    <a:lnTo>
                      <a:pt x="795" y="2514"/>
                    </a:lnTo>
                    <a:lnTo>
                      <a:pt x="791" y="2510"/>
                    </a:lnTo>
                    <a:lnTo>
                      <a:pt x="786" y="2507"/>
                    </a:lnTo>
                    <a:lnTo>
                      <a:pt x="782" y="2504"/>
                    </a:lnTo>
                    <a:lnTo>
                      <a:pt x="776" y="2501"/>
                    </a:lnTo>
                    <a:lnTo>
                      <a:pt x="770" y="2499"/>
                    </a:lnTo>
                    <a:lnTo>
                      <a:pt x="764" y="2498"/>
                    </a:lnTo>
                    <a:lnTo>
                      <a:pt x="759" y="2496"/>
                    </a:lnTo>
                    <a:lnTo>
                      <a:pt x="752" y="2494"/>
                    </a:lnTo>
                    <a:lnTo>
                      <a:pt x="746" y="2493"/>
                    </a:lnTo>
                    <a:lnTo>
                      <a:pt x="739" y="2491"/>
                    </a:lnTo>
                    <a:lnTo>
                      <a:pt x="733" y="2490"/>
                    </a:lnTo>
                    <a:lnTo>
                      <a:pt x="726" y="2487"/>
                    </a:lnTo>
                    <a:lnTo>
                      <a:pt x="721" y="2485"/>
                    </a:lnTo>
                    <a:lnTo>
                      <a:pt x="710" y="2478"/>
                    </a:lnTo>
                    <a:lnTo>
                      <a:pt x="701" y="2473"/>
                    </a:lnTo>
                    <a:lnTo>
                      <a:pt x="692" y="2465"/>
                    </a:lnTo>
                    <a:lnTo>
                      <a:pt x="683" y="2456"/>
                    </a:lnTo>
                    <a:lnTo>
                      <a:pt x="675" y="2448"/>
                    </a:lnTo>
                    <a:lnTo>
                      <a:pt x="667" y="2439"/>
                    </a:lnTo>
                    <a:lnTo>
                      <a:pt x="657" y="2431"/>
                    </a:lnTo>
                    <a:lnTo>
                      <a:pt x="649" y="2422"/>
                    </a:lnTo>
                    <a:lnTo>
                      <a:pt x="640" y="2413"/>
                    </a:lnTo>
                    <a:lnTo>
                      <a:pt x="632" y="2405"/>
                    </a:lnTo>
                    <a:lnTo>
                      <a:pt x="623" y="2397"/>
                    </a:lnTo>
                    <a:lnTo>
                      <a:pt x="614" y="2390"/>
                    </a:lnTo>
                    <a:lnTo>
                      <a:pt x="604" y="2383"/>
                    </a:lnTo>
                    <a:lnTo>
                      <a:pt x="595" y="2378"/>
                    </a:lnTo>
                    <a:lnTo>
                      <a:pt x="585" y="2373"/>
                    </a:lnTo>
                    <a:lnTo>
                      <a:pt x="575" y="2370"/>
                    </a:lnTo>
                    <a:lnTo>
                      <a:pt x="573" y="2355"/>
                    </a:lnTo>
                    <a:lnTo>
                      <a:pt x="572" y="2342"/>
                    </a:lnTo>
                    <a:lnTo>
                      <a:pt x="570" y="2329"/>
                    </a:lnTo>
                    <a:lnTo>
                      <a:pt x="567" y="2316"/>
                    </a:lnTo>
                    <a:lnTo>
                      <a:pt x="562" y="2305"/>
                    </a:lnTo>
                    <a:lnTo>
                      <a:pt x="557" y="2293"/>
                    </a:lnTo>
                    <a:lnTo>
                      <a:pt x="552" y="2283"/>
                    </a:lnTo>
                    <a:lnTo>
                      <a:pt x="547" y="2271"/>
                    </a:lnTo>
                    <a:lnTo>
                      <a:pt x="541" y="2260"/>
                    </a:lnTo>
                    <a:lnTo>
                      <a:pt x="537" y="2250"/>
                    </a:lnTo>
                    <a:lnTo>
                      <a:pt x="533" y="2238"/>
                    </a:lnTo>
                    <a:lnTo>
                      <a:pt x="530" y="2226"/>
                    </a:lnTo>
                    <a:lnTo>
                      <a:pt x="527" y="2213"/>
                    </a:lnTo>
                    <a:lnTo>
                      <a:pt x="526" y="2200"/>
                    </a:lnTo>
                    <a:lnTo>
                      <a:pt x="526" y="2186"/>
                    </a:lnTo>
                    <a:lnTo>
                      <a:pt x="530" y="2172"/>
                    </a:lnTo>
                    <a:lnTo>
                      <a:pt x="524" y="2164"/>
                    </a:lnTo>
                    <a:lnTo>
                      <a:pt x="519" y="2155"/>
                    </a:lnTo>
                    <a:lnTo>
                      <a:pt x="514" y="2147"/>
                    </a:lnTo>
                    <a:lnTo>
                      <a:pt x="508" y="2139"/>
                    </a:lnTo>
                    <a:lnTo>
                      <a:pt x="503" y="2131"/>
                    </a:lnTo>
                    <a:lnTo>
                      <a:pt x="499" y="2122"/>
                    </a:lnTo>
                    <a:lnTo>
                      <a:pt x="494" y="2114"/>
                    </a:lnTo>
                    <a:lnTo>
                      <a:pt x="489" y="2106"/>
                    </a:lnTo>
                    <a:lnTo>
                      <a:pt x="486" y="2097"/>
                    </a:lnTo>
                    <a:lnTo>
                      <a:pt x="483" y="2089"/>
                    </a:lnTo>
                    <a:lnTo>
                      <a:pt x="480" y="2080"/>
                    </a:lnTo>
                    <a:lnTo>
                      <a:pt x="479" y="2070"/>
                    </a:lnTo>
                    <a:lnTo>
                      <a:pt x="478" y="2061"/>
                    </a:lnTo>
                    <a:lnTo>
                      <a:pt x="478" y="2052"/>
                    </a:lnTo>
                    <a:lnTo>
                      <a:pt x="479" y="2043"/>
                    </a:lnTo>
                    <a:lnTo>
                      <a:pt x="483" y="2034"/>
                    </a:lnTo>
                    <a:lnTo>
                      <a:pt x="476" y="2021"/>
                    </a:lnTo>
                    <a:lnTo>
                      <a:pt x="469" y="2010"/>
                    </a:lnTo>
                    <a:lnTo>
                      <a:pt x="461" y="2000"/>
                    </a:lnTo>
                    <a:lnTo>
                      <a:pt x="452" y="1991"/>
                    </a:lnTo>
                    <a:lnTo>
                      <a:pt x="441" y="1984"/>
                    </a:lnTo>
                    <a:lnTo>
                      <a:pt x="431" y="1977"/>
                    </a:lnTo>
                    <a:lnTo>
                      <a:pt x="419" y="1972"/>
                    </a:lnTo>
                    <a:lnTo>
                      <a:pt x="408" y="1965"/>
                    </a:lnTo>
                    <a:lnTo>
                      <a:pt x="396" y="1959"/>
                    </a:lnTo>
                    <a:lnTo>
                      <a:pt x="384" y="1953"/>
                    </a:lnTo>
                    <a:lnTo>
                      <a:pt x="372" y="1948"/>
                    </a:lnTo>
                    <a:lnTo>
                      <a:pt x="361" y="1941"/>
                    </a:lnTo>
                    <a:lnTo>
                      <a:pt x="350" y="1933"/>
                    </a:lnTo>
                    <a:lnTo>
                      <a:pt x="340" y="1925"/>
                    </a:lnTo>
                    <a:lnTo>
                      <a:pt x="330" y="1914"/>
                    </a:lnTo>
                    <a:lnTo>
                      <a:pt x="322" y="1904"/>
                    </a:lnTo>
                    <a:lnTo>
                      <a:pt x="312" y="1895"/>
                    </a:lnTo>
                    <a:lnTo>
                      <a:pt x="303" y="1887"/>
                    </a:lnTo>
                    <a:lnTo>
                      <a:pt x="295" y="1877"/>
                    </a:lnTo>
                    <a:lnTo>
                      <a:pt x="286" y="1869"/>
                    </a:lnTo>
                    <a:lnTo>
                      <a:pt x="277" y="1861"/>
                    </a:lnTo>
                    <a:lnTo>
                      <a:pt x="269" y="1853"/>
                    </a:lnTo>
                    <a:lnTo>
                      <a:pt x="260" y="1844"/>
                    </a:lnTo>
                    <a:lnTo>
                      <a:pt x="251" y="1836"/>
                    </a:lnTo>
                    <a:lnTo>
                      <a:pt x="243" y="1827"/>
                    </a:lnTo>
                    <a:lnTo>
                      <a:pt x="237" y="1818"/>
                    </a:lnTo>
                    <a:lnTo>
                      <a:pt x="230" y="1809"/>
                    </a:lnTo>
                    <a:lnTo>
                      <a:pt x="224" y="1799"/>
                    </a:lnTo>
                    <a:lnTo>
                      <a:pt x="219" y="1789"/>
                    </a:lnTo>
                    <a:lnTo>
                      <a:pt x="215" y="1780"/>
                    </a:lnTo>
                    <a:lnTo>
                      <a:pt x="211" y="1768"/>
                    </a:lnTo>
                    <a:lnTo>
                      <a:pt x="210" y="1758"/>
                    </a:lnTo>
                    <a:lnTo>
                      <a:pt x="207" y="1755"/>
                    </a:lnTo>
                    <a:lnTo>
                      <a:pt x="204" y="1752"/>
                    </a:lnTo>
                    <a:lnTo>
                      <a:pt x="202" y="1751"/>
                    </a:lnTo>
                    <a:lnTo>
                      <a:pt x="199" y="1749"/>
                    </a:lnTo>
                    <a:lnTo>
                      <a:pt x="196" y="1748"/>
                    </a:lnTo>
                    <a:lnTo>
                      <a:pt x="193" y="1746"/>
                    </a:lnTo>
                    <a:lnTo>
                      <a:pt x="189" y="1745"/>
                    </a:lnTo>
                    <a:lnTo>
                      <a:pt x="186" y="1744"/>
                    </a:lnTo>
                    <a:lnTo>
                      <a:pt x="183" y="1743"/>
                    </a:lnTo>
                    <a:lnTo>
                      <a:pt x="179" y="1743"/>
                    </a:lnTo>
                    <a:lnTo>
                      <a:pt x="176" y="1742"/>
                    </a:lnTo>
                    <a:lnTo>
                      <a:pt x="172" y="1742"/>
                    </a:lnTo>
                    <a:lnTo>
                      <a:pt x="168" y="1742"/>
                    </a:lnTo>
                    <a:lnTo>
                      <a:pt x="164" y="1742"/>
                    </a:lnTo>
                    <a:lnTo>
                      <a:pt x="160" y="1742"/>
                    </a:lnTo>
                    <a:lnTo>
                      <a:pt x="156" y="1743"/>
                    </a:lnTo>
                    <a:lnTo>
                      <a:pt x="151" y="1728"/>
                    </a:lnTo>
                    <a:lnTo>
                      <a:pt x="147" y="1713"/>
                    </a:lnTo>
                    <a:lnTo>
                      <a:pt x="141" y="1699"/>
                    </a:lnTo>
                    <a:lnTo>
                      <a:pt x="134" y="1684"/>
                    </a:lnTo>
                    <a:lnTo>
                      <a:pt x="127" y="1672"/>
                    </a:lnTo>
                    <a:lnTo>
                      <a:pt x="118" y="1658"/>
                    </a:lnTo>
                    <a:lnTo>
                      <a:pt x="110" y="1644"/>
                    </a:lnTo>
                    <a:lnTo>
                      <a:pt x="100" y="1632"/>
                    </a:lnTo>
                    <a:lnTo>
                      <a:pt x="89" y="1619"/>
                    </a:lnTo>
                    <a:lnTo>
                      <a:pt x="79" y="1606"/>
                    </a:lnTo>
                    <a:lnTo>
                      <a:pt x="68" y="1594"/>
                    </a:lnTo>
                    <a:lnTo>
                      <a:pt x="55" y="1582"/>
                    </a:lnTo>
                    <a:lnTo>
                      <a:pt x="42" y="1570"/>
                    </a:lnTo>
                    <a:lnTo>
                      <a:pt x="28" y="1558"/>
                    </a:lnTo>
                    <a:lnTo>
                      <a:pt x="13" y="1545"/>
                    </a:lnTo>
                    <a:lnTo>
                      <a:pt x="0" y="1534"/>
                    </a:lnTo>
                    <a:lnTo>
                      <a:pt x="1" y="1529"/>
                    </a:lnTo>
                    <a:lnTo>
                      <a:pt x="2" y="1525"/>
                    </a:lnTo>
                    <a:lnTo>
                      <a:pt x="2" y="1520"/>
                    </a:lnTo>
                    <a:lnTo>
                      <a:pt x="3" y="1516"/>
                    </a:lnTo>
                    <a:lnTo>
                      <a:pt x="3" y="1511"/>
                    </a:lnTo>
                    <a:lnTo>
                      <a:pt x="3" y="1508"/>
                    </a:lnTo>
                    <a:lnTo>
                      <a:pt x="3" y="1503"/>
                    </a:lnTo>
                    <a:lnTo>
                      <a:pt x="3" y="1498"/>
                    </a:lnTo>
                    <a:lnTo>
                      <a:pt x="3" y="1495"/>
                    </a:lnTo>
                    <a:lnTo>
                      <a:pt x="3" y="1491"/>
                    </a:lnTo>
                    <a:lnTo>
                      <a:pt x="4" y="1488"/>
                    </a:lnTo>
                    <a:lnTo>
                      <a:pt x="4" y="1485"/>
                    </a:lnTo>
                    <a:lnTo>
                      <a:pt x="7" y="1481"/>
                    </a:lnTo>
                    <a:lnTo>
                      <a:pt x="8" y="1478"/>
                    </a:lnTo>
                    <a:lnTo>
                      <a:pt x="11" y="1475"/>
                    </a:lnTo>
                    <a:lnTo>
                      <a:pt x="15" y="1474"/>
                    </a:lnTo>
                    <a:lnTo>
                      <a:pt x="78" y="1479"/>
                    </a:lnTo>
                    <a:lnTo>
                      <a:pt x="141" y="1485"/>
                    </a:lnTo>
                    <a:lnTo>
                      <a:pt x="203" y="1489"/>
                    </a:lnTo>
                    <a:lnTo>
                      <a:pt x="265" y="1494"/>
                    </a:lnTo>
                    <a:lnTo>
                      <a:pt x="326" y="1498"/>
                    </a:lnTo>
                    <a:lnTo>
                      <a:pt x="387" y="1503"/>
                    </a:lnTo>
                    <a:lnTo>
                      <a:pt x="447" y="1508"/>
                    </a:lnTo>
                    <a:lnTo>
                      <a:pt x="508" y="1511"/>
                    </a:lnTo>
                    <a:lnTo>
                      <a:pt x="568" y="1516"/>
                    </a:lnTo>
                    <a:lnTo>
                      <a:pt x="629" y="1519"/>
                    </a:lnTo>
                    <a:lnTo>
                      <a:pt x="688" y="1522"/>
                    </a:lnTo>
                    <a:lnTo>
                      <a:pt x="749" y="1527"/>
                    </a:lnTo>
                    <a:lnTo>
                      <a:pt x="811" y="1530"/>
                    </a:lnTo>
                    <a:lnTo>
                      <a:pt x="873" y="1535"/>
                    </a:lnTo>
                    <a:lnTo>
                      <a:pt x="937" y="1540"/>
                    </a:lnTo>
                    <a:lnTo>
                      <a:pt x="1001" y="1544"/>
                    </a:lnTo>
                    <a:lnTo>
                      <a:pt x="1001" y="1534"/>
                    </a:lnTo>
                    <a:lnTo>
                      <a:pt x="1002" y="1509"/>
                    </a:lnTo>
                    <a:lnTo>
                      <a:pt x="1003" y="1467"/>
                    </a:lnTo>
                    <a:lnTo>
                      <a:pt x="1006" y="1414"/>
                    </a:lnTo>
                    <a:lnTo>
                      <a:pt x="1008" y="1352"/>
                    </a:lnTo>
                    <a:lnTo>
                      <a:pt x="1010" y="1282"/>
                    </a:lnTo>
                    <a:lnTo>
                      <a:pt x="1013" y="1208"/>
                    </a:lnTo>
                    <a:lnTo>
                      <a:pt x="1016" y="1131"/>
                    </a:lnTo>
                    <a:lnTo>
                      <a:pt x="1018" y="1053"/>
                    </a:lnTo>
                    <a:lnTo>
                      <a:pt x="1021" y="978"/>
                    </a:lnTo>
                    <a:lnTo>
                      <a:pt x="1023" y="908"/>
                    </a:lnTo>
                    <a:lnTo>
                      <a:pt x="1025" y="846"/>
                    </a:lnTo>
                    <a:lnTo>
                      <a:pt x="1028" y="793"/>
                    </a:lnTo>
                    <a:lnTo>
                      <a:pt x="1029" y="752"/>
                    </a:lnTo>
                    <a:lnTo>
                      <a:pt x="1030" y="726"/>
                    </a:lnTo>
                    <a:lnTo>
                      <a:pt x="1031" y="717"/>
                    </a:lnTo>
                    <a:lnTo>
                      <a:pt x="1031" y="716"/>
                    </a:lnTo>
                    <a:lnTo>
                      <a:pt x="1032" y="716"/>
                    </a:lnTo>
                    <a:lnTo>
                      <a:pt x="1033" y="716"/>
                    </a:lnTo>
                    <a:lnTo>
                      <a:pt x="1033" y="715"/>
                    </a:lnTo>
                    <a:lnTo>
                      <a:pt x="1034" y="715"/>
                    </a:lnTo>
                    <a:lnTo>
                      <a:pt x="1036" y="715"/>
                    </a:lnTo>
                    <a:lnTo>
                      <a:pt x="1037" y="714"/>
                    </a:lnTo>
                    <a:lnTo>
                      <a:pt x="1038" y="714"/>
                    </a:lnTo>
                    <a:lnTo>
                      <a:pt x="1038" y="713"/>
                    </a:lnTo>
                    <a:lnTo>
                      <a:pt x="1039" y="713"/>
                    </a:lnTo>
                    <a:lnTo>
                      <a:pt x="1040" y="713"/>
                    </a:lnTo>
                    <a:lnTo>
                      <a:pt x="1041" y="713"/>
                    </a:lnTo>
                    <a:lnTo>
                      <a:pt x="1041" y="704"/>
                    </a:lnTo>
                    <a:lnTo>
                      <a:pt x="1041" y="681"/>
                    </a:lnTo>
                    <a:lnTo>
                      <a:pt x="1042" y="647"/>
                    </a:lnTo>
                    <a:lnTo>
                      <a:pt x="1044" y="602"/>
                    </a:lnTo>
                    <a:lnTo>
                      <a:pt x="1046" y="548"/>
                    </a:lnTo>
                    <a:lnTo>
                      <a:pt x="1047" y="488"/>
                    </a:lnTo>
                    <a:lnTo>
                      <a:pt x="1049" y="425"/>
                    </a:lnTo>
                    <a:lnTo>
                      <a:pt x="1052" y="360"/>
                    </a:lnTo>
                    <a:lnTo>
                      <a:pt x="1053" y="293"/>
                    </a:lnTo>
                    <a:lnTo>
                      <a:pt x="1055" y="230"/>
                    </a:lnTo>
                    <a:lnTo>
                      <a:pt x="1056" y="170"/>
                    </a:lnTo>
                    <a:lnTo>
                      <a:pt x="1059" y="116"/>
                    </a:lnTo>
                    <a:lnTo>
                      <a:pt x="1060" y="71"/>
                    </a:lnTo>
                    <a:lnTo>
                      <a:pt x="1061" y="37"/>
                    </a:lnTo>
                    <a:lnTo>
                      <a:pt x="1061" y="14"/>
                    </a:lnTo>
                    <a:lnTo>
                      <a:pt x="1062" y="7"/>
                    </a:lnTo>
                    <a:close/>
                  </a:path>
                </a:pathLst>
              </a:custGeom>
              <a:noFill/>
              <a:ln w="1143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9" name="Freeform 14"/>
              <p:cNvSpPr>
                <a:spLocks/>
              </p:cNvSpPr>
              <p:nvPr/>
            </p:nvSpPr>
            <p:spPr bwMode="auto">
              <a:xfrm>
                <a:off x="3937000" y="3265488"/>
                <a:ext cx="862013" cy="711200"/>
              </a:xfrm>
              <a:custGeom>
                <a:avLst/>
                <a:gdLst>
                  <a:gd name="T0" fmla="*/ 390581206 w 1834"/>
                  <a:gd name="T1" fmla="*/ 285900136 h 1554"/>
                  <a:gd name="T2" fmla="*/ 383069850 w 1834"/>
                  <a:gd name="T3" fmla="*/ 289041955 h 1554"/>
                  <a:gd name="T4" fmla="*/ 386825763 w 1834"/>
                  <a:gd name="T5" fmla="*/ 299723681 h 1554"/>
                  <a:gd name="T6" fmla="*/ 379314408 w 1834"/>
                  <a:gd name="T7" fmla="*/ 303284257 h 1554"/>
                  <a:gd name="T8" fmla="*/ 379977133 w 1834"/>
                  <a:gd name="T9" fmla="*/ 309777502 h 1554"/>
                  <a:gd name="T10" fmla="*/ 380198041 w 1834"/>
                  <a:gd name="T11" fmla="*/ 317527016 h 1554"/>
                  <a:gd name="T12" fmla="*/ 380860766 w 1834"/>
                  <a:gd name="T13" fmla="*/ 325486138 h 1554"/>
                  <a:gd name="T14" fmla="*/ 365396709 w 1834"/>
                  <a:gd name="T15" fmla="*/ 325486138 h 1554"/>
                  <a:gd name="T16" fmla="*/ 344409471 w 1834"/>
                  <a:gd name="T17" fmla="*/ 325486138 h 1554"/>
                  <a:gd name="T18" fmla="*/ 346839463 w 1834"/>
                  <a:gd name="T19" fmla="*/ 315013561 h 1554"/>
                  <a:gd name="T20" fmla="*/ 351258101 w 1834"/>
                  <a:gd name="T21" fmla="*/ 300770802 h 1554"/>
                  <a:gd name="T22" fmla="*/ 294924109 w 1834"/>
                  <a:gd name="T23" fmla="*/ 296791470 h 1554"/>
                  <a:gd name="T24" fmla="*/ 181372904 w 1834"/>
                  <a:gd name="T25" fmla="*/ 303912621 h 1554"/>
                  <a:gd name="T26" fmla="*/ 83285786 w 1834"/>
                  <a:gd name="T27" fmla="*/ 308101560 h 1554"/>
                  <a:gd name="T28" fmla="*/ 81739427 w 1834"/>
                  <a:gd name="T29" fmla="*/ 294278015 h 1554"/>
                  <a:gd name="T30" fmla="*/ 78867148 w 1834"/>
                  <a:gd name="T31" fmla="*/ 280454470 h 1554"/>
                  <a:gd name="T32" fmla="*/ 75332613 w 1834"/>
                  <a:gd name="T33" fmla="*/ 220970377 h 1554"/>
                  <a:gd name="T34" fmla="*/ 66937624 w 1834"/>
                  <a:gd name="T35" fmla="*/ 154155584 h 1554"/>
                  <a:gd name="T36" fmla="*/ 54345361 w 1834"/>
                  <a:gd name="T37" fmla="*/ 120015248 h 1554"/>
                  <a:gd name="T38" fmla="*/ 41532204 w 1834"/>
                  <a:gd name="T39" fmla="*/ 107867159 h 1554"/>
                  <a:gd name="T40" fmla="*/ 37555852 w 1834"/>
                  <a:gd name="T41" fmla="*/ 95090734 h 1554"/>
                  <a:gd name="T42" fmla="*/ 42415837 w 1834"/>
                  <a:gd name="T43" fmla="*/ 84198943 h 1554"/>
                  <a:gd name="T44" fmla="*/ 45067208 w 1834"/>
                  <a:gd name="T45" fmla="*/ 73517216 h 1554"/>
                  <a:gd name="T46" fmla="*/ 32254051 w 1834"/>
                  <a:gd name="T47" fmla="*/ 74773944 h 1554"/>
                  <a:gd name="T48" fmla="*/ 22754512 w 1834"/>
                  <a:gd name="T49" fmla="*/ 63044639 h 1554"/>
                  <a:gd name="T50" fmla="*/ 14801336 w 1834"/>
                  <a:gd name="T51" fmla="*/ 44612926 h 1554"/>
                  <a:gd name="T52" fmla="*/ 5301803 w 1834"/>
                  <a:gd name="T53" fmla="*/ 25762464 h 1554"/>
                  <a:gd name="T54" fmla="*/ 43741758 w 1834"/>
                  <a:gd name="T55" fmla="*/ 11729308 h 1554"/>
                  <a:gd name="T56" fmla="*/ 140061153 w 1834"/>
                  <a:gd name="T57" fmla="*/ 4607698 h 1554"/>
                  <a:gd name="T58" fmla="*/ 223126001 w 1834"/>
                  <a:gd name="T59" fmla="*/ 837971 h 1554"/>
                  <a:gd name="T60" fmla="*/ 234171891 w 1834"/>
                  <a:gd name="T61" fmla="*/ 8587489 h 1554"/>
                  <a:gd name="T62" fmla="*/ 246101415 w 1834"/>
                  <a:gd name="T63" fmla="*/ 14661520 h 1554"/>
                  <a:gd name="T64" fmla="*/ 247206015 w 1834"/>
                  <a:gd name="T65" fmla="*/ 25762464 h 1554"/>
                  <a:gd name="T66" fmla="*/ 249415099 w 1834"/>
                  <a:gd name="T67" fmla="*/ 34349957 h 1554"/>
                  <a:gd name="T68" fmla="*/ 254717371 w 1834"/>
                  <a:gd name="T69" fmla="*/ 54038383 h 1554"/>
                  <a:gd name="T70" fmla="*/ 275704609 w 1834"/>
                  <a:gd name="T71" fmla="*/ 74145580 h 1554"/>
                  <a:gd name="T72" fmla="*/ 295586835 w 1834"/>
                  <a:gd name="T73" fmla="*/ 90063824 h 1554"/>
                  <a:gd name="T74" fmla="*/ 303540007 w 1834"/>
                  <a:gd name="T75" fmla="*/ 101793128 h 1554"/>
                  <a:gd name="T76" fmla="*/ 315027714 w 1834"/>
                  <a:gd name="T77" fmla="*/ 111008978 h 1554"/>
                  <a:gd name="T78" fmla="*/ 318120431 w 1834"/>
                  <a:gd name="T79" fmla="*/ 107238795 h 1554"/>
                  <a:gd name="T80" fmla="*/ 320992240 w 1834"/>
                  <a:gd name="T81" fmla="*/ 103259005 h 1554"/>
                  <a:gd name="T82" fmla="*/ 327619962 w 1834"/>
                  <a:gd name="T83" fmla="*/ 107867159 h 1554"/>
                  <a:gd name="T84" fmla="*/ 333805398 w 1834"/>
                  <a:gd name="T85" fmla="*/ 114569553 h 1554"/>
                  <a:gd name="T86" fmla="*/ 333584489 w 1834"/>
                  <a:gd name="T87" fmla="*/ 123785431 h 1554"/>
                  <a:gd name="T88" fmla="*/ 335572665 w 1834"/>
                  <a:gd name="T89" fmla="*/ 131116189 h 1554"/>
                  <a:gd name="T90" fmla="*/ 332038130 w 1834"/>
                  <a:gd name="T91" fmla="*/ 140541188 h 1554"/>
                  <a:gd name="T92" fmla="*/ 333805398 w 1834"/>
                  <a:gd name="T93" fmla="*/ 155621918 h 1554"/>
                  <a:gd name="T94" fmla="*/ 341095845 w 1834"/>
                  <a:gd name="T95" fmla="*/ 167769979 h 1554"/>
                  <a:gd name="T96" fmla="*/ 350595376 w 1834"/>
                  <a:gd name="T97" fmla="*/ 178242556 h 1554"/>
                  <a:gd name="T98" fmla="*/ 361198979 w 1834"/>
                  <a:gd name="T99" fmla="*/ 184944950 h 1554"/>
                  <a:gd name="T100" fmla="*/ 378430774 w 1834"/>
                  <a:gd name="T101" fmla="*/ 192484858 h 1554"/>
                  <a:gd name="T102" fmla="*/ 392127565 w 1834"/>
                  <a:gd name="T103" fmla="*/ 210707407 h 1554"/>
                  <a:gd name="T104" fmla="*/ 394557557 w 1834"/>
                  <a:gd name="T105" fmla="*/ 229139106 h 1554"/>
                  <a:gd name="T106" fmla="*/ 396987549 w 1834"/>
                  <a:gd name="T107" fmla="*/ 235631893 h 1554"/>
                  <a:gd name="T108" fmla="*/ 402952546 w 1834"/>
                  <a:gd name="T109" fmla="*/ 237098228 h 1554"/>
                  <a:gd name="T110" fmla="*/ 401627096 w 1834"/>
                  <a:gd name="T111" fmla="*/ 243172315 h 1554"/>
                  <a:gd name="T112" fmla="*/ 399859829 w 1834"/>
                  <a:gd name="T113" fmla="*/ 254692013 h 1554"/>
                  <a:gd name="T114" fmla="*/ 400743462 w 1834"/>
                  <a:gd name="T115" fmla="*/ 264954983 h 1554"/>
                  <a:gd name="T116" fmla="*/ 404057088 w 1834"/>
                  <a:gd name="T117" fmla="*/ 272704497 h 1554"/>
                  <a:gd name="T118" fmla="*/ 400301645 w 1834"/>
                  <a:gd name="T119" fmla="*/ 275217952 h 1554"/>
                  <a:gd name="T120" fmla="*/ 396987549 w 1834"/>
                  <a:gd name="T121" fmla="*/ 279826106 h 15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34"/>
                  <a:gd name="T184" fmla="*/ 0 h 1554"/>
                  <a:gd name="T185" fmla="*/ 1834 w 1834"/>
                  <a:gd name="T186" fmla="*/ 1554 h 155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34" h="1554">
                    <a:moveTo>
                      <a:pt x="1801" y="1348"/>
                    </a:moveTo>
                    <a:lnTo>
                      <a:pt x="1798" y="1354"/>
                    </a:lnTo>
                    <a:lnTo>
                      <a:pt x="1795" y="1358"/>
                    </a:lnTo>
                    <a:lnTo>
                      <a:pt x="1790" y="1362"/>
                    </a:lnTo>
                    <a:lnTo>
                      <a:pt x="1783" y="1364"/>
                    </a:lnTo>
                    <a:lnTo>
                      <a:pt x="1775" y="1364"/>
                    </a:lnTo>
                    <a:lnTo>
                      <a:pt x="1768" y="1365"/>
                    </a:lnTo>
                    <a:lnTo>
                      <a:pt x="1760" y="1365"/>
                    </a:lnTo>
                    <a:lnTo>
                      <a:pt x="1752" y="1365"/>
                    </a:lnTo>
                    <a:lnTo>
                      <a:pt x="1745" y="1366"/>
                    </a:lnTo>
                    <a:lnTo>
                      <a:pt x="1740" y="1368"/>
                    </a:lnTo>
                    <a:lnTo>
                      <a:pt x="1735" y="1371"/>
                    </a:lnTo>
                    <a:lnTo>
                      <a:pt x="1734" y="1374"/>
                    </a:lnTo>
                    <a:lnTo>
                      <a:pt x="1734" y="1380"/>
                    </a:lnTo>
                    <a:lnTo>
                      <a:pt x="1736" y="1388"/>
                    </a:lnTo>
                    <a:lnTo>
                      <a:pt x="1743" y="1397"/>
                    </a:lnTo>
                    <a:lnTo>
                      <a:pt x="1754" y="1411"/>
                    </a:lnTo>
                    <a:lnTo>
                      <a:pt x="1756" y="1417"/>
                    </a:lnTo>
                    <a:lnTo>
                      <a:pt x="1756" y="1423"/>
                    </a:lnTo>
                    <a:lnTo>
                      <a:pt x="1755" y="1427"/>
                    </a:lnTo>
                    <a:lnTo>
                      <a:pt x="1751" y="1431"/>
                    </a:lnTo>
                    <a:lnTo>
                      <a:pt x="1747" y="1434"/>
                    </a:lnTo>
                    <a:lnTo>
                      <a:pt x="1742" y="1436"/>
                    </a:lnTo>
                    <a:lnTo>
                      <a:pt x="1736" y="1439"/>
                    </a:lnTo>
                    <a:lnTo>
                      <a:pt x="1731" y="1441"/>
                    </a:lnTo>
                    <a:lnTo>
                      <a:pt x="1726" y="1443"/>
                    </a:lnTo>
                    <a:lnTo>
                      <a:pt x="1721" y="1446"/>
                    </a:lnTo>
                    <a:lnTo>
                      <a:pt x="1717" y="1448"/>
                    </a:lnTo>
                    <a:lnTo>
                      <a:pt x="1714" y="1451"/>
                    </a:lnTo>
                    <a:lnTo>
                      <a:pt x="1714" y="1455"/>
                    </a:lnTo>
                    <a:lnTo>
                      <a:pt x="1716" y="1459"/>
                    </a:lnTo>
                    <a:lnTo>
                      <a:pt x="1719" y="1465"/>
                    </a:lnTo>
                    <a:lnTo>
                      <a:pt x="1726" y="1472"/>
                    </a:lnTo>
                    <a:lnTo>
                      <a:pt x="1722" y="1475"/>
                    </a:lnTo>
                    <a:lnTo>
                      <a:pt x="1720" y="1479"/>
                    </a:lnTo>
                    <a:lnTo>
                      <a:pt x="1718" y="1484"/>
                    </a:lnTo>
                    <a:lnTo>
                      <a:pt x="1718" y="1488"/>
                    </a:lnTo>
                    <a:lnTo>
                      <a:pt x="1718" y="1494"/>
                    </a:lnTo>
                    <a:lnTo>
                      <a:pt x="1718" y="1498"/>
                    </a:lnTo>
                    <a:lnTo>
                      <a:pt x="1719" y="1504"/>
                    </a:lnTo>
                    <a:lnTo>
                      <a:pt x="1720" y="1510"/>
                    </a:lnTo>
                    <a:lnTo>
                      <a:pt x="1721" y="1516"/>
                    </a:lnTo>
                    <a:lnTo>
                      <a:pt x="1722" y="1521"/>
                    </a:lnTo>
                    <a:lnTo>
                      <a:pt x="1724" y="1527"/>
                    </a:lnTo>
                    <a:lnTo>
                      <a:pt x="1725" y="1533"/>
                    </a:lnTo>
                    <a:lnTo>
                      <a:pt x="1725" y="1539"/>
                    </a:lnTo>
                    <a:lnTo>
                      <a:pt x="1725" y="1543"/>
                    </a:lnTo>
                    <a:lnTo>
                      <a:pt x="1725" y="1549"/>
                    </a:lnTo>
                    <a:lnTo>
                      <a:pt x="1724" y="1554"/>
                    </a:lnTo>
                    <a:lnTo>
                      <a:pt x="1721" y="1554"/>
                    </a:lnTo>
                    <a:lnTo>
                      <a:pt x="1716" y="1554"/>
                    </a:lnTo>
                    <a:lnTo>
                      <a:pt x="1708" y="1554"/>
                    </a:lnTo>
                    <a:lnTo>
                      <a:pt x="1696" y="1554"/>
                    </a:lnTo>
                    <a:lnTo>
                      <a:pt x="1683" y="1554"/>
                    </a:lnTo>
                    <a:lnTo>
                      <a:pt x="1668" y="1554"/>
                    </a:lnTo>
                    <a:lnTo>
                      <a:pt x="1654" y="1554"/>
                    </a:lnTo>
                    <a:lnTo>
                      <a:pt x="1637" y="1554"/>
                    </a:lnTo>
                    <a:lnTo>
                      <a:pt x="1621" y="1554"/>
                    </a:lnTo>
                    <a:lnTo>
                      <a:pt x="1606" y="1554"/>
                    </a:lnTo>
                    <a:lnTo>
                      <a:pt x="1591" y="1554"/>
                    </a:lnTo>
                    <a:lnTo>
                      <a:pt x="1579" y="1554"/>
                    </a:lnTo>
                    <a:lnTo>
                      <a:pt x="1567" y="1554"/>
                    </a:lnTo>
                    <a:lnTo>
                      <a:pt x="1559" y="1554"/>
                    </a:lnTo>
                    <a:lnTo>
                      <a:pt x="1553" y="1554"/>
                    </a:lnTo>
                    <a:lnTo>
                      <a:pt x="1552" y="1554"/>
                    </a:lnTo>
                    <a:lnTo>
                      <a:pt x="1553" y="1543"/>
                    </a:lnTo>
                    <a:lnTo>
                      <a:pt x="1556" y="1534"/>
                    </a:lnTo>
                    <a:lnTo>
                      <a:pt x="1559" y="1524"/>
                    </a:lnTo>
                    <a:lnTo>
                      <a:pt x="1565" y="1515"/>
                    </a:lnTo>
                    <a:lnTo>
                      <a:pt x="1570" y="1504"/>
                    </a:lnTo>
                    <a:lnTo>
                      <a:pt x="1575" y="1494"/>
                    </a:lnTo>
                    <a:lnTo>
                      <a:pt x="1581" y="1485"/>
                    </a:lnTo>
                    <a:lnTo>
                      <a:pt x="1586" y="1474"/>
                    </a:lnTo>
                    <a:lnTo>
                      <a:pt x="1589" y="1465"/>
                    </a:lnTo>
                    <a:lnTo>
                      <a:pt x="1591" y="1455"/>
                    </a:lnTo>
                    <a:lnTo>
                      <a:pt x="1591" y="1446"/>
                    </a:lnTo>
                    <a:lnTo>
                      <a:pt x="1590" y="1436"/>
                    </a:lnTo>
                    <a:lnTo>
                      <a:pt x="1586" y="1427"/>
                    </a:lnTo>
                    <a:lnTo>
                      <a:pt x="1579" y="1419"/>
                    </a:lnTo>
                    <a:lnTo>
                      <a:pt x="1570" y="1410"/>
                    </a:lnTo>
                    <a:lnTo>
                      <a:pt x="1556" y="1403"/>
                    </a:lnTo>
                    <a:lnTo>
                      <a:pt x="1482" y="1408"/>
                    </a:lnTo>
                    <a:lnTo>
                      <a:pt x="1409" y="1412"/>
                    </a:lnTo>
                    <a:lnTo>
                      <a:pt x="1335" y="1417"/>
                    </a:lnTo>
                    <a:lnTo>
                      <a:pt x="1261" y="1422"/>
                    </a:lnTo>
                    <a:lnTo>
                      <a:pt x="1188" y="1426"/>
                    </a:lnTo>
                    <a:lnTo>
                      <a:pt x="1114" y="1432"/>
                    </a:lnTo>
                    <a:lnTo>
                      <a:pt x="1041" y="1436"/>
                    </a:lnTo>
                    <a:lnTo>
                      <a:pt x="967" y="1441"/>
                    </a:lnTo>
                    <a:lnTo>
                      <a:pt x="894" y="1446"/>
                    </a:lnTo>
                    <a:lnTo>
                      <a:pt x="821" y="1451"/>
                    </a:lnTo>
                    <a:lnTo>
                      <a:pt x="748" y="1456"/>
                    </a:lnTo>
                    <a:lnTo>
                      <a:pt x="674" y="1461"/>
                    </a:lnTo>
                    <a:lnTo>
                      <a:pt x="600" y="1466"/>
                    </a:lnTo>
                    <a:lnTo>
                      <a:pt x="527" y="1471"/>
                    </a:lnTo>
                    <a:lnTo>
                      <a:pt x="453" y="1475"/>
                    </a:lnTo>
                    <a:lnTo>
                      <a:pt x="380" y="1481"/>
                    </a:lnTo>
                    <a:lnTo>
                      <a:pt x="377" y="1471"/>
                    </a:lnTo>
                    <a:lnTo>
                      <a:pt x="375" y="1462"/>
                    </a:lnTo>
                    <a:lnTo>
                      <a:pt x="374" y="1451"/>
                    </a:lnTo>
                    <a:lnTo>
                      <a:pt x="373" y="1442"/>
                    </a:lnTo>
                    <a:lnTo>
                      <a:pt x="373" y="1433"/>
                    </a:lnTo>
                    <a:lnTo>
                      <a:pt x="372" y="1424"/>
                    </a:lnTo>
                    <a:lnTo>
                      <a:pt x="370" y="1415"/>
                    </a:lnTo>
                    <a:lnTo>
                      <a:pt x="370" y="1405"/>
                    </a:lnTo>
                    <a:lnTo>
                      <a:pt x="369" y="1396"/>
                    </a:lnTo>
                    <a:lnTo>
                      <a:pt x="368" y="1387"/>
                    </a:lnTo>
                    <a:lnTo>
                      <a:pt x="367" y="1378"/>
                    </a:lnTo>
                    <a:lnTo>
                      <a:pt x="365" y="1368"/>
                    </a:lnTo>
                    <a:lnTo>
                      <a:pt x="362" y="1358"/>
                    </a:lnTo>
                    <a:lnTo>
                      <a:pt x="360" y="1348"/>
                    </a:lnTo>
                    <a:lnTo>
                      <a:pt x="357" y="1339"/>
                    </a:lnTo>
                    <a:lnTo>
                      <a:pt x="353" y="1328"/>
                    </a:lnTo>
                    <a:lnTo>
                      <a:pt x="352" y="1282"/>
                    </a:lnTo>
                    <a:lnTo>
                      <a:pt x="352" y="1237"/>
                    </a:lnTo>
                    <a:lnTo>
                      <a:pt x="350" y="1191"/>
                    </a:lnTo>
                    <a:lnTo>
                      <a:pt x="347" y="1146"/>
                    </a:lnTo>
                    <a:lnTo>
                      <a:pt x="344" y="1100"/>
                    </a:lnTo>
                    <a:lnTo>
                      <a:pt x="341" y="1055"/>
                    </a:lnTo>
                    <a:lnTo>
                      <a:pt x="336" y="1009"/>
                    </a:lnTo>
                    <a:lnTo>
                      <a:pt x="331" y="964"/>
                    </a:lnTo>
                    <a:lnTo>
                      <a:pt x="326" y="918"/>
                    </a:lnTo>
                    <a:lnTo>
                      <a:pt x="321" y="874"/>
                    </a:lnTo>
                    <a:lnTo>
                      <a:pt x="315" y="828"/>
                    </a:lnTo>
                    <a:lnTo>
                      <a:pt x="308" y="782"/>
                    </a:lnTo>
                    <a:lnTo>
                      <a:pt x="303" y="736"/>
                    </a:lnTo>
                    <a:lnTo>
                      <a:pt x="297" y="690"/>
                    </a:lnTo>
                    <a:lnTo>
                      <a:pt x="291" y="643"/>
                    </a:lnTo>
                    <a:lnTo>
                      <a:pt x="285" y="597"/>
                    </a:lnTo>
                    <a:lnTo>
                      <a:pt x="275" y="591"/>
                    </a:lnTo>
                    <a:lnTo>
                      <a:pt x="265" y="585"/>
                    </a:lnTo>
                    <a:lnTo>
                      <a:pt x="255" y="579"/>
                    </a:lnTo>
                    <a:lnTo>
                      <a:pt x="246" y="573"/>
                    </a:lnTo>
                    <a:lnTo>
                      <a:pt x="237" y="566"/>
                    </a:lnTo>
                    <a:lnTo>
                      <a:pt x="228" y="558"/>
                    </a:lnTo>
                    <a:lnTo>
                      <a:pt x="219" y="551"/>
                    </a:lnTo>
                    <a:lnTo>
                      <a:pt x="211" y="541"/>
                    </a:lnTo>
                    <a:lnTo>
                      <a:pt x="203" y="533"/>
                    </a:lnTo>
                    <a:lnTo>
                      <a:pt x="195" y="524"/>
                    </a:lnTo>
                    <a:lnTo>
                      <a:pt x="188" y="515"/>
                    </a:lnTo>
                    <a:lnTo>
                      <a:pt x="181" y="506"/>
                    </a:lnTo>
                    <a:lnTo>
                      <a:pt x="175" y="496"/>
                    </a:lnTo>
                    <a:lnTo>
                      <a:pt x="168" y="486"/>
                    </a:lnTo>
                    <a:lnTo>
                      <a:pt x="163" y="476"/>
                    </a:lnTo>
                    <a:lnTo>
                      <a:pt x="159" y="467"/>
                    </a:lnTo>
                    <a:lnTo>
                      <a:pt x="165" y="461"/>
                    </a:lnTo>
                    <a:lnTo>
                      <a:pt x="170" y="454"/>
                    </a:lnTo>
                    <a:lnTo>
                      <a:pt x="175" y="447"/>
                    </a:lnTo>
                    <a:lnTo>
                      <a:pt x="180" y="440"/>
                    </a:lnTo>
                    <a:lnTo>
                      <a:pt x="183" y="433"/>
                    </a:lnTo>
                    <a:lnTo>
                      <a:pt x="186" y="425"/>
                    </a:lnTo>
                    <a:lnTo>
                      <a:pt x="189" y="419"/>
                    </a:lnTo>
                    <a:lnTo>
                      <a:pt x="191" y="411"/>
                    </a:lnTo>
                    <a:lnTo>
                      <a:pt x="192" y="402"/>
                    </a:lnTo>
                    <a:lnTo>
                      <a:pt x="193" y="394"/>
                    </a:lnTo>
                    <a:lnTo>
                      <a:pt x="196" y="386"/>
                    </a:lnTo>
                    <a:lnTo>
                      <a:pt x="197" y="378"/>
                    </a:lnTo>
                    <a:lnTo>
                      <a:pt x="198" y="371"/>
                    </a:lnTo>
                    <a:lnTo>
                      <a:pt x="199" y="363"/>
                    </a:lnTo>
                    <a:lnTo>
                      <a:pt x="201" y="357"/>
                    </a:lnTo>
                    <a:lnTo>
                      <a:pt x="204" y="351"/>
                    </a:lnTo>
                    <a:lnTo>
                      <a:pt x="192" y="360"/>
                    </a:lnTo>
                    <a:lnTo>
                      <a:pt x="182" y="367"/>
                    </a:lnTo>
                    <a:lnTo>
                      <a:pt x="174" y="369"/>
                    </a:lnTo>
                    <a:lnTo>
                      <a:pt x="166" y="369"/>
                    </a:lnTo>
                    <a:lnTo>
                      <a:pt x="159" y="367"/>
                    </a:lnTo>
                    <a:lnTo>
                      <a:pt x="152" y="363"/>
                    </a:lnTo>
                    <a:lnTo>
                      <a:pt x="146" y="357"/>
                    </a:lnTo>
                    <a:lnTo>
                      <a:pt x="141" y="350"/>
                    </a:lnTo>
                    <a:lnTo>
                      <a:pt x="135" y="342"/>
                    </a:lnTo>
                    <a:lnTo>
                      <a:pt x="129" y="332"/>
                    </a:lnTo>
                    <a:lnTo>
                      <a:pt x="123" y="324"/>
                    </a:lnTo>
                    <a:lnTo>
                      <a:pt x="116" y="316"/>
                    </a:lnTo>
                    <a:lnTo>
                      <a:pt x="111" y="308"/>
                    </a:lnTo>
                    <a:lnTo>
                      <a:pt x="103" y="301"/>
                    </a:lnTo>
                    <a:lnTo>
                      <a:pt x="95" y="297"/>
                    </a:lnTo>
                    <a:lnTo>
                      <a:pt x="86" y="294"/>
                    </a:lnTo>
                    <a:lnTo>
                      <a:pt x="83" y="276"/>
                    </a:lnTo>
                    <a:lnTo>
                      <a:pt x="81" y="259"/>
                    </a:lnTo>
                    <a:lnTo>
                      <a:pt x="76" y="243"/>
                    </a:lnTo>
                    <a:lnTo>
                      <a:pt x="73" y="228"/>
                    </a:lnTo>
                    <a:lnTo>
                      <a:pt x="67" y="213"/>
                    </a:lnTo>
                    <a:lnTo>
                      <a:pt x="61" y="199"/>
                    </a:lnTo>
                    <a:lnTo>
                      <a:pt x="55" y="186"/>
                    </a:lnTo>
                    <a:lnTo>
                      <a:pt x="50" y="174"/>
                    </a:lnTo>
                    <a:lnTo>
                      <a:pt x="43" y="161"/>
                    </a:lnTo>
                    <a:lnTo>
                      <a:pt x="37" y="149"/>
                    </a:lnTo>
                    <a:lnTo>
                      <a:pt x="30" y="136"/>
                    </a:lnTo>
                    <a:lnTo>
                      <a:pt x="24" y="123"/>
                    </a:lnTo>
                    <a:lnTo>
                      <a:pt x="17" y="111"/>
                    </a:lnTo>
                    <a:lnTo>
                      <a:pt x="12" y="98"/>
                    </a:lnTo>
                    <a:lnTo>
                      <a:pt x="5" y="84"/>
                    </a:lnTo>
                    <a:lnTo>
                      <a:pt x="0" y="70"/>
                    </a:lnTo>
                    <a:lnTo>
                      <a:pt x="67" y="66"/>
                    </a:lnTo>
                    <a:lnTo>
                      <a:pt x="134" y="60"/>
                    </a:lnTo>
                    <a:lnTo>
                      <a:pt x="198" y="56"/>
                    </a:lnTo>
                    <a:lnTo>
                      <a:pt x="262" y="51"/>
                    </a:lnTo>
                    <a:lnTo>
                      <a:pt x="326" y="46"/>
                    </a:lnTo>
                    <a:lnTo>
                      <a:pt x="388" y="42"/>
                    </a:lnTo>
                    <a:lnTo>
                      <a:pt x="450" y="36"/>
                    </a:lnTo>
                    <a:lnTo>
                      <a:pt x="512" y="31"/>
                    </a:lnTo>
                    <a:lnTo>
                      <a:pt x="573" y="27"/>
                    </a:lnTo>
                    <a:lnTo>
                      <a:pt x="634" y="22"/>
                    </a:lnTo>
                    <a:lnTo>
                      <a:pt x="695" y="19"/>
                    </a:lnTo>
                    <a:lnTo>
                      <a:pt x="756" y="14"/>
                    </a:lnTo>
                    <a:lnTo>
                      <a:pt x="817" y="11"/>
                    </a:lnTo>
                    <a:lnTo>
                      <a:pt x="879" y="6"/>
                    </a:lnTo>
                    <a:lnTo>
                      <a:pt x="940" y="3"/>
                    </a:lnTo>
                    <a:lnTo>
                      <a:pt x="1003" y="0"/>
                    </a:lnTo>
                    <a:lnTo>
                      <a:pt x="1010" y="4"/>
                    </a:lnTo>
                    <a:lnTo>
                      <a:pt x="1017" y="8"/>
                    </a:lnTo>
                    <a:lnTo>
                      <a:pt x="1023" y="14"/>
                    </a:lnTo>
                    <a:lnTo>
                      <a:pt x="1030" y="19"/>
                    </a:lnTo>
                    <a:lnTo>
                      <a:pt x="1038" y="25"/>
                    </a:lnTo>
                    <a:lnTo>
                      <a:pt x="1045" y="29"/>
                    </a:lnTo>
                    <a:lnTo>
                      <a:pt x="1053" y="35"/>
                    </a:lnTo>
                    <a:lnTo>
                      <a:pt x="1060" y="41"/>
                    </a:lnTo>
                    <a:lnTo>
                      <a:pt x="1067" y="45"/>
                    </a:lnTo>
                    <a:lnTo>
                      <a:pt x="1075" y="51"/>
                    </a:lnTo>
                    <a:lnTo>
                      <a:pt x="1083" y="56"/>
                    </a:lnTo>
                    <a:lnTo>
                      <a:pt x="1090" y="60"/>
                    </a:lnTo>
                    <a:lnTo>
                      <a:pt x="1098" y="65"/>
                    </a:lnTo>
                    <a:lnTo>
                      <a:pt x="1106" y="68"/>
                    </a:lnTo>
                    <a:lnTo>
                      <a:pt x="1114" y="70"/>
                    </a:lnTo>
                    <a:lnTo>
                      <a:pt x="1122" y="74"/>
                    </a:lnTo>
                    <a:lnTo>
                      <a:pt x="1121" y="82"/>
                    </a:lnTo>
                    <a:lnTo>
                      <a:pt x="1120" y="91"/>
                    </a:lnTo>
                    <a:lnTo>
                      <a:pt x="1119" y="99"/>
                    </a:lnTo>
                    <a:lnTo>
                      <a:pt x="1119" y="107"/>
                    </a:lnTo>
                    <a:lnTo>
                      <a:pt x="1119" y="115"/>
                    </a:lnTo>
                    <a:lnTo>
                      <a:pt x="1119" y="123"/>
                    </a:lnTo>
                    <a:lnTo>
                      <a:pt x="1119" y="130"/>
                    </a:lnTo>
                    <a:lnTo>
                      <a:pt x="1120" y="137"/>
                    </a:lnTo>
                    <a:lnTo>
                      <a:pt x="1120" y="143"/>
                    </a:lnTo>
                    <a:lnTo>
                      <a:pt x="1122" y="149"/>
                    </a:lnTo>
                    <a:lnTo>
                      <a:pt x="1123" y="154"/>
                    </a:lnTo>
                    <a:lnTo>
                      <a:pt x="1126" y="159"/>
                    </a:lnTo>
                    <a:lnTo>
                      <a:pt x="1129" y="164"/>
                    </a:lnTo>
                    <a:lnTo>
                      <a:pt x="1133" y="168"/>
                    </a:lnTo>
                    <a:lnTo>
                      <a:pt x="1136" y="173"/>
                    </a:lnTo>
                    <a:lnTo>
                      <a:pt x="1142" y="176"/>
                    </a:lnTo>
                    <a:lnTo>
                      <a:pt x="1140" y="199"/>
                    </a:lnTo>
                    <a:lnTo>
                      <a:pt x="1142" y="220"/>
                    </a:lnTo>
                    <a:lnTo>
                      <a:pt x="1146" y="239"/>
                    </a:lnTo>
                    <a:lnTo>
                      <a:pt x="1153" y="258"/>
                    </a:lnTo>
                    <a:lnTo>
                      <a:pt x="1161" y="274"/>
                    </a:lnTo>
                    <a:lnTo>
                      <a:pt x="1173" y="290"/>
                    </a:lnTo>
                    <a:lnTo>
                      <a:pt x="1186" y="304"/>
                    </a:lnTo>
                    <a:lnTo>
                      <a:pt x="1199" y="317"/>
                    </a:lnTo>
                    <a:lnTo>
                      <a:pt x="1214" y="330"/>
                    </a:lnTo>
                    <a:lnTo>
                      <a:pt x="1230" y="343"/>
                    </a:lnTo>
                    <a:lnTo>
                      <a:pt x="1248" y="354"/>
                    </a:lnTo>
                    <a:lnTo>
                      <a:pt x="1265" y="366"/>
                    </a:lnTo>
                    <a:lnTo>
                      <a:pt x="1282" y="377"/>
                    </a:lnTo>
                    <a:lnTo>
                      <a:pt x="1299" y="389"/>
                    </a:lnTo>
                    <a:lnTo>
                      <a:pt x="1315" y="400"/>
                    </a:lnTo>
                    <a:lnTo>
                      <a:pt x="1333" y="413"/>
                    </a:lnTo>
                    <a:lnTo>
                      <a:pt x="1335" y="421"/>
                    </a:lnTo>
                    <a:lnTo>
                      <a:pt x="1338" y="430"/>
                    </a:lnTo>
                    <a:lnTo>
                      <a:pt x="1342" y="439"/>
                    </a:lnTo>
                    <a:lnTo>
                      <a:pt x="1347" y="447"/>
                    </a:lnTo>
                    <a:lnTo>
                      <a:pt x="1351" y="455"/>
                    </a:lnTo>
                    <a:lnTo>
                      <a:pt x="1356" y="463"/>
                    </a:lnTo>
                    <a:lnTo>
                      <a:pt x="1361" y="471"/>
                    </a:lnTo>
                    <a:lnTo>
                      <a:pt x="1367" y="479"/>
                    </a:lnTo>
                    <a:lnTo>
                      <a:pt x="1374" y="486"/>
                    </a:lnTo>
                    <a:lnTo>
                      <a:pt x="1380" y="494"/>
                    </a:lnTo>
                    <a:lnTo>
                      <a:pt x="1387" y="501"/>
                    </a:lnTo>
                    <a:lnTo>
                      <a:pt x="1395" y="507"/>
                    </a:lnTo>
                    <a:lnTo>
                      <a:pt x="1402" y="514"/>
                    </a:lnTo>
                    <a:lnTo>
                      <a:pt x="1410" y="520"/>
                    </a:lnTo>
                    <a:lnTo>
                      <a:pt x="1417" y="524"/>
                    </a:lnTo>
                    <a:lnTo>
                      <a:pt x="1426" y="530"/>
                    </a:lnTo>
                    <a:lnTo>
                      <a:pt x="1428" y="528"/>
                    </a:lnTo>
                    <a:lnTo>
                      <a:pt x="1432" y="527"/>
                    </a:lnTo>
                    <a:lnTo>
                      <a:pt x="1434" y="524"/>
                    </a:lnTo>
                    <a:lnTo>
                      <a:pt x="1435" y="521"/>
                    </a:lnTo>
                    <a:lnTo>
                      <a:pt x="1436" y="519"/>
                    </a:lnTo>
                    <a:lnTo>
                      <a:pt x="1439" y="515"/>
                    </a:lnTo>
                    <a:lnTo>
                      <a:pt x="1440" y="512"/>
                    </a:lnTo>
                    <a:lnTo>
                      <a:pt x="1441" y="508"/>
                    </a:lnTo>
                    <a:lnTo>
                      <a:pt x="1442" y="505"/>
                    </a:lnTo>
                    <a:lnTo>
                      <a:pt x="1443" y="501"/>
                    </a:lnTo>
                    <a:lnTo>
                      <a:pt x="1444" y="498"/>
                    </a:lnTo>
                    <a:lnTo>
                      <a:pt x="1447" y="496"/>
                    </a:lnTo>
                    <a:lnTo>
                      <a:pt x="1450" y="494"/>
                    </a:lnTo>
                    <a:lnTo>
                      <a:pt x="1453" y="493"/>
                    </a:lnTo>
                    <a:lnTo>
                      <a:pt x="1457" y="492"/>
                    </a:lnTo>
                    <a:lnTo>
                      <a:pt x="1463" y="493"/>
                    </a:lnTo>
                    <a:lnTo>
                      <a:pt x="1466" y="498"/>
                    </a:lnTo>
                    <a:lnTo>
                      <a:pt x="1471" y="502"/>
                    </a:lnTo>
                    <a:lnTo>
                      <a:pt x="1475" y="507"/>
                    </a:lnTo>
                    <a:lnTo>
                      <a:pt x="1480" y="512"/>
                    </a:lnTo>
                    <a:lnTo>
                      <a:pt x="1483" y="515"/>
                    </a:lnTo>
                    <a:lnTo>
                      <a:pt x="1488" y="520"/>
                    </a:lnTo>
                    <a:lnTo>
                      <a:pt x="1493" y="523"/>
                    </a:lnTo>
                    <a:lnTo>
                      <a:pt x="1496" y="528"/>
                    </a:lnTo>
                    <a:lnTo>
                      <a:pt x="1499" y="532"/>
                    </a:lnTo>
                    <a:lnTo>
                      <a:pt x="1504" y="537"/>
                    </a:lnTo>
                    <a:lnTo>
                      <a:pt x="1507" y="541"/>
                    </a:lnTo>
                    <a:lnTo>
                      <a:pt x="1511" y="547"/>
                    </a:lnTo>
                    <a:lnTo>
                      <a:pt x="1514" y="553"/>
                    </a:lnTo>
                    <a:lnTo>
                      <a:pt x="1517" y="559"/>
                    </a:lnTo>
                    <a:lnTo>
                      <a:pt x="1520" y="566"/>
                    </a:lnTo>
                    <a:lnTo>
                      <a:pt x="1524" y="574"/>
                    </a:lnTo>
                    <a:lnTo>
                      <a:pt x="1517" y="579"/>
                    </a:lnTo>
                    <a:lnTo>
                      <a:pt x="1512" y="585"/>
                    </a:lnTo>
                    <a:lnTo>
                      <a:pt x="1510" y="591"/>
                    </a:lnTo>
                    <a:lnTo>
                      <a:pt x="1509" y="597"/>
                    </a:lnTo>
                    <a:lnTo>
                      <a:pt x="1510" y="602"/>
                    </a:lnTo>
                    <a:lnTo>
                      <a:pt x="1511" y="607"/>
                    </a:lnTo>
                    <a:lnTo>
                      <a:pt x="1513" y="612"/>
                    </a:lnTo>
                    <a:lnTo>
                      <a:pt x="1516" y="616"/>
                    </a:lnTo>
                    <a:lnTo>
                      <a:pt x="1517" y="622"/>
                    </a:lnTo>
                    <a:lnTo>
                      <a:pt x="1519" y="626"/>
                    </a:lnTo>
                    <a:lnTo>
                      <a:pt x="1520" y="631"/>
                    </a:lnTo>
                    <a:lnTo>
                      <a:pt x="1520" y="636"/>
                    </a:lnTo>
                    <a:lnTo>
                      <a:pt x="1519" y="641"/>
                    </a:lnTo>
                    <a:lnTo>
                      <a:pt x="1516" y="647"/>
                    </a:lnTo>
                    <a:lnTo>
                      <a:pt x="1511" y="653"/>
                    </a:lnTo>
                    <a:lnTo>
                      <a:pt x="1504" y="660"/>
                    </a:lnTo>
                    <a:lnTo>
                      <a:pt x="1503" y="671"/>
                    </a:lnTo>
                    <a:lnTo>
                      <a:pt x="1502" y="683"/>
                    </a:lnTo>
                    <a:lnTo>
                      <a:pt x="1502" y="693"/>
                    </a:lnTo>
                    <a:lnTo>
                      <a:pt x="1503" y="705"/>
                    </a:lnTo>
                    <a:lnTo>
                      <a:pt x="1504" y="714"/>
                    </a:lnTo>
                    <a:lnTo>
                      <a:pt x="1505" y="724"/>
                    </a:lnTo>
                    <a:lnTo>
                      <a:pt x="1507" y="733"/>
                    </a:lnTo>
                    <a:lnTo>
                      <a:pt x="1511" y="743"/>
                    </a:lnTo>
                    <a:lnTo>
                      <a:pt x="1513" y="751"/>
                    </a:lnTo>
                    <a:lnTo>
                      <a:pt x="1518" y="760"/>
                    </a:lnTo>
                    <a:lnTo>
                      <a:pt x="1521" y="768"/>
                    </a:lnTo>
                    <a:lnTo>
                      <a:pt x="1527" y="777"/>
                    </a:lnTo>
                    <a:lnTo>
                      <a:pt x="1532" y="785"/>
                    </a:lnTo>
                    <a:lnTo>
                      <a:pt x="1539" y="793"/>
                    </a:lnTo>
                    <a:lnTo>
                      <a:pt x="1544" y="801"/>
                    </a:lnTo>
                    <a:lnTo>
                      <a:pt x="1552" y="810"/>
                    </a:lnTo>
                    <a:lnTo>
                      <a:pt x="1558" y="816"/>
                    </a:lnTo>
                    <a:lnTo>
                      <a:pt x="1564" y="823"/>
                    </a:lnTo>
                    <a:lnTo>
                      <a:pt x="1570" y="830"/>
                    </a:lnTo>
                    <a:lnTo>
                      <a:pt x="1575" y="837"/>
                    </a:lnTo>
                    <a:lnTo>
                      <a:pt x="1581" y="844"/>
                    </a:lnTo>
                    <a:lnTo>
                      <a:pt x="1587" y="851"/>
                    </a:lnTo>
                    <a:lnTo>
                      <a:pt x="1594" y="857"/>
                    </a:lnTo>
                    <a:lnTo>
                      <a:pt x="1599" y="864"/>
                    </a:lnTo>
                    <a:lnTo>
                      <a:pt x="1606" y="870"/>
                    </a:lnTo>
                    <a:lnTo>
                      <a:pt x="1613" y="875"/>
                    </a:lnTo>
                    <a:lnTo>
                      <a:pt x="1620" y="878"/>
                    </a:lnTo>
                    <a:lnTo>
                      <a:pt x="1627" y="882"/>
                    </a:lnTo>
                    <a:lnTo>
                      <a:pt x="1635" y="883"/>
                    </a:lnTo>
                    <a:lnTo>
                      <a:pt x="1643" y="883"/>
                    </a:lnTo>
                    <a:lnTo>
                      <a:pt x="1651" y="880"/>
                    </a:lnTo>
                    <a:lnTo>
                      <a:pt x="1660" y="878"/>
                    </a:lnTo>
                    <a:lnTo>
                      <a:pt x="1674" y="888"/>
                    </a:lnTo>
                    <a:lnTo>
                      <a:pt x="1688" y="899"/>
                    </a:lnTo>
                    <a:lnTo>
                      <a:pt x="1701" y="909"/>
                    </a:lnTo>
                    <a:lnTo>
                      <a:pt x="1713" y="919"/>
                    </a:lnTo>
                    <a:lnTo>
                      <a:pt x="1725" y="931"/>
                    </a:lnTo>
                    <a:lnTo>
                      <a:pt x="1736" y="942"/>
                    </a:lnTo>
                    <a:lnTo>
                      <a:pt x="1745" y="954"/>
                    </a:lnTo>
                    <a:lnTo>
                      <a:pt x="1755" y="967"/>
                    </a:lnTo>
                    <a:lnTo>
                      <a:pt x="1763" y="979"/>
                    </a:lnTo>
                    <a:lnTo>
                      <a:pt x="1770" y="992"/>
                    </a:lnTo>
                    <a:lnTo>
                      <a:pt x="1775" y="1006"/>
                    </a:lnTo>
                    <a:lnTo>
                      <a:pt x="1779" y="1021"/>
                    </a:lnTo>
                    <a:lnTo>
                      <a:pt x="1781" y="1034"/>
                    </a:lnTo>
                    <a:lnTo>
                      <a:pt x="1782" y="1050"/>
                    </a:lnTo>
                    <a:lnTo>
                      <a:pt x="1782" y="1067"/>
                    </a:lnTo>
                    <a:lnTo>
                      <a:pt x="1780" y="1084"/>
                    </a:lnTo>
                    <a:lnTo>
                      <a:pt x="1783" y="1088"/>
                    </a:lnTo>
                    <a:lnTo>
                      <a:pt x="1786" y="1094"/>
                    </a:lnTo>
                    <a:lnTo>
                      <a:pt x="1788" y="1099"/>
                    </a:lnTo>
                    <a:lnTo>
                      <a:pt x="1790" y="1104"/>
                    </a:lnTo>
                    <a:lnTo>
                      <a:pt x="1791" y="1109"/>
                    </a:lnTo>
                    <a:lnTo>
                      <a:pt x="1793" y="1114"/>
                    </a:lnTo>
                    <a:lnTo>
                      <a:pt x="1794" y="1118"/>
                    </a:lnTo>
                    <a:lnTo>
                      <a:pt x="1796" y="1122"/>
                    </a:lnTo>
                    <a:lnTo>
                      <a:pt x="1797" y="1125"/>
                    </a:lnTo>
                    <a:lnTo>
                      <a:pt x="1800" y="1127"/>
                    </a:lnTo>
                    <a:lnTo>
                      <a:pt x="1802" y="1130"/>
                    </a:lnTo>
                    <a:lnTo>
                      <a:pt x="1804" y="1132"/>
                    </a:lnTo>
                    <a:lnTo>
                      <a:pt x="1808" y="1133"/>
                    </a:lnTo>
                    <a:lnTo>
                      <a:pt x="1812" y="1133"/>
                    </a:lnTo>
                    <a:lnTo>
                      <a:pt x="1817" y="1133"/>
                    </a:lnTo>
                    <a:lnTo>
                      <a:pt x="1824" y="1132"/>
                    </a:lnTo>
                    <a:lnTo>
                      <a:pt x="1823" y="1132"/>
                    </a:lnTo>
                    <a:lnTo>
                      <a:pt x="1823" y="1134"/>
                    </a:lnTo>
                    <a:lnTo>
                      <a:pt x="1821" y="1138"/>
                    </a:lnTo>
                    <a:lnTo>
                      <a:pt x="1821" y="1142"/>
                    </a:lnTo>
                    <a:lnTo>
                      <a:pt x="1820" y="1148"/>
                    </a:lnTo>
                    <a:lnTo>
                      <a:pt x="1819" y="1154"/>
                    </a:lnTo>
                    <a:lnTo>
                      <a:pt x="1818" y="1161"/>
                    </a:lnTo>
                    <a:lnTo>
                      <a:pt x="1817" y="1169"/>
                    </a:lnTo>
                    <a:lnTo>
                      <a:pt x="1814" y="1177"/>
                    </a:lnTo>
                    <a:lnTo>
                      <a:pt x="1813" y="1185"/>
                    </a:lnTo>
                    <a:lnTo>
                      <a:pt x="1812" y="1193"/>
                    </a:lnTo>
                    <a:lnTo>
                      <a:pt x="1811" y="1201"/>
                    </a:lnTo>
                    <a:lnTo>
                      <a:pt x="1811" y="1209"/>
                    </a:lnTo>
                    <a:lnTo>
                      <a:pt x="1810" y="1216"/>
                    </a:lnTo>
                    <a:lnTo>
                      <a:pt x="1810" y="1223"/>
                    </a:lnTo>
                    <a:lnTo>
                      <a:pt x="1810" y="1230"/>
                    </a:lnTo>
                    <a:lnTo>
                      <a:pt x="1810" y="1237"/>
                    </a:lnTo>
                    <a:lnTo>
                      <a:pt x="1810" y="1245"/>
                    </a:lnTo>
                    <a:lnTo>
                      <a:pt x="1811" y="1251"/>
                    </a:lnTo>
                    <a:lnTo>
                      <a:pt x="1812" y="1258"/>
                    </a:lnTo>
                    <a:lnTo>
                      <a:pt x="1814" y="1265"/>
                    </a:lnTo>
                    <a:lnTo>
                      <a:pt x="1817" y="1272"/>
                    </a:lnTo>
                    <a:lnTo>
                      <a:pt x="1819" y="1279"/>
                    </a:lnTo>
                    <a:lnTo>
                      <a:pt x="1821" y="1285"/>
                    </a:lnTo>
                    <a:lnTo>
                      <a:pt x="1824" y="1289"/>
                    </a:lnTo>
                    <a:lnTo>
                      <a:pt x="1826" y="1294"/>
                    </a:lnTo>
                    <a:lnTo>
                      <a:pt x="1827" y="1299"/>
                    </a:lnTo>
                    <a:lnTo>
                      <a:pt x="1829" y="1302"/>
                    </a:lnTo>
                    <a:lnTo>
                      <a:pt x="1831" y="1304"/>
                    </a:lnTo>
                    <a:lnTo>
                      <a:pt x="1833" y="1307"/>
                    </a:lnTo>
                    <a:lnTo>
                      <a:pt x="1833" y="1308"/>
                    </a:lnTo>
                    <a:lnTo>
                      <a:pt x="1834" y="1309"/>
                    </a:lnTo>
                    <a:lnTo>
                      <a:pt x="1825" y="1310"/>
                    </a:lnTo>
                    <a:lnTo>
                      <a:pt x="1818" y="1311"/>
                    </a:lnTo>
                    <a:lnTo>
                      <a:pt x="1812" y="1314"/>
                    </a:lnTo>
                    <a:lnTo>
                      <a:pt x="1808" y="1317"/>
                    </a:lnTo>
                    <a:lnTo>
                      <a:pt x="1804" y="1320"/>
                    </a:lnTo>
                    <a:lnTo>
                      <a:pt x="1801" y="1323"/>
                    </a:lnTo>
                    <a:lnTo>
                      <a:pt x="1800" y="1326"/>
                    </a:lnTo>
                    <a:lnTo>
                      <a:pt x="1798" y="1330"/>
                    </a:lnTo>
                    <a:lnTo>
                      <a:pt x="1797" y="1333"/>
                    </a:lnTo>
                    <a:lnTo>
                      <a:pt x="1797" y="1336"/>
                    </a:lnTo>
                    <a:lnTo>
                      <a:pt x="1798" y="1340"/>
                    </a:lnTo>
                    <a:lnTo>
                      <a:pt x="1798" y="1342"/>
                    </a:lnTo>
                    <a:lnTo>
                      <a:pt x="1798" y="1345"/>
                    </a:lnTo>
                    <a:lnTo>
                      <a:pt x="1800" y="1346"/>
                    </a:lnTo>
                    <a:lnTo>
                      <a:pt x="1800" y="1347"/>
                    </a:lnTo>
                    <a:lnTo>
                      <a:pt x="1801" y="1348"/>
                    </a:lnTo>
                    <a:close/>
                  </a:path>
                </a:pathLst>
              </a:custGeom>
              <a:noFill/>
              <a:ln w="1143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" name="Freeform 15"/>
              <p:cNvSpPr>
                <a:spLocks/>
              </p:cNvSpPr>
              <p:nvPr/>
            </p:nvSpPr>
            <p:spPr bwMode="auto">
              <a:xfrm>
                <a:off x="3802063" y="2800350"/>
                <a:ext cx="790575" cy="498475"/>
              </a:xfrm>
              <a:custGeom>
                <a:avLst/>
                <a:gdLst>
                  <a:gd name="T0" fmla="*/ 301334131 w 1682"/>
                  <a:gd name="T1" fmla="*/ 2955014 h 1085"/>
                  <a:gd name="T2" fmla="*/ 304427337 w 1682"/>
                  <a:gd name="T3" fmla="*/ 8020624 h 1085"/>
                  <a:gd name="T4" fmla="*/ 304427337 w 1682"/>
                  <a:gd name="T5" fmla="*/ 15197286 h 1085"/>
                  <a:gd name="T6" fmla="*/ 303322788 w 1682"/>
                  <a:gd name="T7" fmla="*/ 25328498 h 1085"/>
                  <a:gd name="T8" fmla="*/ 306415524 w 1682"/>
                  <a:gd name="T9" fmla="*/ 35248843 h 1085"/>
                  <a:gd name="T10" fmla="*/ 315031473 w 1682"/>
                  <a:gd name="T11" fmla="*/ 43691673 h 1085"/>
                  <a:gd name="T12" fmla="*/ 325414700 w 1682"/>
                  <a:gd name="T13" fmla="*/ 50234786 h 1085"/>
                  <a:gd name="T14" fmla="*/ 333809269 w 1682"/>
                  <a:gd name="T15" fmla="*/ 61632644 h 1085"/>
                  <a:gd name="T16" fmla="*/ 338227933 w 1682"/>
                  <a:gd name="T17" fmla="*/ 70497685 h 1085"/>
                  <a:gd name="T18" fmla="*/ 344192496 w 1682"/>
                  <a:gd name="T19" fmla="*/ 78306970 h 1085"/>
                  <a:gd name="T20" fmla="*/ 352587535 w 1682"/>
                  <a:gd name="T21" fmla="*/ 83794787 h 1085"/>
                  <a:gd name="T22" fmla="*/ 359215296 w 1682"/>
                  <a:gd name="T23" fmla="*/ 93715124 h 1085"/>
                  <a:gd name="T24" fmla="*/ 369377613 w 1682"/>
                  <a:gd name="T25" fmla="*/ 101947079 h 1085"/>
                  <a:gd name="T26" fmla="*/ 371365801 w 1682"/>
                  <a:gd name="T27" fmla="*/ 111233871 h 1085"/>
                  <a:gd name="T28" fmla="*/ 369377613 w 1682"/>
                  <a:gd name="T29" fmla="*/ 119465826 h 1085"/>
                  <a:gd name="T30" fmla="*/ 367610335 w 1682"/>
                  <a:gd name="T31" fmla="*/ 126853388 h 1085"/>
                  <a:gd name="T32" fmla="*/ 352366625 w 1682"/>
                  <a:gd name="T33" fmla="*/ 135718429 h 1085"/>
                  <a:gd name="T34" fmla="*/ 331158352 w 1682"/>
                  <a:gd name="T35" fmla="*/ 148804656 h 1085"/>
                  <a:gd name="T36" fmla="*/ 321879674 w 1682"/>
                  <a:gd name="T37" fmla="*/ 162523968 h 1085"/>
                  <a:gd name="T38" fmla="*/ 329391075 w 1682"/>
                  <a:gd name="T39" fmla="*/ 180887135 h 1085"/>
                  <a:gd name="T40" fmla="*/ 327402887 w 1682"/>
                  <a:gd name="T41" fmla="*/ 198195007 h 1085"/>
                  <a:gd name="T42" fmla="*/ 319670577 w 1682"/>
                  <a:gd name="T43" fmla="*/ 209170640 h 1085"/>
                  <a:gd name="T44" fmla="*/ 314368744 w 1682"/>
                  <a:gd name="T45" fmla="*/ 218246556 h 1085"/>
                  <a:gd name="T46" fmla="*/ 311275538 w 1682"/>
                  <a:gd name="T47" fmla="*/ 227744683 h 1085"/>
                  <a:gd name="T48" fmla="*/ 302660059 w 1682"/>
                  <a:gd name="T49" fmla="*/ 225211880 h 1085"/>
                  <a:gd name="T50" fmla="*/ 292497742 w 1682"/>
                  <a:gd name="T51" fmla="*/ 218668767 h 1085"/>
                  <a:gd name="T52" fmla="*/ 270847650 w 1682"/>
                  <a:gd name="T53" fmla="*/ 214025371 h 1085"/>
                  <a:gd name="T54" fmla="*/ 189769965 w 1682"/>
                  <a:gd name="T55" fmla="*/ 219090977 h 1085"/>
                  <a:gd name="T56" fmla="*/ 106925032 w 1682"/>
                  <a:gd name="T57" fmla="*/ 225211880 h 1085"/>
                  <a:gd name="T58" fmla="*/ 59869368 w 1682"/>
                  <a:gd name="T59" fmla="*/ 226478511 h 1085"/>
                  <a:gd name="T60" fmla="*/ 54787974 w 1682"/>
                  <a:gd name="T61" fmla="*/ 215925088 h 1085"/>
                  <a:gd name="T62" fmla="*/ 49707051 w 1682"/>
                  <a:gd name="T63" fmla="*/ 205371206 h 1085"/>
                  <a:gd name="T64" fmla="*/ 51474329 w 1682"/>
                  <a:gd name="T65" fmla="*/ 194817782 h 1085"/>
                  <a:gd name="T66" fmla="*/ 48602502 w 1682"/>
                  <a:gd name="T67" fmla="*/ 182153767 h 1085"/>
                  <a:gd name="T68" fmla="*/ 47497484 w 1682"/>
                  <a:gd name="T69" fmla="*/ 168645330 h 1085"/>
                  <a:gd name="T70" fmla="*/ 43742019 w 1682"/>
                  <a:gd name="T71" fmla="*/ 156825276 h 1085"/>
                  <a:gd name="T72" fmla="*/ 37114727 w 1682"/>
                  <a:gd name="T73" fmla="*/ 146694063 h 1085"/>
                  <a:gd name="T74" fmla="*/ 38440185 w 1682"/>
                  <a:gd name="T75" fmla="*/ 136562391 h 1085"/>
                  <a:gd name="T76" fmla="*/ 36009708 w 1682"/>
                  <a:gd name="T77" fmla="*/ 129808402 h 1085"/>
                  <a:gd name="T78" fmla="*/ 37777456 w 1682"/>
                  <a:gd name="T79" fmla="*/ 123053954 h 1085"/>
                  <a:gd name="T80" fmla="*/ 30486958 w 1682"/>
                  <a:gd name="T81" fmla="*/ 114188885 h 1085"/>
                  <a:gd name="T82" fmla="*/ 20987370 w 1682"/>
                  <a:gd name="T83" fmla="*/ 103635461 h 1085"/>
                  <a:gd name="T84" fmla="*/ 13917786 w 1682"/>
                  <a:gd name="T85" fmla="*/ 90549235 h 1085"/>
                  <a:gd name="T86" fmla="*/ 11929598 w 1682"/>
                  <a:gd name="T87" fmla="*/ 84006122 h 1085"/>
                  <a:gd name="T88" fmla="*/ 7511402 w 1682"/>
                  <a:gd name="T89" fmla="*/ 79784477 h 1085"/>
                  <a:gd name="T90" fmla="*/ 4418196 w 1682"/>
                  <a:gd name="T91" fmla="*/ 73030488 h 1085"/>
                  <a:gd name="T92" fmla="*/ 3092737 w 1682"/>
                  <a:gd name="T93" fmla="*/ 63110151 h 1085"/>
                  <a:gd name="T94" fmla="*/ 6185944 w 1682"/>
                  <a:gd name="T95" fmla="*/ 54455972 h 1085"/>
                  <a:gd name="T96" fmla="*/ 8395043 w 1682"/>
                  <a:gd name="T97" fmla="*/ 47701983 h 1085"/>
                  <a:gd name="T98" fmla="*/ 6848673 w 1682"/>
                  <a:gd name="T99" fmla="*/ 41158870 h 1085"/>
                  <a:gd name="T100" fmla="*/ 2430008 w 1682"/>
                  <a:gd name="T101" fmla="*/ 36726349 h 1085"/>
                  <a:gd name="T102" fmla="*/ 441820 w 1682"/>
                  <a:gd name="T103" fmla="*/ 24906288 h 1085"/>
                  <a:gd name="T104" fmla="*/ 1325459 w 1682"/>
                  <a:gd name="T105" fmla="*/ 13930651 h 1085"/>
                  <a:gd name="T106" fmla="*/ 60973916 w 1682"/>
                  <a:gd name="T107" fmla="*/ 8653709 h 1085"/>
                  <a:gd name="T108" fmla="*/ 170991699 w 1682"/>
                  <a:gd name="T109" fmla="*/ 5698694 h 1085"/>
                  <a:gd name="T110" fmla="*/ 280346768 w 1682"/>
                  <a:gd name="T111" fmla="*/ 1266632 h 10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82"/>
                  <a:gd name="T169" fmla="*/ 0 h 1085"/>
                  <a:gd name="T170" fmla="*/ 1682 w 1682"/>
                  <a:gd name="T171" fmla="*/ 1085 h 10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82" h="1085">
                    <a:moveTo>
                      <a:pt x="1352" y="0"/>
                    </a:moveTo>
                    <a:lnTo>
                      <a:pt x="1353" y="3"/>
                    </a:lnTo>
                    <a:lnTo>
                      <a:pt x="1355" y="5"/>
                    </a:lnTo>
                    <a:lnTo>
                      <a:pt x="1358" y="8"/>
                    </a:lnTo>
                    <a:lnTo>
                      <a:pt x="1361" y="11"/>
                    </a:lnTo>
                    <a:lnTo>
                      <a:pt x="1364" y="14"/>
                    </a:lnTo>
                    <a:lnTo>
                      <a:pt x="1366" y="18"/>
                    </a:lnTo>
                    <a:lnTo>
                      <a:pt x="1369" y="22"/>
                    </a:lnTo>
                    <a:lnTo>
                      <a:pt x="1372" y="26"/>
                    </a:lnTo>
                    <a:lnTo>
                      <a:pt x="1374" y="30"/>
                    </a:lnTo>
                    <a:lnTo>
                      <a:pt x="1376" y="34"/>
                    </a:lnTo>
                    <a:lnTo>
                      <a:pt x="1378" y="38"/>
                    </a:lnTo>
                    <a:lnTo>
                      <a:pt x="1380" y="43"/>
                    </a:lnTo>
                    <a:lnTo>
                      <a:pt x="1382" y="47"/>
                    </a:lnTo>
                    <a:lnTo>
                      <a:pt x="1383" y="52"/>
                    </a:lnTo>
                    <a:lnTo>
                      <a:pt x="1383" y="57"/>
                    </a:lnTo>
                    <a:lnTo>
                      <a:pt x="1384" y="62"/>
                    </a:lnTo>
                    <a:lnTo>
                      <a:pt x="1378" y="72"/>
                    </a:lnTo>
                    <a:lnTo>
                      <a:pt x="1375" y="81"/>
                    </a:lnTo>
                    <a:lnTo>
                      <a:pt x="1373" y="89"/>
                    </a:lnTo>
                    <a:lnTo>
                      <a:pt x="1372" y="97"/>
                    </a:lnTo>
                    <a:lnTo>
                      <a:pt x="1370" y="105"/>
                    </a:lnTo>
                    <a:lnTo>
                      <a:pt x="1372" y="112"/>
                    </a:lnTo>
                    <a:lnTo>
                      <a:pt x="1373" y="120"/>
                    </a:lnTo>
                    <a:lnTo>
                      <a:pt x="1374" y="127"/>
                    </a:lnTo>
                    <a:lnTo>
                      <a:pt x="1376" y="135"/>
                    </a:lnTo>
                    <a:lnTo>
                      <a:pt x="1378" y="142"/>
                    </a:lnTo>
                    <a:lnTo>
                      <a:pt x="1381" y="150"/>
                    </a:lnTo>
                    <a:lnTo>
                      <a:pt x="1384" y="158"/>
                    </a:lnTo>
                    <a:lnTo>
                      <a:pt x="1387" y="167"/>
                    </a:lnTo>
                    <a:lnTo>
                      <a:pt x="1389" y="175"/>
                    </a:lnTo>
                    <a:lnTo>
                      <a:pt x="1391" y="185"/>
                    </a:lnTo>
                    <a:lnTo>
                      <a:pt x="1393" y="196"/>
                    </a:lnTo>
                    <a:lnTo>
                      <a:pt x="1405" y="199"/>
                    </a:lnTo>
                    <a:lnTo>
                      <a:pt x="1415" y="203"/>
                    </a:lnTo>
                    <a:lnTo>
                      <a:pt x="1426" y="207"/>
                    </a:lnTo>
                    <a:lnTo>
                      <a:pt x="1435" y="212"/>
                    </a:lnTo>
                    <a:lnTo>
                      <a:pt x="1444" y="216"/>
                    </a:lnTo>
                    <a:lnTo>
                      <a:pt x="1452" y="221"/>
                    </a:lnTo>
                    <a:lnTo>
                      <a:pt x="1459" y="227"/>
                    </a:lnTo>
                    <a:lnTo>
                      <a:pt x="1466" y="232"/>
                    </a:lnTo>
                    <a:lnTo>
                      <a:pt x="1473" y="238"/>
                    </a:lnTo>
                    <a:lnTo>
                      <a:pt x="1480" y="245"/>
                    </a:lnTo>
                    <a:lnTo>
                      <a:pt x="1485" y="253"/>
                    </a:lnTo>
                    <a:lnTo>
                      <a:pt x="1491" y="261"/>
                    </a:lnTo>
                    <a:lnTo>
                      <a:pt x="1498" y="270"/>
                    </a:lnTo>
                    <a:lnTo>
                      <a:pt x="1504" y="281"/>
                    </a:lnTo>
                    <a:lnTo>
                      <a:pt x="1511" y="292"/>
                    </a:lnTo>
                    <a:lnTo>
                      <a:pt x="1518" y="305"/>
                    </a:lnTo>
                    <a:lnTo>
                      <a:pt x="1520" y="309"/>
                    </a:lnTo>
                    <a:lnTo>
                      <a:pt x="1522" y="314"/>
                    </a:lnTo>
                    <a:lnTo>
                      <a:pt x="1524" y="320"/>
                    </a:lnTo>
                    <a:lnTo>
                      <a:pt x="1528" y="327"/>
                    </a:lnTo>
                    <a:lnTo>
                      <a:pt x="1531" y="334"/>
                    </a:lnTo>
                    <a:lnTo>
                      <a:pt x="1535" y="340"/>
                    </a:lnTo>
                    <a:lnTo>
                      <a:pt x="1538" y="346"/>
                    </a:lnTo>
                    <a:lnTo>
                      <a:pt x="1543" y="353"/>
                    </a:lnTo>
                    <a:lnTo>
                      <a:pt x="1547" y="360"/>
                    </a:lnTo>
                    <a:lnTo>
                      <a:pt x="1552" y="366"/>
                    </a:lnTo>
                    <a:lnTo>
                      <a:pt x="1558" y="371"/>
                    </a:lnTo>
                    <a:lnTo>
                      <a:pt x="1565" y="376"/>
                    </a:lnTo>
                    <a:lnTo>
                      <a:pt x="1572" y="381"/>
                    </a:lnTo>
                    <a:lnTo>
                      <a:pt x="1579" y="384"/>
                    </a:lnTo>
                    <a:lnTo>
                      <a:pt x="1588" y="386"/>
                    </a:lnTo>
                    <a:lnTo>
                      <a:pt x="1597" y="388"/>
                    </a:lnTo>
                    <a:lnTo>
                      <a:pt x="1596" y="397"/>
                    </a:lnTo>
                    <a:lnTo>
                      <a:pt x="1597" y="406"/>
                    </a:lnTo>
                    <a:lnTo>
                      <a:pt x="1599" y="414"/>
                    </a:lnTo>
                    <a:lnTo>
                      <a:pt x="1605" y="422"/>
                    </a:lnTo>
                    <a:lnTo>
                      <a:pt x="1611" y="430"/>
                    </a:lnTo>
                    <a:lnTo>
                      <a:pt x="1618" y="437"/>
                    </a:lnTo>
                    <a:lnTo>
                      <a:pt x="1626" y="444"/>
                    </a:lnTo>
                    <a:lnTo>
                      <a:pt x="1634" y="451"/>
                    </a:lnTo>
                    <a:lnTo>
                      <a:pt x="1642" y="456"/>
                    </a:lnTo>
                    <a:lnTo>
                      <a:pt x="1651" y="463"/>
                    </a:lnTo>
                    <a:lnTo>
                      <a:pt x="1658" y="469"/>
                    </a:lnTo>
                    <a:lnTo>
                      <a:pt x="1666" y="476"/>
                    </a:lnTo>
                    <a:lnTo>
                      <a:pt x="1672" y="483"/>
                    </a:lnTo>
                    <a:lnTo>
                      <a:pt x="1676" y="491"/>
                    </a:lnTo>
                    <a:lnTo>
                      <a:pt x="1680" y="498"/>
                    </a:lnTo>
                    <a:lnTo>
                      <a:pt x="1682" y="507"/>
                    </a:lnTo>
                    <a:lnTo>
                      <a:pt x="1682" y="513"/>
                    </a:lnTo>
                    <a:lnTo>
                      <a:pt x="1681" y="520"/>
                    </a:lnTo>
                    <a:lnTo>
                      <a:pt x="1681" y="527"/>
                    </a:lnTo>
                    <a:lnTo>
                      <a:pt x="1680" y="533"/>
                    </a:lnTo>
                    <a:lnTo>
                      <a:pt x="1679" y="540"/>
                    </a:lnTo>
                    <a:lnTo>
                      <a:pt x="1676" y="546"/>
                    </a:lnTo>
                    <a:lnTo>
                      <a:pt x="1675" y="553"/>
                    </a:lnTo>
                    <a:lnTo>
                      <a:pt x="1674" y="559"/>
                    </a:lnTo>
                    <a:lnTo>
                      <a:pt x="1672" y="566"/>
                    </a:lnTo>
                    <a:lnTo>
                      <a:pt x="1670" y="571"/>
                    </a:lnTo>
                    <a:lnTo>
                      <a:pt x="1668" y="577"/>
                    </a:lnTo>
                    <a:lnTo>
                      <a:pt x="1667" y="583"/>
                    </a:lnTo>
                    <a:lnTo>
                      <a:pt x="1666" y="590"/>
                    </a:lnTo>
                    <a:lnTo>
                      <a:pt x="1665" y="595"/>
                    </a:lnTo>
                    <a:lnTo>
                      <a:pt x="1664" y="601"/>
                    </a:lnTo>
                    <a:lnTo>
                      <a:pt x="1664" y="607"/>
                    </a:lnTo>
                    <a:lnTo>
                      <a:pt x="1652" y="612"/>
                    </a:lnTo>
                    <a:lnTo>
                      <a:pt x="1639" y="617"/>
                    </a:lnTo>
                    <a:lnTo>
                      <a:pt x="1624" y="625"/>
                    </a:lnTo>
                    <a:lnTo>
                      <a:pt x="1610" y="633"/>
                    </a:lnTo>
                    <a:lnTo>
                      <a:pt x="1595" y="643"/>
                    </a:lnTo>
                    <a:lnTo>
                      <a:pt x="1579" y="652"/>
                    </a:lnTo>
                    <a:lnTo>
                      <a:pt x="1562" y="662"/>
                    </a:lnTo>
                    <a:lnTo>
                      <a:pt x="1546" y="672"/>
                    </a:lnTo>
                    <a:lnTo>
                      <a:pt x="1530" y="683"/>
                    </a:lnTo>
                    <a:lnTo>
                      <a:pt x="1514" y="693"/>
                    </a:lnTo>
                    <a:lnTo>
                      <a:pt x="1499" y="705"/>
                    </a:lnTo>
                    <a:lnTo>
                      <a:pt x="1485" y="715"/>
                    </a:lnTo>
                    <a:lnTo>
                      <a:pt x="1474" y="725"/>
                    </a:lnTo>
                    <a:lnTo>
                      <a:pt x="1462" y="736"/>
                    </a:lnTo>
                    <a:lnTo>
                      <a:pt x="1453" y="745"/>
                    </a:lnTo>
                    <a:lnTo>
                      <a:pt x="1446" y="754"/>
                    </a:lnTo>
                    <a:lnTo>
                      <a:pt x="1457" y="770"/>
                    </a:lnTo>
                    <a:lnTo>
                      <a:pt x="1466" y="785"/>
                    </a:lnTo>
                    <a:lnTo>
                      <a:pt x="1473" y="800"/>
                    </a:lnTo>
                    <a:lnTo>
                      <a:pt x="1480" y="815"/>
                    </a:lnTo>
                    <a:lnTo>
                      <a:pt x="1484" y="830"/>
                    </a:lnTo>
                    <a:lnTo>
                      <a:pt x="1489" y="844"/>
                    </a:lnTo>
                    <a:lnTo>
                      <a:pt x="1491" y="857"/>
                    </a:lnTo>
                    <a:lnTo>
                      <a:pt x="1492" y="871"/>
                    </a:lnTo>
                    <a:lnTo>
                      <a:pt x="1492" y="885"/>
                    </a:lnTo>
                    <a:lnTo>
                      <a:pt x="1492" y="898"/>
                    </a:lnTo>
                    <a:lnTo>
                      <a:pt x="1490" y="911"/>
                    </a:lnTo>
                    <a:lnTo>
                      <a:pt x="1487" y="925"/>
                    </a:lnTo>
                    <a:lnTo>
                      <a:pt x="1482" y="939"/>
                    </a:lnTo>
                    <a:lnTo>
                      <a:pt x="1477" y="953"/>
                    </a:lnTo>
                    <a:lnTo>
                      <a:pt x="1472" y="967"/>
                    </a:lnTo>
                    <a:lnTo>
                      <a:pt x="1465" y="982"/>
                    </a:lnTo>
                    <a:lnTo>
                      <a:pt x="1458" y="983"/>
                    </a:lnTo>
                    <a:lnTo>
                      <a:pt x="1452" y="986"/>
                    </a:lnTo>
                    <a:lnTo>
                      <a:pt x="1447" y="991"/>
                    </a:lnTo>
                    <a:lnTo>
                      <a:pt x="1442" y="996"/>
                    </a:lnTo>
                    <a:lnTo>
                      <a:pt x="1437" y="1003"/>
                    </a:lnTo>
                    <a:lnTo>
                      <a:pt x="1434" y="1010"/>
                    </a:lnTo>
                    <a:lnTo>
                      <a:pt x="1429" y="1018"/>
                    </a:lnTo>
                    <a:lnTo>
                      <a:pt x="1426" y="1026"/>
                    </a:lnTo>
                    <a:lnTo>
                      <a:pt x="1423" y="1034"/>
                    </a:lnTo>
                    <a:lnTo>
                      <a:pt x="1420" y="1042"/>
                    </a:lnTo>
                    <a:lnTo>
                      <a:pt x="1418" y="1050"/>
                    </a:lnTo>
                    <a:lnTo>
                      <a:pt x="1415" y="1058"/>
                    </a:lnTo>
                    <a:lnTo>
                      <a:pt x="1413" y="1065"/>
                    </a:lnTo>
                    <a:lnTo>
                      <a:pt x="1411" y="1072"/>
                    </a:lnTo>
                    <a:lnTo>
                      <a:pt x="1409" y="1079"/>
                    </a:lnTo>
                    <a:lnTo>
                      <a:pt x="1408" y="1085"/>
                    </a:lnTo>
                    <a:lnTo>
                      <a:pt x="1400" y="1081"/>
                    </a:lnTo>
                    <a:lnTo>
                      <a:pt x="1392" y="1079"/>
                    </a:lnTo>
                    <a:lnTo>
                      <a:pt x="1385" y="1076"/>
                    </a:lnTo>
                    <a:lnTo>
                      <a:pt x="1377" y="1071"/>
                    </a:lnTo>
                    <a:lnTo>
                      <a:pt x="1370" y="1067"/>
                    </a:lnTo>
                    <a:lnTo>
                      <a:pt x="1362" y="1062"/>
                    </a:lnTo>
                    <a:lnTo>
                      <a:pt x="1354" y="1056"/>
                    </a:lnTo>
                    <a:lnTo>
                      <a:pt x="1347" y="1052"/>
                    </a:lnTo>
                    <a:lnTo>
                      <a:pt x="1339" y="1046"/>
                    </a:lnTo>
                    <a:lnTo>
                      <a:pt x="1332" y="1040"/>
                    </a:lnTo>
                    <a:lnTo>
                      <a:pt x="1324" y="1036"/>
                    </a:lnTo>
                    <a:lnTo>
                      <a:pt x="1318" y="1030"/>
                    </a:lnTo>
                    <a:lnTo>
                      <a:pt x="1309" y="1025"/>
                    </a:lnTo>
                    <a:lnTo>
                      <a:pt x="1303" y="1019"/>
                    </a:lnTo>
                    <a:lnTo>
                      <a:pt x="1296" y="1015"/>
                    </a:lnTo>
                    <a:lnTo>
                      <a:pt x="1289" y="1011"/>
                    </a:lnTo>
                    <a:lnTo>
                      <a:pt x="1226" y="1014"/>
                    </a:lnTo>
                    <a:lnTo>
                      <a:pt x="1165" y="1017"/>
                    </a:lnTo>
                    <a:lnTo>
                      <a:pt x="1103" y="1021"/>
                    </a:lnTo>
                    <a:lnTo>
                      <a:pt x="1042" y="1024"/>
                    </a:lnTo>
                    <a:lnTo>
                      <a:pt x="981" y="1029"/>
                    </a:lnTo>
                    <a:lnTo>
                      <a:pt x="920" y="1033"/>
                    </a:lnTo>
                    <a:lnTo>
                      <a:pt x="859" y="1038"/>
                    </a:lnTo>
                    <a:lnTo>
                      <a:pt x="798" y="1042"/>
                    </a:lnTo>
                    <a:lnTo>
                      <a:pt x="736" y="1047"/>
                    </a:lnTo>
                    <a:lnTo>
                      <a:pt x="674" y="1052"/>
                    </a:lnTo>
                    <a:lnTo>
                      <a:pt x="612" y="1056"/>
                    </a:lnTo>
                    <a:lnTo>
                      <a:pt x="548" y="1062"/>
                    </a:lnTo>
                    <a:lnTo>
                      <a:pt x="484" y="1067"/>
                    </a:lnTo>
                    <a:lnTo>
                      <a:pt x="420" y="1071"/>
                    </a:lnTo>
                    <a:lnTo>
                      <a:pt x="353" y="1076"/>
                    </a:lnTo>
                    <a:lnTo>
                      <a:pt x="286" y="1081"/>
                    </a:lnTo>
                    <a:lnTo>
                      <a:pt x="280" y="1080"/>
                    </a:lnTo>
                    <a:lnTo>
                      <a:pt x="276" y="1078"/>
                    </a:lnTo>
                    <a:lnTo>
                      <a:pt x="271" y="1073"/>
                    </a:lnTo>
                    <a:lnTo>
                      <a:pt x="267" y="1067"/>
                    </a:lnTo>
                    <a:lnTo>
                      <a:pt x="263" y="1060"/>
                    </a:lnTo>
                    <a:lnTo>
                      <a:pt x="259" y="1052"/>
                    </a:lnTo>
                    <a:lnTo>
                      <a:pt x="255" y="1042"/>
                    </a:lnTo>
                    <a:lnTo>
                      <a:pt x="252" y="1032"/>
                    </a:lnTo>
                    <a:lnTo>
                      <a:pt x="248" y="1023"/>
                    </a:lnTo>
                    <a:lnTo>
                      <a:pt x="245" y="1013"/>
                    </a:lnTo>
                    <a:lnTo>
                      <a:pt x="241" y="1003"/>
                    </a:lnTo>
                    <a:lnTo>
                      <a:pt x="238" y="994"/>
                    </a:lnTo>
                    <a:lnTo>
                      <a:pt x="233" y="986"/>
                    </a:lnTo>
                    <a:lnTo>
                      <a:pt x="230" y="979"/>
                    </a:lnTo>
                    <a:lnTo>
                      <a:pt x="225" y="973"/>
                    </a:lnTo>
                    <a:lnTo>
                      <a:pt x="221" y="970"/>
                    </a:lnTo>
                    <a:lnTo>
                      <a:pt x="225" y="961"/>
                    </a:lnTo>
                    <a:lnTo>
                      <a:pt x="230" y="952"/>
                    </a:lnTo>
                    <a:lnTo>
                      <a:pt x="232" y="942"/>
                    </a:lnTo>
                    <a:lnTo>
                      <a:pt x="233" y="932"/>
                    </a:lnTo>
                    <a:lnTo>
                      <a:pt x="233" y="923"/>
                    </a:lnTo>
                    <a:lnTo>
                      <a:pt x="232" y="914"/>
                    </a:lnTo>
                    <a:lnTo>
                      <a:pt x="231" y="903"/>
                    </a:lnTo>
                    <a:lnTo>
                      <a:pt x="229" y="893"/>
                    </a:lnTo>
                    <a:lnTo>
                      <a:pt x="225" y="883"/>
                    </a:lnTo>
                    <a:lnTo>
                      <a:pt x="222" y="874"/>
                    </a:lnTo>
                    <a:lnTo>
                      <a:pt x="220" y="863"/>
                    </a:lnTo>
                    <a:lnTo>
                      <a:pt x="216" y="853"/>
                    </a:lnTo>
                    <a:lnTo>
                      <a:pt x="214" y="842"/>
                    </a:lnTo>
                    <a:lnTo>
                      <a:pt x="212" y="832"/>
                    </a:lnTo>
                    <a:lnTo>
                      <a:pt x="209" y="822"/>
                    </a:lnTo>
                    <a:lnTo>
                      <a:pt x="209" y="813"/>
                    </a:lnTo>
                    <a:lnTo>
                      <a:pt x="215" y="799"/>
                    </a:lnTo>
                    <a:lnTo>
                      <a:pt x="218" y="786"/>
                    </a:lnTo>
                    <a:lnTo>
                      <a:pt x="218" y="776"/>
                    </a:lnTo>
                    <a:lnTo>
                      <a:pt x="216" y="767"/>
                    </a:lnTo>
                    <a:lnTo>
                      <a:pt x="212" y="757"/>
                    </a:lnTo>
                    <a:lnTo>
                      <a:pt x="205" y="749"/>
                    </a:lnTo>
                    <a:lnTo>
                      <a:pt x="198" y="743"/>
                    </a:lnTo>
                    <a:lnTo>
                      <a:pt x="191" y="735"/>
                    </a:lnTo>
                    <a:lnTo>
                      <a:pt x="184" y="728"/>
                    </a:lnTo>
                    <a:lnTo>
                      <a:pt x="177" y="721"/>
                    </a:lnTo>
                    <a:lnTo>
                      <a:pt x="172" y="713"/>
                    </a:lnTo>
                    <a:lnTo>
                      <a:pt x="169" y="705"/>
                    </a:lnTo>
                    <a:lnTo>
                      <a:pt x="168" y="695"/>
                    </a:lnTo>
                    <a:lnTo>
                      <a:pt x="169" y="686"/>
                    </a:lnTo>
                    <a:lnTo>
                      <a:pt x="175" y="675"/>
                    </a:lnTo>
                    <a:lnTo>
                      <a:pt x="184" y="663"/>
                    </a:lnTo>
                    <a:lnTo>
                      <a:pt x="179" y="658"/>
                    </a:lnTo>
                    <a:lnTo>
                      <a:pt x="177" y="652"/>
                    </a:lnTo>
                    <a:lnTo>
                      <a:pt x="174" y="647"/>
                    </a:lnTo>
                    <a:lnTo>
                      <a:pt x="171" y="641"/>
                    </a:lnTo>
                    <a:lnTo>
                      <a:pt x="169" y="636"/>
                    </a:lnTo>
                    <a:lnTo>
                      <a:pt x="167" y="631"/>
                    </a:lnTo>
                    <a:lnTo>
                      <a:pt x="166" y="625"/>
                    </a:lnTo>
                    <a:lnTo>
                      <a:pt x="164" y="621"/>
                    </a:lnTo>
                    <a:lnTo>
                      <a:pt x="163" y="615"/>
                    </a:lnTo>
                    <a:lnTo>
                      <a:pt x="163" y="610"/>
                    </a:lnTo>
                    <a:lnTo>
                      <a:pt x="163" y="605"/>
                    </a:lnTo>
                    <a:lnTo>
                      <a:pt x="164" y="600"/>
                    </a:lnTo>
                    <a:lnTo>
                      <a:pt x="166" y="594"/>
                    </a:lnTo>
                    <a:lnTo>
                      <a:pt x="168" y="589"/>
                    </a:lnTo>
                    <a:lnTo>
                      <a:pt x="171" y="583"/>
                    </a:lnTo>
                    <a:lnTo>
                      <a:pt x="175" y="578"/>
                    </a:lnTo>
                    <a:lnTo>
                      <a:pt x="167" y="570"/>
                    </a:lnTo>
                    <a:lnTo>
                      <a:pt x="160" y="563"/>
                    </a:lnTo>
                    <a:lnTo>
                      <a:pt x="152" y="556"/>
                    </a:lnTo>
                    <a:lnTo>
                      <a:pt x="145" y="550"/>
                    </a:lnTo>
                    <a:lnTo>
                      <a:pt x="138" y="541"/>
                    </a:lnTo>
                    <a:lnTo>
                      <a:pt x="131" y="535"/>
                    </a:lnTo>
                    <a:lnTo>
                      <a:pt x="123" y="527"/>
                    </a:lnTo>
                    <a:lnTo>
                      <a:pt x="116" y="519"/>
                    </a:lnTo>
                    <a:lnTo>
                      <a:pt x="109" y="509"/>
                    </a:lnTo>
                    <a:lnTo>
                      <a:pt x="102" y="500"/>
                    </a:lnTo>
                    <a:lnTo>
                      <a:pt x="95" y="491"/>
                    </a:lnTo>
                    <a:lnTo>
                      <a:pt x="88" y="482"/>
                    </a:lnTo>
                    <a:lnTo>
                      <a:pt x="82" y="471"/>
                    </a:lnTo>
                    <a:lnTo>
                      <a:pt x="76" y="460"/>
                    </a:lnTo>
                    <a:lnTo>
                      <a:pt x="69" y="448"/>
                    </a:lnTo>
                    <a:lnTo>
                      <a:pt x="63" y="437"/>
                    </a:lnTo>
                    <a:lnTo>
                      <a:pt x="63" y="429"/>
                    </a:lnTo>
                    <a:lnTo>
                      <a:pt x="62" y="423"/>
                    </a:lnTo>
                    <a:lnTo>
                      <a:pt x="62" y="417"/>
                    </a:lnTo>
                    <a:lnTo>
                      <a:pt x="61" y="412"/>
                    </a:lnTo>
                    <a:lnTo>
                      <a:pt x="59" y="407"/>
                    </a:lnTo>
                    <a:lnTo>
                      <a:pt x="56" y="402"/>
                    </a:lnTo>
                    <a:lnTo>
                      <a:pt x="54" y="398"/>
                    </a:lnTo>
                    <a:lnTo>
                      <a:pt x="52" y="394"/>
                    </a:lnTo>
                    <a:lnTo>
                      <a:pt x="48" y="391"/>
                    </a:lnTo>
                    <a:lnTo>
                      <a:pt x="45" y="388"/>
                    </a:lnTo>
                    <a:lnTo>
                      <a:pt x="41" y="384"/>
                    </a:lnTo>
                    <a:lnTo>
                      <a:pt x="38" y="381"/>
                    </a:lnTo>
                    <a:lnTo>
                      <a:pt x="34" y="378"/>
                    </a:lnTo>
                    <a:lnTo>
                      <a:pt x="31" y="375"/>
                    </a:lnTo>
                    <a:lnTo>
                      <a:pt x="26" y="371"/>
                    </a:lnTo>
                    <a:lnTo>
                      <a:pt x="23" y="369"/>
                    </a:lnTo>
                    <a:lnTo>
                      <a:pt x="22" y="361"/>
                    </a:lnTo>
                    <a:lnTo>
                      <a:pt x="21" y="353"/>
                    </a:lnTo>
                    <a:lnTo>
                      <a:pt x="20" y="346"/>
                    </a:lnTo>
                    <a:lnTo>
                      <a:pt x="18" y="338"/>
                    </a:lnTo>
                    <a:lnTo>
                      <a:pt x="17" y="330"/>
                    </a:lnTo>
                    <a:lnTo>
                      <a:pt x="16" y="322"/>
                    </a:lnTo>
                    <a:lnTo>
                      <a:pt x="15" y="314"/>
                    </a:lnTo>
                    <a:lnTo>
                      <a:pt x="14" y="306"/>
                    </a:lnTo>
                    <a:lnTo>
                      <a:pt x="14" y="299"/>
                    </a:lnTo>
                    <a:lnTo>
                      <a:pt x="14" y="291"/>
                    </a:lnTo>
                    <a:lnTo>
                      <a:pt x="15" y="284"/>
                    </a:lnTo>
                    <a:lnTo>
                      <a:pt x="17" y="277"/>
                    </a:lnTo>
                    <a:lnTo>
                      <a:pt x="20" y="270"/>
                    </a:lnTo>
                    <a:lnTo>
                      <a:pt x="23" y="263"/>
                    </a:lnTo>
                    <a:lnTo>
                      <a:pt x="28" y="258"/>
                    </a:lnTo>
                    <a:lnTo>
                      <a:pt x="33" y="253"/>
                    </a:lnTo>
                    <a:lnTo>
                      <a:pt x="34" y="247"/>
                    </a:lnTo>
                    <a:lnTo>
                      <a:pt x="36" y="243"/>
                    </a:lnTo>
                    <a:lnTo>
                      <a:pt x="37" y="237"/>
                    </a:lnTo>
                    <a:lnTo>
                      <a:pt x="38" y="231"/>
                    </a:lnTo>
                    <a:lnTo>
                      <a:pt x="38" y="226"/>
                    </a:lnTo>
                    <a:lnTo>
                      <a:pt x="38" y="220"/>
                    </a:lnTo>
                    <a:lnTo>
                      <a:pt x="38" y="215"/>
                    </a:lnTo>
                    <a:lnTo>
                      <a:pt x="37" y="209"/>
                    </a:lnTo>
                    <a:lnTo>
                      <a:pt x="36" y="204"/>
                    </a:lnTo>
                    <a:lnTo>
                      <a:pt x="33" y="199"/>
                    </a:lnTo>
                    <a:lnTo>
                      <a:pt x="31" y="195"/>
                    </a:lnTo>
                    <a:lnTo>
                      <a:pt x="29" y="191"/>
                    </a:lnTo>
                    <a:lnTo>
                      <a:pt x="25" y="188"/>
                    </a:lnTo>
                    <a:lnTo>
                      <a:pt x="21" y="184"/>
                    </a:lnTo>
                    <a:lnTo>
                      <a:pt x="16" y="182"/>
                    </a:lnTo>
                    <a:lnTo>
                      <a:pt x="11" y="182"/>
                    </a:lnTo>
                    <a:lnTo>
                      <a:pt x="11" y="174"/>
                    </a:lnTo>
                    <a:lnTo>
                      <a:pt x="11" y="166"/>
                    </a:lnTo>
                    <a:lnTo>
                      <a:pt x="10" y="157"/>
                    </a:lnTo>
                    <a:lnTo>
                      <a:pt x="9" y="147"/>
                    </a:lnTo>
                    <a:lnTo>
                      <a:pt x="7" y="137"/>
                    </a:lnTo>
                    <a:lnTo>
                      <a:pt x="5" y="127"/>
                    </a:lnTo>
                    <a:lnTo>
                      <a:pt x="2" y="118"/>
                    </a:lnTo>
                    <a:lnTo>
                      <a:pt x="1" y="107"/>
                    </a:lnTo>
                    <a:lnTo>
                      <a:pt x="0" y="97"/>
                    </a:lnTo>
                    <a:lnTo>
                      <a:pt x="0" y="88"/>
                    </a:lnTo>
                    <a:lnTo>
                      <a:pt x="0" y="80"/>
                    </a:lnTo>
                    <a:lnTo>
                      <a:pt x="2" y="72"/>
                    </a:lnTo>
                    <a:lnTo>
                      <a:pt x="6" y="66"/>
                    </a:lnTo>
                    <a:lnTo>
                      <a:pt x="10" y="60"/>
                    </a:lnTo>
                    <a:lnTo>
                      <a:pt x="17" y="57"/>
                    </a:lnTo>
                    <a:lnTo>
                      <a:pt x="26" y="56"/>
                    </a:lnTo>
                    <a:lnTo>
                      <a:pt x="109" y="50"/>
                    </a:lnTo>
                    <a:lnTo>
                      <a:pt x="192" y="44"/>
                    </a:lnTo>
                    <a:lnTo>
                      <a:pt x="276" y="41"/>
                    </a:lnTo>
                    <a:lnTo>
                      <a:pt x="359" y="37"/>
                    </a:lnTo>
                    <a:lnTo>
                      <a:pt x="441" y="35"/>
                    </a:lnTo>
                    <a:lnTo>
                      <a:pt x="525" y="33"/>
                    </a:lnTo>
                    <a:lnTo>
                      <a:pt x="608" y="30"/>
                    </a:lnTo>
                    <a:lnTo>
                      <a:pt x="691" y="29"/>
                    </a:lnTo>
                    <a:lnTo>
                      <a:pt x="774" y="27"/>
                    </a:lnTo>
                    <a:lnTo>
                      <a:pt x="856" y="25"/>
                    </a:lnTo>
                    <a:lnTo>
                      <a:pt x="939" y="22"/>
                    </a:lnTo>
                    <a:lnTo>
                      <a:pt x="1022" y="19"/>
                    </a:lnTo>
                    <a:lnTo>
                      <a:pt x="1104" y="15"/>
                    </a:lnTo>
                    <a:lnTo>
                      <a:pt x="1186" y="12"/>
                    </a:lnTo>
                    <a:lnTo>
                      <a:pt x="1269" y="6"/>
                    </a:lnTo>
                    <a:lnTo>
                      <a:pt x="1352" y="0"/>
                    </a:lnTo>
                    <a:close/>
                  </a:path>
                </a:pathLst>
              </a:custGeom>
              <a:noFill/>
              <a:ln w="1143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" name="Freeform 24"/>
              <p:cNvSpPr>
                <a:spLocks/>
              </p:cNvSpPr>
              <p:nvPr/>
            </p:nvSpPr>
            <p:spPr bwMode="auto">
              <a:xfrm>
                <a:off x="2906713" y="2460625"/>
                <a:ext cx="927100" cy="541338"/>
              </a:xfrm>
              <a:custGeom>
                <a:avLst/>
                <a:gdLst>
                  <a:gd name="T0" fmla="*/ 426081881 w 1967"/>
                  <a:gd name="T1" fmla="*/ 160248863 h 1182"/>
                  <a:gd name="T2" fmla="*/ 426526342 w 1967"/>
                  <a:gd name="T3" fmla="*/ 149341960 h 1182"/>
                  <a:gd name="T4" fmla="*/ 427414793 w 1967"/>
                  <a:gd name="T5" fmla="*/ 138435057 h 1182"/>
                  <a:gd name="T6" fmla="*/ 424526974 w 1967"/>
                  <a:gd name="T7" fmla="*/ 127737911 h 1182"/>
                  <a:gd name="T8" fmla="*/ 424748969 w 1967"/>
                  <a:gd name="T9" fmla="*/ 109069973 h 1182"/>
                  <a:gd name="T10" fmla="*/ 425193430 w 1967"/>
                  <a:gd name="T11" fmla="*/ 88934223 h 1182"/>
                  <a:gd name="T12" fmla="*/ 423194061 w 1967"/>
                  <a:gd name="T13" fmla="*/ 69217528 h 1182"/>
                  <a:gd name="T14" fmla="*/ 419417320 w 1967"/>
                  <a:gd name="T15" fmla="*/ 48661792 h 1182"/>
                  <a:gd name="T16" fmla="*/ 414974594 w 1967"/>
                  <a:gd name="T17" fmla="*/ 36915862 h 1182"/>
                  <a:gd name="T18" fmla="*/ 407865572 w 1967"/>
                  <a:gd name="T19" fmla="*/ 26847979 h 1182"/>
                  <a:gd name="T20" fmla="*/ 402978385 w 1967"/>
                  <a:gd name="T21" fmla="*/ 15521563 h 1182"/>
                  <a:gd name="T22" fmla="*/ 406755126 w 1967"/>
                  <a:gd name="T23" fmla="*/ 3146355 h 1182"/>
                  <a:gd name="T24" fmla="*/ 337666633 w 1967"/>
                  <a:gd name="T25" fmla="*/ 3146355 h 1182"/>
                  <a:gd name="T26" fmla="*/ 237921574 w 1967"/>
                  <a:gd name="T27" fmla="*/ 5034168 h 1182"/>
                  <a:gd name="T28" fmla="*/ 136177205 w 1967"/>
                  <a:gd name="T29" fmla="*/ 4195141 h 1182"/>
                  <a:gd name="T30" fmla="*/ 35543710 w 1967"/>
                  <a:gd name="T31" fmla="*/ 1468299 h 1182"/>
                  <a:gd name="T32" fmla="*/ 9996845 w 1967"/>
                  <a:gd name="T33" fmla="*/ 12165448 h 1182"/>
                  <a:gd name="T34" fmla="*/ 8663932 w 1967"/>
                  <a:gd name="T35" fmla="*/ 29155306 h 1182"/>
                  <a:gd name="T36" fmla="*/ 7553013 w 1967"/>
                  <a:gd name="T37" fmla="*/ 46774438 h 1182"/>
                  <a:gd name="T38" fmla="*/ 6442096 w 1967"/>
                  <a:gd name="T39" fmla="*/ 64602876 h 1182"/>
                  <a:gd name="T40" fmla="*/ 4887189 w 1967"/>
                  <a:gd name="T41" fmla="*/ 96485015 h 1182"/>
                  <a:gd name="T42" fmla="*/ 2665825 w 1967"/>
                  <a:gd name="T43" fmla="*/ 133191133 h 1182"/>
                  <a:gd name="T44" fmla="*/ 666456 w 1967"/>
                  <a:gd name="T45" fmla="*/ 169058654 h 1182"/>
                  <a:gd name="T46" fmla="*/ 0 w 1967"/>
                  <a:gd name="T47" fmla="*/ 203247661 h 1182"/>
                  <a:gd name="T48" fmla="*/ 59091667 w 1967"/>
                  <a:gd name="T49" fmla="*/ 213735050 h 1182"/>
                  <a:gd name="T50" fmla="*/ 138621035 w 1967"/>
                  <a:gd name="T51" fmla="*/ 215413106 h 1182"/>
                  <a:gd name="T52" fmla="*/ 218150358 w 1967"/>
                  <a:gd name="T53" fmla="*/ 216252133 h 1182"/>
                  <a:gd name="T54" fmla="*/ 295458378 w 1967"/>
                  <a:gd name="T55" fmla="*/ 217091161 h 1182"/>
                  <a:gd name="T56" fmla="*/ 316562505 w 1967"/>
                  <a:gd name="T57" fmla="*/ 217930189 h 1182"/>
                  <a:gd name="T58" fmla="*/ 321671688 w 1967"/>
                  <a:gd name="T59" fmla="*/ 220027758 h 1182"/>
                  <a:gd name="T60" fmla="*/ 326781341 w 1967"/>
                  <a:gd name="T61" fmla="*/ 221705814 h 1182"/>
                  <a:gd name="T62" fmla="*/ 329002704 w 1967"/>
                  <a:gd name="T63" fmla="*/ 222544841 h 1182"/>
                  <a:gd name="T64" fmla="*/ 334556348 w 1967"/>
                  <a:gd name="T65" fmla="*/ 224642411 h 1182"/>
                  <a:gd name="T66" fmla="*/ 340332457 w 1967"/>
                  <a:gd name="T67" fmla="*/ 227369251 h 1182"/>
                  <a:gd name="T68" fmla="*/ 345886101 w 1967"/>
                  <a:gd name="T69" fmla="*/ 229885876 h 1182"/>
                  <a:gd name="T70" fmla="*/ 351884205 w 1967"/>
                  <a:gd name="T71" fmla="*/ 231354175 h 1182"/>
                  <a:gd name="T72" fmla="*/ 359437217 w 1967"/>
                  <a:gd name="T73" fmla="*/ 225271682 h 1182"/>
                  <a:gd name="T74" fmla="*/ 369211592 w 1967"/>
                  <a:gd name="T75" fmla="*/ 224222897 h 1182"/>
                  <a:gd name="T76" fmla="*/ 379652894 w 1967"/>
                  <a:gd name="T77" fmla="*/ 224852168 h 1182"/>
                  <a:gd name="T78" fmla="*/ 389871730 w 1967"/>
                  <a:gd name="T79" fmla="*/ 222544841 h 1182"/>
                  <a:gd name="T80" fmla="*/ 400534555 w 1967"/>
                  <a:gd name="T81" fmla="*/ 230095633 h 1182"/>
                  <a:gd name="T82" fmla="*/ 412308770 w 1967"/>
                  <a:gd name="T83" fmla="*/ 236807855 h 1182"/>
                  <a:gd name="T84" fmla="*/ 424304507 w 1967"/>
                  <a:gd name="T85" fmla="*/ 242680649 h 1182"/>
                  <a:gd name="T86" fmla="*/ 436967173 w 1967"/>
                  <a:gd name="T87" fmla="*/ 247924572 h 1182"/>
                  <a:gd name="T88" fmla="*/ 436300716 w 1967"/>
                  <a:gd name="T89" fmla="*/ 242680649 h 1182"/>
                  <a:gd name="T90" fmla="*/ 434301348 w 1967"/>
                  <a:gd name="T91" fmla="*/ 238905425 h 1182"/>
                  <a:gd name="T92" fmla="*/ 431191534 w 1967"/>
                  <a:gd name="T93" fmla="*/ 236178585 h 1182"/>
                  <a:gd name="T94" fmla="*/ 427859254 w 1967"/>
                  <a:gd name="T95" fmla="*/ 233661501 h 1182"/>
                  <a:gd name="T96" fmla="*/ 426748337 w 1967"/>
                  <a:gd name="T97" fmla="*/ 227159494 h 1182"/>
                  <a:gd name="T98" fmla="*/ 425859886 w 1967"/>
                  <a:gd name="T99" fmla="*/ 220447272 h 1182"/>
                  <a:gd name="T100" fmla="*/ 426526342 w 1967"/>
                  <a:gd name="T101" fmla="*/ 214364321 h 1182"/>
                  <a:gd name="T102" fmla="*/ 430080617 w 1967"/>
                  <a:gd name="T103" fmla="*/ 209330612 h 1182"/>
                  <a:gd name="T104" fmla="*/ 431191534 w 1967"/>
                  <a:gd name="T105" fmla="*/ 204715960 h 1182"/>
                  <a:gd name="T106" fmla="*/ 430969068 w 1967"/>
                  <a:gd name="T107" fmla="*/ 200101307 h 1182"/>
                  <a:gd name="T108" fmla="*/ 429192166 w 1967"/>
                  <a:gd name="T109" fmla="*/ 196326140 h 1182"/>
                  <a:gd name="T110" fmla="*/ 425193430 w 1967"/>
                  <a:gd name="T111" fmla="*/ 194438328 h 1182"/>
                  <a:gd name="T112" fmla="*/ 424748969 w 1967"/>
                  <a:gd name="T113" fmla="*/ 187096835 h 1182"/>
                  <a:gd name="T114" fmla="*/ 422971595 w 1967"/>
                  <a:gd name="T115" fmla="*/ 178707015 h 1182"/>
                  <a:gd name="T116" fmla="*/ 423194061 w 1967"/>
                  <a:gd name="T117" fmla="*/ 171365980 h 1182"/>
                  <a:gd name="T118" fmla="*/ 428525710 w 1967"/>
                  <a:gd name="T119" fmla="*/ 168009869 h 1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67"/>
                  <a:gd name="T181" fmla="*/ 0 h 1182"/>
                  <a:gd name="T182" fmla="*/ 1967 w 1967"/>
                  <a:gd name="T183" fmla="*/ 1182 h 118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67" h="1182">
                    <a:moveTo>
                      <a:pt x="1929" y="801"/>
                    </a:moveTo>
                    <a:lnTo>
                      <a:pt x="1924" y="788"/>
                    </a:lnTo>
                    <a:lnTo>
                      <a:pt x="1920" y="775"/>
                    </a:lnTo>
                    <a:lnTo>
                      <a:pt x="1918" y="764"/>
                    </a:lnTo>
                    <a:lnTo>
                      <a:pt x="1917" y="751"/>
                    </a:lnTo>
                    <a:lnTo>
                      <a:pt x="1918" y="738"/>
                    </a:lnTo>
                    <a:lnTo>
                      <a:pt x="1919" y="726"/>
                    </a:lnTo>
                    <a:lnTo>
                      <a:pt x="1920" y="712"/>
                    </a:lnTo>
                    <a:lnTo>
                      <a:pt x="1921" y="699"/>
                    </a:lnTo>
                    <a:lnTo>
                      <a:pt x="1923" y="687"/>
                    </a:lnTo>
                    <a:lnTo>
                      <a:pt x="1924" y="673"/>
                    </a:lnTo>
                    <a:lnTo>
                      <a:pt x="1924" y="660"/>
                    </a:lnTo>
                    <a:lnTo>
                      <a:pt x="1923" y="648"/>
                    </a:lnTo>
                    <a:lnTo>
                      <a:pt x="1920" y="635"/>
                    </a:lnTo>
                    <a:lnTo>
                      <a:pt x="1917" y="622"/>
                    </a:lnTo>
                    <a:lnTo>
                      <a:pt x="1911" y="609"/>
                    </a:lnTo>
                    <a:lnTo>
                      <a:pt x="1903" y="597"/>
                    </a:lnTo>
                    <a:lnTo>
                      <a:pt x="1906" y="571"/>
                    </a:lnTo>
                    <a:lnTo>
                      <a:pt x="1910" y="545"/>
                    </a:lnTo>
                    <a:lnTo>
                      <a:pt x="1912" y="520"/>
                    </a:lnTo>
                    <a:lnTo>
                      <a:pt x="1913" y="496"/>
                    </a:lnTo>
                    <a:lnTo>
                      <a:pt x="1914" y="472"/>
                    </a:lnTo>
                    <a:lnTo>
                      <a:pt x="1914" y="448"/>
                    </a:lnTo>
                    <a:lnTo>
                      <a:pt x="1914" y="424"/>
                    </a:lnTo>
                    <a:lnTo>
                      <a:pt x="1913" y="401"/>
                    </a:lnTo>
                    <a:lnTo>
                      <a:pt x="1911" y="377"/>
                    </a:lnTo>
                    <a:lnTo>
                      <a:pt x="1909" y="354"/>
                    </a:lnTo>
                    <a:lnTo>
                      <a:pt x="1905" y="330"/>
                    </a:lnTo>
                    <a:lnTo>
                      <a:pt x="1902" y="305"/>
                    </a:lnTo>
                    <a:lnTo>
                      <a:pt x="1897" y="281"/>
                    </a:lnTo>
                    <a:lnTo>
                      <a:pt x="1893" y="257"/>
                    </a:lnTo>
                    <a:lnTo>
                      <a:pt x="1888" y="232"/>
                    </a:lnTo>
                    <a:lnTo>
                      <a:pt x="1882" y="207"/>
                    </a:lnTo>
                    <a:lnTo>
                      <a:pt x="1879" y="196"/>
                    </a:lnTo>
                    <a:lnTo>
                      <a:pt x="1874" y="187"/>
                    </a:lnTo>
                    <a:lnTo>
                      <a:pt x="1868" y="176"/>
                    </a:lnTo>
                    <a:lnTo>
                      <a:pt x="1860" y="165"/>
                    </a:lnTo>
                    <a:lnTo>
                      <a:pt x="1852" y="154"/>
                    </a:lnTo>
                    <a:lnTo>
                      <a:pt x="1844" y="141"/>
                    </a:lnTo>
                    <a:lnTo>
                      <a:pt x="1836" y="128"/>
                    </a:lnTo>
                    <a:lnTo>
                      <a:pt x="1828" y="116"/>
                    </a:lnTo>
                    <a:lnTo>
                      <a:pt x="1822" y="102"/>
                    </a:lnTo>
                    <a:lnTo>
                      <a:pt x="1817" y="88"/>
                    </a:lnTo>
                    <a:lnTo>
                      <a:pt x="1814" y="74"/>
                    </a:lnTo>
                    <a:lnTo>
                      <a:pt x="1813" y="60"/>
                    </a:lnTo>
                    <a:lnTo>
                      <a:pt x="1816" y="45"/>
                    </a:lnTo>
                    <a:lnTo>
                      <a:pt x="1821" y="30"/>
                    </a:lnTo>
                    <a:lnTo>
                      <a:pt x="1831" y="15"/>
                    </a:lnTo>
                    <a:lnTo>
                      <a:pt x="1844" y="0"/>
                    </a:lnTo>
                    <a:lnTo>
                      <a:pt x="1737" y="6"/>
                    </a:lnTo>
                    <a:lnTo>
                      <a:pt x="1630" y="11"/>
                    </a:lnTo>
                    <a:lnTo>
                      <a:pt x="1520" y="15"/>
                    </a:lnTo>
                    <a:lnTo>
                      <a:pt x="1410" y="18"/>
                    </a:lnTo>
                    <a:lnTo>
                      <a:pt x="1298" y="22"/>
                    </a:lnTo>
                    <a:lnTo>
                      <a:pt x="1184" y="23"/>
                    </a:lnTo>
                    <a:lnTo>
                      <a:pt x="1071" y="24"/>
                    </a:lnTo>
                    <a:lnTo>
                      <a:pt x="957" y="25"/>
                    </a:lnTo>
                    <a:lnTo>
                      <a:pt x="842" y="24"/>
                    </a:lnTo>
                    <a:lnTo>
                      <a:pt x="728" y="23"/>
                    </a:lnTo>
                    <a:lnTo>
                      <a:pt x="613" y="20"/>
                    </a:lnTo>
                    <a:lnTo>
                      <a:pt x="499" y="18"/>
                    </a:lnTo>
                    <a:lnTo>
                      <a:pt x="385" y="15"/>
                    </a:lnTo>
                    <a:lnTo>
                      <a:pt x="272" y="11"/>
                    </a:lnTo>
                    <a:lnTo>
                      <a:pt x="160" y="7"/>
                    </a:lnTo>
                    <a:lnTo>
                      <a:pt x="50" y="2"/>
                    </a:lnTo>
                    <a:lnTo>
                      <a:pt x="47" y="20"/>
                    </a:lnTo>
                    <a:lnTo>
                      <a:pt x="46" y="39"/>
                    </a:lnTo>
                    <a:lnTo>
                      <a:pt x="45" y="58"/>
                    </a:lnTo>
                    <a:lnTo>
                      <a:pt x="44" y="78"/>
                    </a:lnTo>
                    <a:lnTo>
                      <a:pt x="43" y="97"/>
                    </a:lnTo>
                    <a:lnTo>
                      <a:pt x="40" y="118"/>
                    </a:lnTo>
                    <a:lnTo>
                      <a:pt x="39" y="139"/>
                    </a:lnTo>
                    <a:lnTo>
                      <a:pt x="38" y="159"/>
                    </a:lnTo>
                    <a:lnTo>
                      <a:pt x="37" y="180"/>
                    </a:lnTo>
                    <a:lnTo>
                      <a:pt x="36" y="201"/>
                    </a:lnTo>
                    <a:lnTo>
                      <a:pt x="34" y="223"/>
                    </a:lnTo>
                    <a:lnTo>
                      <a:pt x="32" y="243"/>
                    </a:lnTo>
                    <a:lnTo>
                      <a:pt x="31" y="265"/>
                    </a:lnTo>
                    <a:lnTo>
                      <a:pt x="30" y="286"/>
                    </a:lnTo>
                    <a:lnTo>
                      <a:pt x="29" y="308"/>
                    </a:lnTo>
                    <a:lnTo>
                      <a:pt x="28" y="330"/>
                    </a:lnTo>
                    <a:lnTo>
                      <a:pt x="25" y="373"/>
                    </a:lnTo>
                    <a:lnTo>
                      <a:pt x="24" y="417"/>
                    </a:lnTo>
                    <a:lnTo>
                      <a:pt x="22" y="460"/>
                    </a:lnTo>
                    <a:lnTo>
                      <a:pt x="20" y="504"/>
                    </a:lnTo>
                    <a:lnTo>
                      <a:pt x="17" y="548"/>
                    </a:lnTo>
                    <a:lnTo>
                      <a:pt x="14" y="591"/>
                    </a:lnTo>
                    <a:lnTo>
                      <a:pt x="12" y="635"/>
                    </a:lnTo>
                    <a:lnTo>
                      <a:pt x="9" y="679"/>
                    </a:lnTo>
                    <a:lnTo>
                      <a:pt x="7" y="721"/>
                    </a:lnTo>
                    <a:lnTo>
                      <a:pt x="5" y="764"/>
                    </a:lnTo>
                    <a:lnTo>
                      <a:pt x="3" y="806"/>
                    </a:lnTo>
                    <a:lnTo>
                      <a:pt x="1" y="848"/>
                    </a:lnTo>
                    <a:lnTo>
                      <a:pt x="0" y="889"/>
                    </a:lnTo>
                    <a:lnTo>
                      <a:pt x="0" y="929"/>
                    </a:lnTo>
                    <a:lnTo>
                      <a:pt x="0" y="969"/>
                    </a:lnTo>
                    <a:lnTo>
                      <a:pt x="3" y="1010"/>
                    </a:lnTo>
                    <a:lnTo>
                      <a:pt x="89" y="1013"/>
                    </a:lnTo>
                    <a:lnTo>
                      <a:pt x="177" y="1015"/>
                    </a:lnTo>
                    <a:lnTo>
                      <a:pt x="266" y="1019"/>
                    </a:lnTo>
                    <a:lnTo>
                      <a:pt x="355" y="1021"/>
                    </a:lnTo>
                    <a:lnTo>
                      <a:pt x="445" y="1023"/>
                    </a:lnTo>
                    <a:lnTo>
                      <a:pt x="535" y="1025"/>
                    </a:lnTo>
                    <a:lnTo>
                      <a:pt x="624" y="1027"/>
                    </a:lnTo>
                    <a:lnTo>
                      <a:pt x="714" y="1028"/>
                    </a:lnTo>
                    <a:lnTo>
                      <a:pt x="804" y="1029"/>
                    </a:lnTo>
                    <a:lnTo>
                      <a:pt x="894" y="1030"/>
                    </a:lnTo>
                    <a:lnTo>
                      <a:pt x="982" y="1031"/>
                    </a:lnTo>
                    <a:lnTo>
                      <a:pt x="1071" y="1033"/>
                    </a:lnTo>
                    <a:lnTo>
                      <a:pt x="1158" y="1033"/>
                    </a:lnTo>
                    <a:lnTo>
                      <a:pt x="1245" y="1034"/>
                    </a:lnTo>
                    <a:lnTo>
                      <a:pt x="1330" y="1035"/>
                    </a:lnTo>
                    <a:lnTo>
                      <a:pt x="1415" y="1036"/>
                    </a:lnTo>
                    <a:lnTo>
                      <a:pt x="1418" y="1036"/>
                    </a:lnTo>
                    <a:lnTo>
                      <a:pt x="1421" y="1038"/>
                    </a:lnTo>
                    <a:lnTo>
                      <a:pt x="1425" y="1039"/>
                    </a:lnTo>
                    <a:lnTo>
                      <a:pt x="1430" y="1042"/>
                    </a:lnTo>
                    <a:lnTo>
                      <a:pt x="1436" y="1043"/>
                    </a:lnTo>
                    <a:lnTo>
                      <a:pt x="1442" y="1045"/>
                    </a:lnTo>
                    <a:lnTo>
                      <a:pt x="1448" y="1049"/>
                    </a:lnTo>
                    <a:lnTo>
                      <a:pt x="1453" y="1051"/>
                    </a:lnTo>
                    <a:lnTo>
                      <a:pt x="1459" y="1053"/>
                    </a:lnTo>
                    <a:lnTo>
                      <a:pt x="1465" y="1054"/>
                    </a:lnTo>
                    <a:lnTo>
                      <a:pt x="1471" y="1057"/>
                    </a:lnTo>
                    <a:lnTo>
                      <a:pt x="1474" y="1058"/>
                    </a:lnTo>
                    <a:lnTo>
                      <a:pt x="1478" y="1060"/>
                    </a:lnTo>
                    <a:lnTo>
                      <a:pt x="1480" y="1060"/>
                    </a:lnTo>
                    <a:lnTo>
                      <a:pt x="1481" y="1061"/>
                    </a:lnTo>
                    <a:lnTo>
                      <a:pt x="1487" y="1062"/>
                    </a:lnTo>
                    <a:lnTo>
                      <a:pt x="1494" y="1065"/>
                    </a:lnTo>
                    <a:lnTo>
                      <a:pt x="1501" y="1067"/>
                    </a:lnTo>
                    <a:lnTo>
                      <a:pt x="1506" y="1071"/>
                    </a:lnTo>
                    <a:lnTo>
                      <a:pt x="1513" y="1074"/>
                    </a:lnTo>
                    <a:lnTo>
                      <a:pt x="1519" y="1077"/>
                    </a:lnTo>
                    <a:lnTo>
                      <a:pt x="1525" y="1081"/>
                    </a:lnTo>
                    <a:lnTo>
                      <a:pt x="1532" y="1084"/>
                    </a:lnTo>
                    <a:lnTo>
                      <a:pt x="1537" y="1088"/>
                    </a:lnTo>
                    <a:lnTo>
                      <a:pt x="1544" y="1091"/>
                    </a:lnTo>
                    <a:lnTo>
                      <a:pt x="1550" y="1093"/>
                    </a:lnTo>
                    <a:lnTo>
                      <a:pt x="1557" y="1096"/>
                    </a:lnTo>
                    <a:lnTo>
                      <a:pt x="1563" y="1098"/>
                    </a:lnTo>
                    <a:lnTo>
                      <a:pt x="1570" y="1100"/>
                    </a:lnTo>
                    <a:lnTo>
                      <a:pt x="1576" y="1102"/>
                    </a:lnTo>
                    <a:lnTo>
                      <a:pt x="1584" y="1103"/>
                    </a:lnTo>
                    <a:lnTo>
                      <a:pt x="1591" y="1091"/>
                    </a:lnTo>
                    <a:lnTo>
                      <a:pt x="1599" y="1084"/>
                    </a:lnTo>
                    <a:lnTo>
                      <a:pt x="1609" y="1077"/>
                    </a:lnTo>
                    <a:lnTo>
                      <a:pt x="1618" y="1074"/>
                    </a:lnTo>
                    <a:lnTo>
                      <a:pt x="1628" y="1072"/>
                    </a:lnTo>
                    <a:lnTo>
                      <a:pt x="1639" y="1069"/>
                    </a:lnTo>
                    <a:lnTo>
                      <a:pt x="1650" y="1069"/>
                    </a:lnTo>
                    <a:lnTo>
                      <a:pt x="1662" y="1069"/>
                    </a:lnTo>
                    <a:lnTo>
                      <a:pt x="1673" y="1071"/>
                    </a:lnTo>
                    <a:lnTo>
                      <a:pt x="1685" y="1072"/>
                    </a:lnTo>
                    <a:lnTo>
                      <a:pt x="1696" y="1072"/>
                    </a:lnTo>
                    <a:lnTo>
                      <a:pt x="1709" y="1072"/>
                    </a:lnTo>
                    <a:lnTo>
                      <a:pt x="1720" y="1071"/>
                    </a:lnTo>
                    <a:lnTo>
                      <a:pt x="1732" y="1069"/>
                    </a:lnTo>
                    <a:lnTo>
                      <a:pt x="1743" y="1066"/>
                    </a:lnTo>
                    <a:lnTo>
                      <a:pt x="1755" y="1061"/>
                    </a:lnTo>
                    <a:lnTo>
                      <a:pt x="1766" y="1071"/>
                    </a:lnTo>
                    <a:lnTo>
                      <a:pt x="1779" y="1080"/>
                    </a:lnTo>
                    <a:lnTo>
                      <a:pt x="1791" y="1089"/>
                    </a:lnTo>
                    <a:lnTo>
                      <a:pt x="1803" y="1097"/>
                    </a:lnTo>
                    <a:lnTo>
                      <a:pt x="1817" y="1106"/>
                    </a:lnTo>
                    <a:lnTo>
                      <a:pt x="1829" y="1114"/>
                    </a:lnTo>
                    <a:lnTo>
                      <a:pt x="1842" y="1121"/>
                    </a:lnTo>
                    <a:lnTo>
                      <a:pt x="1856" y="1129"/>
                    </a:lnTo>
                    <a:lnTo>
                      <a:pt x="1868" y="1136"/>
                    </a:lnTo>
                    <a:lnTo>
                      <a:pt x="1882" y="1143"/>
                    </a:lnTo>
                    <a:lnTo>
                      <a:pt x="1896" y="1150"/>
                    </a:lnTo>
                    <a:lnTo>
                      <a:pt x="1910" y="1157"/>
                    </a:lnTo>
                    <a:lnTo>
                      <a:pt x="1924" y="1162"/>
                    </a:lnTo>
                    <a:lnTo>
                      <a:pt x="1937" y="1169"/>
                    </a:lnTo>
                    <a:lnTo>
                      <a:pt x="1952" y="1175"/>
                    </a:lnTo>
                    <a:lnTo>
                      <a:pt x="1967" y="1182"/>
                    </a:lnTo>
                    <a:lnTo>
                      <a:pt x="1967" y="1174"/>
                    </a:lnTo>
                    <a:lnTo>
                      <a:pt x="1966" y="1168"/>
                    </a:lnTo>
                    <a:lnTo>
                      <a:pt x="1966" y="1162"/>
                    </a:lnTo>
                    <a:lnTo>
                      <a:pt x="1964" y="1157"/>
                    </a:lnTo>
                    <a:lnTo>
                      <a:pt x="1963" y="1152"/>
                    </a:lnTo>
                    <a:lnTo>
                      <a:pt x="1960" y="1147"/>
                    </a:lnTo>
                    <a:lnTo>
                      <a:pt x="1958" y="1143"/>
                    </a:lnTo>
                    <a:lnTo>
                      <a:pt x="1955" y="1139"/>
                    </a:lnTo>
                    <a:lnTo>
                      <a:pt x="1952" y="1136"/>
                    </a:lnTo>
                    <a:lnTo>
                      <a:pt x="1949" y="1133"/>
                    </a:lnTo>
                    <a:lnTo>
                      <a:pt x="1946" y="1129"/>
                    </a:lnTo>
                    <a:lnTo>
                      <a:pt x="1941" y="1126"/>
                    </a:lnTo>
                    <a:lnTo>
                      <a:pt x="1937" y="1123"/>
                    </a:lnTo>
                    <a:lnTo>
                      <a:pt x="1934" y="1120"/>
                    </a:lnTo>
                    <a:lnTo>
                      <a:pt x="1929" y="1116"/>
                    </a:lnTo>
                    <a:lnTo>
                      <a:pt x="1926" y="1114"/>
                    </a:lnTo>
                    <a:lnTo>
                      <a:pt x="1925" y="1106"/>
                    </a:lnTo>
                    <a:lnTo>
                      <a:pt x="1924" y="1098"/>
                    </a:lnTo>
                    <a:lnTo>
                      <a:pt x="1923" y="1091"/>
                    </a:lnTo>
                    <a:lnTo>
                      <a:pt x="1921" y="1083"/>
                    </a:lnTo>
                    <a:lnTo>
                      <a:pt x="1920" y="1075"/>
                    </a:lnTo>
                    <a:lnTo>
                      <a:pt x="1919" y="1067"/>
                    </a:lnTo>
                    <a:lnTo>
                      <a:pt x="1918" y="1059"/>
                    </a:lnTo>
                    <a:lnTo>
                      <a:pt x="1917" y="1051"/>
                    </a:lnTo>
                    <a:lnTo>
                      <a:pt x="1917" y="1044"/>
                    </a:lnTo>
                    <a:lnTo>
                      <a:pt x="1917" y="1036"/>
                    </a:lnTo>
                    <a:lnTo>
                      <a:pt x="1918" y="1029"/>
                    </a:lnTo>
                    <a:lnTo>
                      <a:pt x="1920" y="1022"/>
                    </a:lnTo>
                    <a:lnTo>
                      <a:pt x="1923" y="1015"/>
                    </a:lnTo>
                    <a:lnTo>
                      <a:pt x="1926" y="1008"/>
                    </a:lnTo>
                    <a:lnTo>
                      <a:pt x="1931" y="1003"/>
                    </a:lnTo>
                    <a:lnTo>
                      <a:pt x="1936" y="998"/>
                    </a:lnTo>
                    <a:lnTo>
                      <a:pt x="1937" y="992"/>
                    </a:lnTo>
                    <a:lnTo>
                      <a:pt x="1939" y="988"/>
                    </a:lnTo>
                    <a:lnTo>
                      <a:pt x="1940" y="982"/>
                    </a:lnTo>
                    <a:lnTo>
                      <a:pt x="1941" y="976"/>
                    </a:lnTo>
                    <a:lnTo>
                      <a:pt x="1941" y="971"/>
                    </a:lnTo>
                    <a:lnTo>
                      <a:pt x="1941" y="965"/>
                    </a:lnTo>
                    <a:lnTo>
                      <a:pt x="1941" y="960"/>
                    </a:lnTo>
                    <a:lnTo>
                      <a:pt x="1940" y="954"/>
                    </a:lnTo>
                    <a:lnTo>
                      <a:pt x="1939" y="949"/>
                    </a:lnTo>
                    <a:lnTo>
                      <a:pt x="1936" y="944"/>
                    </a:lnTo>
                    <a:lnTo>
                      <a:pt x="1934" y="940"/>
                    </a:lnTo>
                    <a:lnTo>
                      <a:pt x="1932" y="936"/>
                    </a:lnTo>
                    <a:lnTo>
                      <a:pt x="1928" y="933"/>
                    </a:lnTo>
                    <a:lnTo>
                      <a:pt x="1924" y="929"/>
                    </a:lnTo>
                    <a:lnTo>
                      <a:pt x="1919" y="927"/>
                    </a:lnTo>
                    <a:lnTo>
                      <a:pt x="1914" y="927"/>
                    </a:lnTo>
                    <a:lnTo>
                      <a:pt x="1914" y="919"/>
                    </a:lnTo>
                    <a:lnTo>
                      <a:pt x="1914" y="911"/>
                    </a:lnTo>
                    <a:lnTo>
                      <a:pt x="1913" y="902"/>
                    </a:lnTo>
                    <a:lnTo>
                      <a:pt x="1912" y="892"/>
                    </a:lnTo>
                    <a:lnTo>
                      <a:pt x="1910" y="882"/>
                    </a:lnTo>
                    <a:lnTo>
                      <a:pt x="1908" y="872"/>
                    </a:lnTo>
                    <a:lnTo>
                      <a:pt x="1905" y="863"/>
                    </a:lnTo>
                    <a:lnTo>
                      <a:pt x="1904" y="852"/>
                    </a:lnTo>
                    <a:lnTo>
                      <a:pt x="1903" y="842"/>
                    </a:lnTo>
                    <a:lnTo>
                      <a:pt x="1903" y="833"/>
                    </a:lnTo>
                    <a:lnTo>
                      <a:pt x="1903" y="825"/>
                    </a:lnTo>
                    <a:lnTo>
                      <a:pt x="1905" y="817"/>
                    </a:lnTo>
                    <a:lnTo>
                      <a:pt x="1909" y="811"/>
                    </a:lnTo>
                    <a:lnTo>
                      <a:pt x="1913" y="805"/>
                    </a:lnTo>
                    <a:lnTo>
                      <a:pt x="1920" y="802"/>
                    </a:lnTo>
                    <a:lnTo>
                      <a:pt x="1929" y="801"/>
                    </a:lnTo>
                    <a:close/>
                  </a:path>
                </a:pathLst>
              </a:custGeom>
              <a:noFill/>
              <a:ln w="1143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" name="Freeform 25"/>
              <p:cNvSpPr>
                <a:spLocks/>
              </p:cNvSpPr>
              <p:nvPr/>
            </p:nvSpPr>
            <p:spPr bwMode="auto">
              <a:xfrm>
                <a:off x="3040063" y="3873500"/>
                <a:ext cx="1112837" cy="528638"/>
              </a:xfrm>
              <a:custGeom>
                <a:avLst/>
                <a:gdLst>
                  <a:gd name="T0" fmla="*/ 503473565 w 2364"/>
                  <a:gd name="T1" fmla="*/ 8422874 h 1152"/>
                  <a:gd name="T2" fmla="*/ 504802944 w 2364"/>
                  <a:gd name="T3" fmla="*/ 18320151 h 1152"/>
                  <a:gd name="T4" fmla="*/ 505467633 w 2364"/>
                  <a:gd name="T5" fmla="*/ 28217425 h 1152"/>
                  <a:gd name="T6" fmla="*/ 509013269 w 2364"/>
                  <a:gd name="T7" fmla="*/ 69490657 h 1152"/>
                  <a:gd name="T8" fmla="*/ 514996413 w 2364"/>
                  <a:gd name="T9" fmla="*/ 134559021 h 1152"/>
                  <a:gd name="T10" fmla="*/ 520758308 w 2364"/>
                  <a:gd name="T11" fmla="*/ 201522560 h 1152"/>
                  <a:gd name="T12" fmla="*/ 519206739 w 2364"/>
                  <a:gd name="T13" fmla="*/ 242585199 h 1152"/>
                  <a:gd name="T14" fmla="*/ 509899679 w 2364"/>
                  <a:gd name="T15" fmla="*/ 238794735 h 1152"/>
                  <a:gd name="T16" fmla="*/ 501035587 w 2364"/>
                  <a:gd name="T17" fmla="*/ 232898496 h 1152"/>
                  <a:gd name="T18" fmla="*/ 492171849 w 2364"/>
                  <a:gd name="T19" fmla="*/ 230371865 h 1152"/>
                  <a:gd name="T20" fmla="*/ 489512621 w 2364"/>
                  <a:gd name="T21" fmla="*/ 227423516 h 1152"/>
                  <a:gd name="T22" fmla="*/ 485302296 w 2364"/>
                  <a:gd name="T23" fmla="*/ 223422481 h 1152"/>
                  <a:gd name="T24" fmla="*/ 480426810 w 2364"/>
                  <a:gd name="T25" fmla="*/ 224686255 h 1152"/>
                  <a:gd name="T26" fmla="*/ 466466455 w 2364"/>
                  <a:gd name="T27" fmla="*/ 228266033 h 1152"/>
                  <a:gd name="T28" fmla="*/ 451175779 w 2364"/>
                  <a:gd name="T29" fmla="*/ 223843739 h 1152"/>
                  <a:gd name="T30" fmla="*/ 436771984 w 2364"/>
                  <a:gd name="T31" fmla="*/ 231424551 h 1152"/>
                  <a:gd name="T32" fmla="*/ 425248665 w 2364"/>
                  <a:gd name="T33" fmla="*/ 230582035 h 1152"/>
                  <a:gd name="T34" fmla="*/ 413060657 w 2364"/>
                  <a:gd name="T35" fmla="*/ 236267644 h 1152"/>
                  <a:gd name="T36" fmla="*/ 400207960 w 2364"/>
                  <a:gd name="T37" fmla="*/ 236267644 h 1152"/>
                  <a:gd name="T38" fmla="*/ 396441074 w 2364"/>
                  <a:gd name="T39" fmla="*/ 233530384 h 1152"/>
                  <a:gd name="T40" fmla="*/ 392895437 w 2364"/>
                  <a:gd name="T41" fmla="*/ 231213922 h 1152"/>
                  <a:gd name="T42" fmla="*/ 389792770 w 2364"/>
                  <a:gd name="T43" fmla="*/ 228897461 h 1152"/>
                  <a:gd name="T44" fmla="*/ 382701497 w 2364"/>
                  <a:gd name="T45" fmla="*/ 235636216 h 1152"/>
                  <a:gd name="T46" fmla="*/ 372508027 w 2364"/>
                  <a:gd name="T47" fmla="*/ 232056439 h 1152"/>
                  <a:gd name="T48" fmla="*/ 362314558 w 2364"/>
                  <a:gd name="T49" fmla="*/ 232267068 h 1152"/>
                  <a:gd name="T50" fmla="*/ 350569989 w 2364"/>
                  <a:gd name="T51" fmla="*/ 237320790 h 1152"/>
                  <a:gd name="T52" fmla="*/ 338160262 w 2364"/>
                  <a:gd name="T53" fmla="*/ 230161236 h 1152"/>
                  <a:gd name="T54" fmla="*/ 326193974 w 2364"/>
                  <a:gd name="T55" fmla="*/ 226581459 h 1152"/>
                  <a:gd name="T56" fmla="*/ 312011427 w 2364"/>
                  <a:gd name="T57" fmla="*/ 229950607 h 1152"/>
                  <a:gd name="T58" fmla="*/ 299380450 w 2364"/>
                  <a:gd name="T59" fmla="*/ 219421445 h 1152"/>
                  <a:gd name="T60" fmla="*/ 287192442 w 2364"/>
                  <a:gd name="T61" fmla="*/ 211840633 h 1152"/>
                  <a:gd name="T62" fmla="*/ 273453336 w 2364"/>
                  <a:gd name="T63" fmla="*/ 216052297 h 1152"/>
                  <a:gd name="T64" fmla="*/ 268134881 w 2364"/>
                  <a:gd name="T65" fmla="*/ 212472520 h 1152"/>
                  <a:gd name="T66" fmla="*/ 262595177 w 2364"/>
                  <a:gd name="T67" fmla="*/ 212472520 h 1152"/>
                  <a:gd name="T68" fmla="*/ 257276722 w 2364"/>
                  <a:gd name="T69" fmla="*/ 215631039 h 1152"/>
                  <a:gd name="T70" fmla="*/ 243759277 w 2364"/>
                  <a:gd name="T71" fmla="*/ 210998575 h 1152"/>
                  <a:gd name="T72" fmla="*/ 230020171 w 2364"/>
                  <a:gd name="T73" fmla="*/ 206997540 h 1152"/>
                  <a:gd name="T74" fmla="*/ 220490919 w 2364"/>
                  <a:gd name="T75" fmla="*/ 197942782 h 1152"/>
                  <a:gd name="T76" fmla="*/ 214507775 w 2364"/>
                  <a:gd name="T77" fmla="*/ 198995469 h 1152"/>
                  <a:gd name="T78" fmla="*/ 206973533 w 2364"/>
                  <a:gd name="T79" fmla="*/ 198784840 h 1152"/>
                  <a:gd name="T80" fmla="*/ 198774602 w 2364"/>
                  <a:gd name="T81" fmla="*/ 197732153 h 1152"/>
                  <a:gd name="T82" fmla="*/ 193234427 w 2364"/>
                  <a:gd name="T83" fmla="*/ 194994434 h 1152"/>
                  <a:gd name="T84" fmla="*/ 187694252 w 2364"/>
                  <a:gd name="T85" fmla="*/ 189308824 h 1152"/>
                  <a:gd name="T86" fmla="*/ 181711108 w 2364"/>
                  <a:gd name="T87" fmla="*/ 184886990 h 1152"/>
                  <a:gd name="T88" fmla="*/ 177500782 w 2364"/>
                  <a:gd name="T89" fmla="*/ 178358864 h 1152"/>
                  <a:gd name="T90" fmla="*/ 178165942 w 2364"/>
                  <a:gd name="T91" fmla="*/ 129715469 h 1152"/>
                  <a:gd name="T92" fmla="*/ 178830631 w 2364"/>
                  <a:gd name="T93" fmla="*/ 71807119 h 1152"/>
                  <a:gd name="T94" fmla="*/ 168193722 w 2364"/>
                  <a:gd name="T95" fmla="*/ 50117353 h 1152"/>
                  <a:gd name="T96" fmla="*/ 112350858 w 2364"/>
                  <a:gd name="T97" fmla="*/ 48432779 h 1152"/>
                  <a:gd name="T98" fmla="*/ 55842849 w 2364"/>
                  <a:gd name="T99" fmla="*/ 48643409 h 1152"/>
                  <a:gd name="T100" fmla="*/ 0 w 2364"/>
                  <a:gd name="T101" fmla="*/ 49906724 h 1152"/>
                  <a:gd name="T102" fmla="*/ 0 w 2364"/>
                  <a:gd name="T103" fmla="*/ 40430709 h 1152"/>
                  <a:gd name="T104" fmla="*/ 0 w 2364"/>
                  <a:gd name="T105" fmla="*/ 22531816 h 1152"/>
                  <a:gd name="T106" fmla="*/ 0 w 2364"/>
                  <a:gd name="T107" fmla="*/ 10528706 h 1152"/>
                  <a:gd name="T108" fmla="*/ 15955372 w 2364"/>
                  <a:gd name="T109" fmla="*/ 8844132 h 1152"/>
                  <a:gd name="T110" fmla="*/ 34126060 w 2364"/>
                  <a:gd name="T111" fmla="*/ 9686648 h 1152"/>
                  <a:gd name="T112" fmla="*/ 50524394 w 2364"/>
                  <a:gd name="T113" fmla="*/ 9476019 h 1152"/>
                  <a:gd name="T114" fmla="*/ 137169872 w 2364"/>
                  <a:gd name="T115" fmla="*/ 9265390 h 1152"/>
                  <a:gd name="T116" fmla="*/ 276334283 w 2364"/>
                  <a:gd name="T117" fmla="*/ 9265390 h 1152"/>
                  <a:gd name="T118" fmla="*/ 417492703 w 2364"/>
                  <a:gd name="T119" fmla="*/ 5264353 h 115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64"/>
                  <a:gd name="T181" fmla="*/ 0 h 1152"/>
                  <a:gd name="T182" fmla="*/ 2364 w 2364"/>
                  <a:gd name="T183" fmla="*/ 1152 h 115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64" h="1152">
                    <a:moveTo>
                      <a:pt x="2259" y="0"/>
                    </a:moveTo>
                    <a:lnTo>
                      <a:pt x="2263" y="11"/>
                    </a:lnTo>
                    <a:lnTo>
                      <a:pt x="2267" y="20"/>
                    </a:lnTo>
                    <a:lnTo>
                      <a:pt x="2270" y="30"/>
                    </a:lnTo>
                    <a:lnTo>
                      <a:pt x="2272" y="40"/>
                    </a:lnTo>
                    <a:lnTo>
                      <a:pt x="2274" y="50"/>
                    </a:lnTo>
                    <a:lnTo>
                      <a:pt x="2275" y="59"/>
                    </a:lnTo>
                    <a:lnTo>
                      <a:pt x="2276" y="68"/>
                    </a:lnTo>
                    <a:lnTo>
                      <a:pt x="2278" y="77"/>
                    </a:lnTo>
                    <a:lnTo>
                      <a:pt x="2278" y="87"/>
                    </a:lnTo>
                    <a:lnTo>
                      <a:pt x="2278" y="96"/>
                    </a:lnTo>
                    <a:lnTo>
                      <a:pt x="2279" y="105"/>
                    </a:lnTo>
                    <a:lnTo>
                      <a:pt x="2280" y="114"/>
                    </a:lnTo>
                    <a:lnTo>
                      <a:pt x="2280" y="123"/>
                    </a:lnTo>
                    <a:lnTo>
                      <a:pt x="2281" y="134"/>
                    </a:lnTo>
                    <a:lnTo>
                      <a:pt x="2283" y="143"/>
                    </a:lnTo>
                    <a:lnTo>
                      <a:pt x="2286" y="153"/>
                    </a:lnTo>
                    <a:lnTo>
                      <a:pt x="2289" y="211"/>
                    </a:lnTo>
                    <a:lnTo>
                      <a:pt x="2294" y="270"/>
                    </a:lnTo>
                    <a:lnTo>
                      <a:pt x="2297" y="330"/>
                    </a:lnTo>
                    <a:lnTo>
                      <a:pt x="2303" y="391"/>
                    </a:lnTo>
                    <a:lnTo>
                      <a:pt x="2307" y="452"/>
                    </a:lnTo>
                    <a:lnTo>
                      <a:pt x="2312" y="514"/>
                    </a:lnTo>
                    <a:lnTo>
                      <a:pt x="2318" y="576"/>
                    </a:lnTo>
                    <a:lnTo>
                      <a:pt x="2324" y="639"/>
                    </a:lnTo>
                    <a:lnTo>
                      <a:pt x="2328" y="702"/>
                    </a:lnTo>
                    <a:lnTo>
                      <a:pt x="2334" y="766"/>
                    </a:lnTo>
                    <a:lnTo>
                      <a:pt x="2340" y="830"/>
                    </a:lnTo>
                    <a:lnTo>
                      <a:pt x="2344" y="893"/>
                    </a:lnTo>
                    <a:lnTo>
                      <a:pt x="2350" y="957"/>
                    </a:lnTo>
                    <a:lnTo>
                      <a:pt x="2355" y="1022"/>
                    </a:lnTo>
                    <a:lnTo>
                      <a:pt x="2359" y="1086"/>
                    </a:lnTo>
                    <a:lnTo>
                      <a:pt x="2364" y="1150"/>
                    </a:lnTo>
                    <a:lnTo>
                      <a:pt x="2352" y="1152"/>
                    </a:lnTo>
                    <a:lnTo>
                      <a:pt x="2343" y="1152"/>
                    </a:lnTo>
                    <a:lnTo>
                      <a:pt x="2334" y="1150"/>
                    </a:lnTo>
                    <a:lnTo>
                      <a:pt x="2325" y="1148"/>
                    </a:lnTo>
                    <a:lnTo>
                      <a:pt x="2317" y="1145"/>
                    </a:lnTo>
                    <a:lnTo>
                      <a:pt x="2309" y="1139"/>
                    </a:lnTo>
                    <a:lnTo>
                      <a:pt x="2301" y="1134"/>
                    </a:lnTo>
                    <a:lnTo>
                      <a:pt x="2294" y="1129"/>
                    </a:lnTo>
                    <a:lnTo>
                      <a:pt x="2286" y="1123"/>
                    </a:lnTo>
                    <a:lnTo>
                      <a:pt x="2278" y="1116"/>
                    </a:lnTo>
                    <a:lnTo>
                      <a:pt x="2270" y="1110"/>
                    </a:lnTo>
                    <a:lnTo>
                      <a:pt x="2261" y="1106"/>
                    </a:lnTo>
                    <a:lnTo>
                      <a:pt x="2252" y="1101"/>
                    </a:lnTo>
                    <a:lnTo>
                      <a:pt x="2243" y="1098"/>
                    </a:lnTo>
                    <a:lnTo>
                      <a:pt x="2233" y="1095"/>
                    </a:lnTo>
                    <a:lnTo>
                      <a:pt x="2222" y="1095"/>
                    </a:lnTo>
                    <a:lnTo>
                      <a:pt x="2221" y="1094"/>
                    </a:lnTo>
                    <a:lnTo>
                      <a:pt x="2220" y="1093"/>
                    </a:lnTo>
                    <a:lnTo>
                      <a:pt x="2218" y="1091"/>
                    </a:lnTo>
                    <a:lnTo>
                      <a:pt x="2216" y="1087"/>
                    </a:lnTo>
                    <a:lnTo>
                      <a:pt x="2212" y="1084"/>
                    </a:lnTo>
                    <a:lnTo>
                      <a:pt x="2209" y="1080"/>
                    </a:lnTo>
                    <a:lnTo>
                      <a:pt x="2205" y="1077"/>
                    </a:lnTo>
                    <a:lnTo>
                      <a:pt x="2202" y="1072"/>
                    </a:lnTo>
                    <a:lnTo>
                      <a:pt x="2197" y="1068"/>
                    </a:lnTo>
                    <a:lnTo>
                      <a:pt x="2194" y="1064"/>
                    </a:lnTo>
                    <a:lnTo>
                      <a:pt x="2190" y="1061"/>
                    </a:lnTo>
                    <a:lnTo>
                      <a:pt x="2187" y="1057"/>
                    </a:lnTo>
                    <a:lnTo>
                      <a:pt x="2184" y="1054"/>
                    </a:lnTo>
                    <a:lnTo>
                      <a:pt x="2182" y="1052"/>
                    </a:lnTo>
                    <a:lnTo>
                      <a:pt x="2181" y="1050"/>
                    </a:lnTo>
                    <a:lnTo>
                      <a:pt x="2168" y="1067"/>
                    </a:lnTo>
                    <a:lnTo>
                      <a:pt x="2157" y="1077"/>
                    </a:lnTo>
                    <a:lnTo>
                      <a:pt x="2144" y="1084"/>
                    </a:lnTo>
                    <a:lnTo>
                      <a:pt x="2132" y="1086"/>
                    </a:lnTo>
                    <a:lnTo>
                      <a:pt x="2118" y="1086"/>
                    </a:lnTo>
                    <a:lnTo>
                      <a:pt x="2105" y="1084"/>
                    </a:lnTo>
                    <a:lnTo>
                      <a:pt x="2091" y="1079"/>
                    </a:lnTo>
                    <a:lnTo>
                      <a:pt x="2078" y="1075"/>
                    </a:lnTo>
                    <a:lnTo>
                      <a:pt x="2064" y="1070"/>
                    </a:lnTo>
                    <a:lnTo>
                      <a:pt x="2050" y="1065"/>
                    </a:lnTo>
                    <a:lnTo>
                      <a:pt x="2036" y="1063"/>
                    </a:lnTo>
                    <a:lnTo>
                      <a:pt x="2024" y="1063"/>
                    </a:lnTo>
                    <a:lnTo>
                      <a:pt x="2010" y="1065"/>
                    </a:lnTo>
                    <a:lnTo>
                      <a:pt x="1996" y="1071"/>
                    </a:lnTo>
                    <a:lnTo>
                      <a:pt x="1983" y="1083"/>
                    </a:lnTo>
                    <a:lnTo>
                      <a:pt x="1971" y="1099"/>
                    </a:lnTo>
                    <a:lnTo>
                      <a:pt x="1960" y="1093"/>
                    </a:lnTo>
                    <a:lnTo>
                      <a:pt x="1950" y="1090"/>
                    </a:lnTo>
                    <a:lnTo>
                      <a:pt x="1940" y="1090"/>
                    </a:lnTo>
                    <a:lnTo>
                      <a:pt x="1929" y="1092"/>
                    </a:lnTo>
                    <a:lnTo>
                      <a:pt x="1919" y="1095"/>
                    </a:lnTo>
                    <a:lnTo>
                      <a:pt x="1909" y="1100"/>
                    </a:lnTo>
                    <a:lnTo>
                      <a:pt x="1897" y="1106"/>
                    </a:lnTo>
                    <a:lnTo>
                      <a:pt x="1887" y="1111"/>
                    </a:lnTo>
                    <a:lnTo>
                      <a:pt x="1875" y="1116"/>
                    </a:lnTo>
                    <a:lnTo>
                      <a:pt x="1864" y="1122"/>
                    </a:lnTo>
                    <a:lnTo>
                      <a:pt x="1852" y="1125"/>
                    </a:lnTo>
                    <a:lnTo>
                      <a:pt x="1841" y="1127"/>
                    </a:lnTo>
                    <a:lnTo>
                      <a:pt x="1829" y="1127"/>
                    </a:lnTo>
                    <a:lnTo>
                      <a:pt x="1818" y="1126"/>
                    </a:lnTo>
                    <a:lnTo>
                      <a:pt x="1806" y="1122"/>
                    </a:lnTo>
                    <a:lnTo>
                      <a:pt x="1795" y="1114"/>
                    </a:lnTo>
                    <a:lnTo>
                      <a:pt x="1794" y="1113"/>
                    </a:lnTo>
                    <a:lnTo>
                      <a:pt x="1792" y="1113"/>
                    </a:lnTo>
                    <a:lnTo>
                      <a:pt x="1791" y="1110"/>
                    </a:lnTo>
                    <a:lnTo>
                      <a:pt x="1789" y="1109"/>
                    </a:lnTo>
                    <a:lnTo>
                      <a:pt x="1786" y="1107"/>
                    </a:lnTo>
                    <a:lnTo>
                      <a:pt x="1782" y="1104"/>
                    </a:lnTo>
                    <a:lnTo>
                      <a:pt x="1779" y="1102"/>
                    </a:lnTo>
                    <a:lnTo>
                      <a:pt x="1776" y="1100"/>
                    </a:lnTo>
                    <a:lnTo>
                      <a:pt x="1773" y="1098"/>
                    </a:lnTo>
                    <a:lnTo>
                      <a:pt x="1769" y="1095"/>
                    </a:lnTo>
                    <a:lnTo>
                      <a:pt x="1766" y="1093"/>
                    </a:lnTo>
                    <a:lnTo>
                      <a:pt x="1764" y="1091"/>
                    </a:lnTo>
                    <a:lnTo>
                      <a:pt x="1760" y="1090"/>
                    </a:lnTo>
                    <a:lnTo>
                      <a:pt x="1759" y="1087"/>
                    </a:lnTo>
                    <a:lnTo>
                      <a:pt x="1758" y="1087"/>
                    </a:lnTo>
                    <a:lnTo>
                      <a:pt x="1751" y="1102"/>
                    </a:lnTo>
                    <a:lnTo>
                      <a:pt x="1743" y="1111"/>
                    </a:lnTo>
                    <a:lnTo>
                      <a:pt x="1735" y="1117"/>
                    </a:lnTo>
                    <a:lnTo>
                      <a:pt x="1727" y="1119"/>
                    </a:lnTo>
                    <a:lnTo>
                      <a:pt x="1718" y="1119"/>
                    </a:lnTo>
                    <a:lnTo>
                      <a:pt x="1710" y="1116"/>
                    </a:lnTo>
                    <a:lnTo>
                      <a:pt x="1700" y="1113"/>
                    </a:lnTo>
                    <a:lnTo>
                      <a:pt x="1690" y="1107"/>
                    </a:lnTo>
                    <a:lnTo>
                      <a:pt x="1681" y="1102"/>
                    </a:lnTo>
                    <a:lnTo>
                      <a:pt x="1672" y="1098"/>
                    </a:lnTo>
                    <a:lnTo>
                      <a:pt x="1663" y="1095"/>
                    </a:lnTo>
                    <a:lnTo>
                      <a:pt x="1653" y="1095"/>
                    </a:lnTo>
                    <a:lnTo>
                      <a:pt x="1644" y="1098"/>
                    </a:lnTo>
                    <a:lnTo>
                      <a:pt x="1635" y="1103"/>
                    </a:lnTo>
                    <a:lnTo>
                      <a:pt x="1627" y="1114"/>
                    </a:lnTo>
                    <a:lnTo>
                      <a:pt x="1620" y="1130"/>
                    </a:lnTo>
                    <a:lnTo>
                      <a:pt x="1606" y="1131"/>
                    </a:lnTo>
                    <a:lnTo>
                      <a:pt x="1594" y="1130"/>
                    </a:lnTo>
                    <a:lnTo>
                      <a:pt x="1582" y="1127"/>
                    </a:lnTo>
                    <a:lnTo>
                      <a:pt x="1569" y="1122"/>
                    </a:lnTo>
                    <a:lnTo>
                      <a:pt x="1558" y="1116"/>
                    </a:lnTo>
                    <a:lnTo>
                      <a:pt x="1548" y="1108"/>
                    </a:lnTo>
                    <a:lnTo>
                      <a:pt x="1536" y="1101"/>
                    </a:lnTo>
                    <a:lnTo>
                      <a:pt x="1526" y="1093"/>
                    </a:lnTo>
                    <a:lnTo>
                      <a:pt x="1514" y="1086"/>
                    </a:lnTo>
                    <a:lnTo>
                      <a:pt x="1504" y="1082"/>
                    </a:lnTo>
                    <a:lnTo>
                      <a:pt x="1493" y="1077"/>
                    </a:lnTo>
                    <a:lnTo>
                      <a:pt x="1482" y="1075"/>
                    </a:lnTo>
                    <a:lnTo>
                      <a:pt x="1472" y="1076"/>
                    </a:lnTo>
                    <a:lnTo>
                      <a:pt x="1460" y="1079"/>
                    </a:lnTo>
                    <a:lnTo>
                      <a:pt x="1449" y="1087"/>
                    </a:lnTo>
                    <a:lnTo>
                      <a:pt x="1437" y="1099"/>
                    </a:lnTo>
                    <a:lnTo>
                      <a:pt x="1422" y="1096"/>
                    </a:lnTo>
                    <a:lnTo>
                      <a:pt x="1408" y="1092"/>
                    </a:lnTo>
                    <a:lnTo>
                      <a:pt x="1396" y="1085"/>
                    </a:lnTo>
                    <a:lnTo>
                      <a:pt x="1384" y="1076"/>
                    </a:lnTo>
                    <a:lnTo>
                      <a:pt x="1373" y="1065"/>
                    </a:lnTo>
                    <a:lnTo>
                      <a:pt x="1362" y="1054"/>
                    </a:lnTo>
                    <a:lnTo>
                      <a:pt x="1351" y="1042"/>
                    </a:lnTo>
                    <a:lnTo>
                      <a:pt x="1341" y="1032"/>
                    </a:lnTo>
                    <a:lnTo>
                      <a:pt x="1330" y="1023"/>
                    </a:lnTo>
                    <a:lnTo>
                      <a:pt x="1319" y="1014"/>
                    </a:lnTo>
                    <a:lnTo>
                      <a:pt x="1307" y="1008"/>
                    </a:lnTo>
                    <a:lnTo>
                      <a:pt x="1296" y="1006"/>
                    </a:lnTo>
                    <a:lnTo>
                      <a:pt x="1283" y="1006"/>
                    </a:lnTo>
                    <a:lnTo>
                      <a:pt x="1269" y="1009"/>
                    </a:lnTo>
                    <a:lnTo>
                      <a:pt x="1254" y="1018"/>
                    </a:lnTo>
                    <a:lnTo>
                      <a:pt x="1239" y="1032"/>
                    </a:lnTo>
                    <a:lnTo>
                      <a:pt x="1234" y="1026"/>
                    </a:lnTo>
                    <a:lnTo>
                      <a:pt x="1229" y="1022"/>
                    </a:lnTo>
                    <a:lnTo>
                      <a:pt x="1224" y="1017"/>
                    </a:lnTo>
                    <a:lnTo>
                      <a:pt x="1220" y="1014"/>
                    </a:lnTo>
                    <a:lnTo>
                      <a:pt x="1214" y="1011"/>
                    </a:lnTo>
                    <a:lnTo>
                      <a:pt x="1210" y="1009"/>
                    </a:lnTo>
                    <a:lnTo>
                      <a:pt x="1205" y="1008"/>
                    </a:lnTo>
                    <a:lnTo>
                      <a:pt x="1200" y="1007"/>
                    </a:lnTo>
                    <a:lnTo>
                      <a:pt x="1196" y="1007"/>
                    </a:lnTo>
                    <a:lnTo>
                      <a:pt x="1190" y="1008"/>
                    </a:lnTo>
                    <a:lnTo>
                      <a:pt x="1185" y="1009"/>
                    </a:lnTo>
                    <a:lnTo>
                      <a:pt x="1181" y="1010"/>
                    </a:lnTo>
                    <a:lnTo>
                      <a:pt x="1176" y="1013"/>
                    </a:lnTo>
                    <a:lnTo>
                      <a:pt x="1170" y="1016"/>
                    </a:lnTo>
                    <a:lnTo>
                      <a:pt x="1166" y="1019"/>
                    </a:lnTo>
                    <a:lnTo>
                      <a:pt x="1161" y="1024"/>
                    </a:lnTo>
                    <a:lnTo>
                      <a:pt x="1150" y="1018"/>
                    </a:lnTo>
                    <a:lnTo>
                      <a:pt x="1138" y="1014"/>
                    </a:lnTo>
                    <a:lnTo>
                      <a:pt x="1126" y="1009"/>
                    </a:lnTo>
                    <a:lnTo>
                      <a:pt x="1113" y="1006"/>
                    </a:lnTo>
                    <a:lnTo>
                      <a:pt x="1100" y="1002"/>
                    </a:lnTo>
                    <a:lnTo>
                      <a:pt x="1088" y="999"/>
                    </a:lnTo>
                    <a:lnTo>
                      <a:pt x="1075" y="997"/>
                    </a:lnTo>
                    <a:lnTo>
                      <a:pt x="1062" y="992"/>
                    </a:lnTo>
                    <a:lnTo>
                      <a:pt x="1050" y="988"/>
                    </a:lnTo>
                    <a:lnTo>
                      <a:pt x="1038" y="983"/>
                    </a:lnTo>
                    <a:lnTo>
                      <a:pt x="1028" y="977"/>
                    </a:lnTo>
                    <a:lnTo>
                      <a:pt x="1018" y="970"/>
                    </a:lnTo>
                    <a:lnTo>
                      <a:pt x="1008" y="962"/>
                    </a:lnTo>
                    <a:lnTo>
                      <a:pt x="1001" y="952"/>
                    </a:lnTo>
                    <a:lnTo>
                      <a:pt x="995" y="940"/>
                    </a:lnTo>
                    <a:lnTo>
                      <a:pt x="990" y="926"/>
                    </a:lnTo>
                    <a:lnTo>
                      <a:pt x="985" y="933"/>
                    </a:lnTo>
                    <a:lnTo>
                      <a:pt x="981" y="939"/>
                    </a:lnTo>
                    <a:lnTo>
                      <a:pt x="975" y="943"/>
                    </a:lnTo>
                    <a:lnTo>
                      <a:pt x="968" y="945"/>
                    </a:lnTo>
                    <a:lnTo>
                      <a:pt x="962" y="947"/>
                    </a:lnTo>
                    <a:lnTo>
                      <a:pt x="955" y="947"/>
                    </a:lnTo>
                    <a:lnTo>
                      <a:pt x="949" y="947"/>
                    </a:lnTo>
                    <a:lnTo>
                      <a:pt x="940" y="946"/>
                    </a:lnTo>
                    <a:lnTo>
                      <a:pt x="934" y="944"/>
                    </a:lnTo>
                    <a:lnTo>
                      <a:pt x="926" y="943"/>
                    </a:lnTo>
                    <a:lnTo>
                      <a:pt x="919" y="941"/>
                    </a:lnTo>
                    <a:lnTo>
                      <a:pt x="911" y="940"/>
                    </a:lnTo>
                    <a:lnTo>
                      <a:pt x="904" y="939"/>
                    </a:lnTo>
                    <a:lnTo>
                      <a:pt x="897" y="939"/>
                    </a:lnTo>
                    <a:lnTo>
                      <a:pt x="890" y="940"/>
                    </a:lnTo>
                    <a:lnTo>
                      <a:pt x="884" y="943"/>
                    </a:lnTo>
                    <a:lnTo>
                      <a:pt x="880" y="937"/>
                    </a:lnTo>
                    <a:lnTo>
                      <a:pt x="875" y="932"/>
                    </a:lnTo>
                    <a:lnTo>
                      <a:pt x="872" y="926"/>
                    </a:lnTo>
                    <a:lnTo>
                      <a:pt x="867" y="921"/>
                    </a:lnTo>
                    <a:lnTo>
                      <a:pt x="862" y="916"/>
                    </a:lnTo>
                    <a:lnTo>
                      <a:pt x="858" y="910"/>
                    </a:lnTo>
                    <a:lnTo>
                      <a:pt x="853" y="905"/>
                    </a:lnTo>
                    <a:lnTo>
                      <a:pt x="847" y="899"/>
                    </a:lnTo>
                    <a:lnTo>
                      <a:pt x="843" y="894"/>
                    </a:lnTo>
                    <a:lnTo>
                      <a:pt x="837" y="890"/>
                    </a:lnTo>
                    <a:lnTo>
                      <a:pt x="832" y="885"/>
                    </a:lnTo>
                    <a:lnTo>
                      <a:pt x="827" y="882"/>
                    </a:lnTo>
                    <a:lnTo>
                      <a:pt x="820" y="878"/>
                    </a:lnTo>
                    <a:lnTo>
                      <a:pt x="814" y="876"/>
                    </a:lnTo>
                    <a:lnTo>
                      <a:pt x="807" y="875"/>
                    </a:lnTo>
                    <a:lnTo>
                      <a:pt x="801" y="875"/>
                    </a:lnTo>
                    <a:lnTo>
                      <a:pt x="801" y="867"/>
                    </a:lnTo>
                    <a:lnTo>
                      <a:pt x="801" y="847"/>
                    </a:lnTo>
                    <a:lnTo>
                      <a:pt x="801" y="816"/>
                    </a:lnTo>
                    <a:lnTo>
                      <a:pt x="803" y="775"/>
                    </a:lnTo>
                    <a:lnTo>
                      <a:pt x="803" y="728"/>
                    </a:lnTo>
                    <a:lnTo>
                      <a:pt x="804" y="674"/>
                    </a:lnTo>
                    <a:lnTo>
                      <a:pt x="804" y="616"/>
                    </a:lnTo>
                    <a:lnTo>
                      <a:pt x="805" y="558"/>
                    </a:lnTo>
                    <a:lnTo>
                      <a:pt x="806" y="499"/>
                    </a:lnTo>
                    <a:lnTo>
                      <a:pt x="806" y="442"/>
                    </a:lnTo>
                    <a:lnTo>
                      <a:pt x="807" y="388"/>
                    </a:lnTo>
                    <a:lnTo>
                      <a:pt x="807" y="341"/>
                    </a:lnTo>
                    <a:lnTo>
                      <a:pt x="808" y="299"/>
                    </a:lnTo>
                    <a:lnTo>
                      <a:pt x="808" y="268"/>
                    </a:lnTo>
                    <a:lnTo>
                      <a:pt x="808" y="249"/>
                    </a:lnTo>
                    <a:lnTo>
                      <a:pt x="809" y="242"/>
                    </a:lnTo>
                    <a:lnTo>
                      <a:pt x="759" y="238"/>
                    </a:lnTo>
                    <a:lnTo>
                      <a:pt x="709" y="236"/>
                    </a:lnTo>
                    <a:lnTo>
                      <a:pt x="659" y="234"/>
                    </a:lnTo>
                    <a:lnTo>
                      <a:pt x="609" y="231"/>
                    </a:lnTo>
                    <a:lnTo>
                      <a:pt x="558" y="230"/>
                    </a:lnTo>
                    <a:lnTo>
                      <a:pt x="507" y="230"/>
                    </a:lnTo>
                    <a:lnTo>
                      <a:pt x="456" y="230"/>
                    </a:lnTo>
                    <a:lnTo>
                      <a:pt x="406" y="230"/>
                    </a:lnTo>
                    <a:lnTo>
                      <a:pt x="354" y="230"/>
                    </a:lnTo>
                    <a:lnTo>
                      <a:pt x="304" y="230"/>
                    </a:lnTo>
                    <a:lnTo>
                      <a:pt x="252" y="231"/>
                    </a:lnTo>
                    <a:lnTo>
                      <a:pt x="201" y="233"/>
                    </a:lnTo>
                    <a:lnTo>
                      <a:pt x="151" y="234"/>
                    </a:lnTo>
                    <a:lnTo>
                      <a:pt x="100" y="235"/>
                    </a:lnTo>
                    <a:lnTo>
                      <a:pt x="49" y="236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0" y="228"/>
                    </a:lnTo>
                    <a:lnTo>
                      <a:pt x="0" y="219"/>
                    </a:lnTo>
                    <a:lnTo>
                      <a:pt x="0" y="207"/>
                    </a:lnTo>
                    <a:lnTo>
                      <a:pt x="0" y="192"/>
                    </a:lnTo>
                    <a:lnTo>
                      <a:pt x="0" y="177"/>
                    </a:lnTo>
                    <a:lnTo>
                      <a:pt x="0" y="160"/>
                    </a:lnTo>
                    <a:lnTo>
                      <a:pt x="0" y="143"/>
                    </a:lnTo>
                    <a:lnTo>
                      <a:pt x="0" y="125"/>
                    </a:lnTo>
                    <a:lnTo>
                      <a:pt x="0" y="107"/>
                    </a:lnTo>
                    <a:lnTo>
                      <a:pt x="0" y="92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0" y="57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18" y="45"/>
                    </a:lnTo>
                    <a:lnTo>
                      <a:pt x="37" y="43"/>
                    </a:lnTo>
                    <a:lnTo>
                      <a:pt x="55" y="42"/>
                    </a:lnTo>
                    <a:lnTo>
                      <a:pt x="72" y="42"/>
                    </a:lnTo>
                    <a:lnTo>
                      <a:pt x="90" y="42"/>
                    </a:lnTo>
                    <a:lnTo>
                      <a:pt x="106" y="43"/>
                    </a:lnTo>
                    <a:lnTo>
                      <a:pt x="123" y="44"/>
                    </a:lnTo>
                    <a:lnTo>
                      <a:pt x="138" y="45"/>
                    </a:lnTo>
                    <a:lnTo>
                      <a:pt x="154" y="46"/>
                    </a:lnTo>
                    <a:lnTo>
                      <a:pt x="169" y="48"/>
                    </a:lnTo>
                    <a:lnTo>
                      <a:pt x="184" y="48"/>
                    </a:lnTo>
                    <a:lnTo>
                      <a:pt x="199" y="48"/>
                    </a:lnTo>
                    <a:lnTo>
                      <a:pt x="213" y="46"/>
                    </a:lnTo>
                    <a:lnTo>
                      <a:pt x="228" y="45"/>
                    </a:lnTo>
                    <a:lnTo>
                      <a:pt x="241" y="42"/>
                    </a:lnTo>
                    <a:lnTo>
                      <a:pt x="256" y="38"/>
                    </a:lnTo>
                    <a:lnTo>
                      <a:pt x="375" y="40"/>
                    </a:lnTo>
                    <a:lnTo>
                      <a:pt x="496" y="42"/>
                    </a:lnTo>
                    <a:lnTo>
                      <a:pt x="619" y="44"/>
                    </a:lnTo>
                    <a:lnTo>
                      <a:pt x="743" y="45"/>
                    </a:lnTo>
                    <a:lnTo>
                      <a:pt x="868" y="45"/>
                    </a:lnTo>
                    <a:lnTo>
                      <a:pt x="993" y="46"/>
                    </a:lnTo>
                    <a:lnTo>
                      <a:pt x="1121" y="45"/>
                    </a:lnTo>
                    <a:lnTo>
                      <a:pt x="1247" y="44"/>
                    </a:lnTo>
                    <a:lnTo>
                      <a:pt x="1375" y="42"/>
                    </a:lnTo>
                    <a:lnTo>
                      <a:pt x="1503" y="40"/>
                    </a:lnTo>
                    <a:lnTo>
                      <a:pt x="1630" y="36"/>
                    </a:lnTo>
                    <a:lnTo>
                      <a:pt x="1758" y="30"/>
                    </a:lnTo>
                    <a:lnTo>
                      <a:pt x="1884" y="25"/>
                    </a:lnTo>
                    <a:lnTo>
                      <a:pt x="2010" y="18"/>
                    </a:lnTo>
                    <a:lnTo>
                      <a:pt x="2135" y="10"/>
                    </a:lnTo>
                    <a:lnTo>
                      <a:pt x="2259" y="0"/>
                    </a:lnTo>
                    <a:close/>
                  </a:path>
                </a:pathLst>
              </a:custGeom>
              <a:noFill/>
              <a:ln w="1143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3" name="Freeform 27"/>
              <p:cNvSpPr>
                <a:spLocks/>
              </p:cNvSpPr>
              <p:nvPr/>
            </p:nvSpPr>
            <p:spPr bwMode="auto">
              <a:xfrm>
                <a:off x="4217988" y="4471988"/>
                <a:ext cx="728662" cy="609600"/>
              </a:xfrm>
              <a:custGeom>
                <a:avLst/>
                <a:gdLst>
                  <a:gd name="T0" fmla="*/ 280826458 w 1552"/>
                  <a:gd name="T1" fmla="*/ 205249094 h 1330"/>
                  <a:gd name="T2" fmla="*/ 310804880 w 1552"/>
                  <a:gd name="T3" fmla="*/ 212391953 h 1330"/>
                  <a:gd name="T4" fmla="*/ 324471514 w 1552"/>
                  <a:gd name="T5" fmla="*/ 218904129 h 1330"/>
                  <a:gd name="T6" fmla="*/ 320062922 w 1552"/>
                  <a:gd name="T7" fmla="*/ 226046988 h 1330"/>
                  <a:gd name="T8" fmla="*/ 311025544 w 1552"/>
                  <a:gd name="T9" fmla="*/ 225837066 h 1330"/>
                  <a:gd name="T10" fmla="*/ 306616953 w 1552"/>
                  <a:gd name="T11" fmla="*/ 232979925 h 1330"/>
                  <a:gd name="T12" fmla="*/ 303530939 w 1552"/>
                  <a:gd name="T13" fmla="*/ 240332764 h 1330"/>
                  <a:gd name="T14" fmla="*/ 327116669 w 1552"/>
                  <a:gd name="T15" fmla="*/ 248736074 h 1330"/>
                  <a:gd name="T16" fmla="*/ 337256429 w 1552"/>
                  <a:gd name="T17" fmla="*/ 252937270 h 1330"/>
                  <a:gd name="T18" fmla="*/ 338579007 w 1552"/>
                  <a:gd name="T19" fmla="*/ 262181186 h 1330"/>
                  <a:gd name="T20" fmla="*/ 331305065 w 1552"/>
                  <a:gd name="T21" fmla="*/ 267432911 h 1330"/>
                  <a:gd name="T22" fmla="*/ 323589795 w 1552"/>
                  <a:gd name="T23" fmla="*/ 264281785 h 1330"/>
                  <a:gd name="T24" fmla="*/ 314552418 w 1552"/>
                  <a:gd name="T25" fmla="*/ 261340580 h 1330"/>
                  <a:gd name="T26" fmla="*/ 304191993 w 1552"/>
                  <a:gd name="T27" fmla="*/ 257138925 h 1330"/>
                  <a:gd name="T28" fmla="*/ 292950319 w 1552"/>
                  <a:gd name="T29" fmla="*/ 252307045 h 1330"/>
                  <a:gd name="T30" fmla="*/ 283692277 w 1552"/>
                  <a:gd name="T31" fmla="*/ 253567496 h 1330"/>
                  <a:gd name="T32" fmla="*/ 287439345 w 1552"/>
                  <a:gd name="T33" fmla="*/ 272685095 h 1330"/>
                  <a:gd name="T34" fmla="*/ 281928840 w 1552"/>
                  <a:gd name="T35" fmla="*/ 278357123 h 1330"/>
                  <a:gd name="T36" fmla="*/ 268923261 w 1552"/>
                  <a:gd name="T37" fmla="*/ 276046144 h 1330"/>
                  <a:gd name="T38" fmla="*/ 265617052 w 1552"/>
                  <a:gd name="T39" fmla="*/ 266802686 h 1330"/>
                  <a:gd name="T40" fmla="*/ 250627841 w 1552"/>
                  <a:gd name="T41" fmla="*/ 264281785 h 1330"/>
                  <a:gd name="T42" fmla="*/ 240488021 w 1552"/>
                  <a:gd name="T43" fmla="*/ 273315320 h 1330"/>
                  <a:gd name="T44" fmla="*/ 228143965 w 1552"/>
                  <a:gd name="T45" fmla="*/ 278357123 h 1330"/>
                  <a:gd name="T46" fmla="*/ 222192601 w 1552"/>
                  <a:gd name="T47" fmla="*/ 271214722 h 1330"/>
                  <a:gd name="T48" fmla="*/ 203676517 w 1552"/>
                  <a:gd name="T49" fmla="*/ 271214722 h 1330"/>
                  <a:gd name="T50" fmla="*/ 187805588 w 1552"/>
                  <a:gd name="T51" fmla="*/ 263651559 h 1330"/>
                  <a:gd name="T52" fmla="*/ 177004304 w 1552"/>
                  <a:gd name="T53" fmla="*/ 254828405 h 1330"/>
                  <a:gd name="T54" fmla="*/ 171493799 w 1552"/>
                  <a:gd name="T55" fmla="*/ 252097123 h 1330"/>
                  <a:gd name="T56" fmla="*/ 149891701 w 1552"/>
                  <a:gd name="T57" fmla="*/ 245584489 h 1330"/>
                  <a:gd name="T58" fmla="*/ 150773419 w 1552"/>
                  <a:gd name="T59" fmla="*/ 259239982 h 1330"/>
                  <a:gd name="T60" fmla="*/ 128069407 w 1552"/>
                  <a:gd name="T61" fmla="*/ 257979531 h 1330"/>
                  <a:gd name="T62" fmla="*/ 94784277 w 1552"/>
                  <a:gd name="T63" fmla="*/ 249155918 h 1330"/>
                  <a:gd name="T64" fmla="*/ 65247184 w 1552"/>
                  <a:gd name="T65" fmla="*/ 247055320 h 1330"/>
                  <a:gd name="T66" fmla="*/ 30419289 w 1552"/>
                  <a:gd name="T67" fmla="*/ 253777876 h 1330"/>
                  <a:gd name="T68" fmla="*/ 19177146 w 1552"/>
                  <a:gd name="T69" fmla="*/ 243273968 h 1330"/>
                  <a:gd name="T70" fmla="*/ 34387028 w 1552"/>
                  <a:gd name="T71" fmla="*/ 226257369 h 1330"/>
                  <a:gd name="T72" fmla="*/ 36811519 w 1552"/>
                  <a:gd name="T73" fmla="*/ 200627136 h 1330"/>
                  <a:gd name="T74" fmla="*/ 38574956 w 1552"/>
                  <a:gd name="T75" fmla="*/ 174997361 h 1330"/>
                  <a:gd name="T76" fmla="*/ 42763352 w 1552"/>
                  <a:gd name="T77" fmla="*/ 148737361 h 1330"/>
                  <a:gd name="T78" fmla="*/ 30419289 w 1552"/>
                  <a:gd name="T79" fmla="*/ 126048791 h 1330"/>
                  <a:gd name="T80" fmla="*/ 25569838 w 1552"/>
                  <a:gd name="T81" fmla="*/ 115124551 h 1330"/>
                  <a:gd name="T82" fmla="*/ 11241677 w 1552"/>
                  <a:gd name="T83" fmla="*/ 90124543 h 1330"/>
                  <a:gd name="T84" fmla="*/ 3747069 w 1552"/>
                  <a:gd name="T85" fmla="*/ 48949043 h 1330"/>
                  <a:gd name="T86" fmla="*/ 32623592 w 1552"/>
                  <a:gd name="T87" fmla="*/ 10714293 h 1330"/>
                  <a:gd name="T88" fmla="*/ 162676616 w 1552"/>
                  <a:gd name="T89" fmla="*/ 840148 h 1330"/>
                  <a:gd name="T90" fmla="*/ 180531177 w 1552"/>
                  <a:gd name="T91" fmla="*/ 8823617 h 1330"/>
                  <a:gd name="T92" fmla="*/ 181412895 w 1552"/>
                  <a:gd name="T93" fmla="*/ 16596246 h 1330"/>
                  <a:gd name="T94" fmla="*/ 182735473 w 1552"/>
                  <a:gd name="T95" fmla="*/ 24999556 h 1330"/>
                  <a:gd name="T96" fmla="*/ 191111797 w 1552"/>
                  <a:gd name="T97" fmla="*/ 38864979 h 1330"/>
                  <a:gd name="T98" fmla="*/ 197504489 w 1552"/>
                  <a:gd name="T99" fmla="*/ 48949043 h 1330"/>
                  <a:gd name="T100" fmla="*/ 189348360 w 1552"/>
                  <a:gd name="T101" fmla="*/ 57772198 h 1330"/>
                  <a:gd name="T102" fmla="*/ 187584923 w 1552"/>
                  <a:gd name="T103" fmla="*/ 77729959 h 1330"/>
                  <a:gd name="T104" fmla="*/ 175240867 w 1552"/>
                  <a:gd name="T105" fmla="*/ 103569656 h 1330"/>
                  <a:gd name="T106" fmla="*/ 172154853 w 1552"/>
                  <a:gd name="T107" fmla="*/ 123317509 h 1330"/>
                  <a:gd name="T108" fmla="*/ 164660717 w 1552"/>
                  <a:gd name="T109" fmla="*/ 136973002 h 1330"/>
                  <a:gd name="T110" fmla="*/ 177445163 w 1552"/>
                  <a:gd name="T111" fmla="*/ 144325784 h 1330"/>
                  <a:gd name="T112" fmla="*/ 285896573 w 1552"/>
                  <a:gd name="T113" fmla="*/ 136342318 h 1330"/>
                  <a:gd name="T114" fmla="*/ 284794190 w 1552"/>
                  <a:gd name="T115" fmla="*/ 150837959 h 1330"/>
                  <a:gd name="T116" fmla="*/ 289864305 w 1552"/>
                  <a:gd name="T117" fmla="*/ 174367136 h 133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2"/>
                  <a:gd name="T178" fmla="*/ 0 h 1330"/>
                  <a:gd name="T179" fmla="*/ 1552 w 1552"/>
                  <a:gd name="T180" fmla="*/ 1330 h 133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2" h="1330">
                    <a:moveTo>
                      <a:pt x="1389" y="921"/>
                    </a:moveTo>
                    <a:lnTo>
                      <a:pt x="1364" y="918"/>
                    </a:lnTo>
                    <a:lnTo>
                      <a:pt x="1342" y="918"/>
                    </a:lnTo>
                    <a:lnTo>
                      <a:pt x="1321" y="919"/>
                    </a:lnTo>
                    <a:lnTo>
                      <a:pt x="1305" y="921"/>
                    </a:lnTo>
                    <a:lnTo>
                      <a:pt x="1290" y="926"/>
                    </a:lnTo>
                    <a:lnTo>
                      <a:pt x="1280" y="931"/>
                    </a:lnTo>
                    <a:lnTo>
                      <a:pt x="1272" y="938"/>
                    </a:lnTo>
                    <a:lnTo>
                      <a:pt x="1267" y="946"/>
                    </a:lnTo>
                    <a:lnTo>
                      <a:pt x="1265" y="955"/>
                    </a:lnTo>
                    <a:lnTo>
                      <a:pt x="1267" y="966"/>
                    </a:lnTo>
                    <a:lnTo>
                      <a:pt x="1274" y="977"/>
                    </a:lnTo>
                    <a:lnTo>
                      <a:pt x="1283" y="989"/>
                    </a:lnTo>
                    <a:lnTo>
                      <a:pt x="1298" y="1001"/>
                    </a:lnTo>
                    <a:lnTo>
                      <a:pt x="1315" y="1015"/>
                    </a:lnTo>
                    <a:lnTo>
                      <a:pt x="1338" y="1029"/>
                    </a:lnTo>
                    <a:lnTo>
                      <a:pt x="1366" y="1044"/>
                    </a:lnTo>
                    <a:lnTo>
                      <a:pt x="1377" y="1045"/>
                    </a:lnTo>
                    <a:lnTo>
                      <a:pt x="1387" y="1043"/>
                    </a:lnTo>
                    <a:lnTo>
                      <a:pt x="1394" y="1039"/>
                    </a:lnTo>
                    <a:lnTo>
                      <a:pt x="1399" y="1034"/>
                    </a:lnTo>
                    <a:lnTo>
                      <a:pt x="1404" y="1027"/>
                    </a:lnTo>
                    <a:lnTo>
                      <a:pt x="1407" y="1019"/>
                    </a:lnTo>
                    <a:lnTo>
                      <a:pt x="1410" y="1011"/>
                    </a:lnTo>
                    <a:lnTo>
                      <a:pt x="1413" y="1003"/>
                    </a:lnTo>
                    <a:lnTo>
                      <a:pt x="1415" y="996"/>
                    </a:lnTo>
                    <a:lnTo>
                      <a:pt x="1419" y="991"/>
                    </a:lnTo>
                    <a:lnTo>
                      <a:pt x="1422" y="988"/>
                    </a:lnTo>
                    <a:lnTo>
                      <a:pt x="1428" y="988"/>
                    </a:lnTo>
                    <a:lnTo>
                      <a:pt x="1435" y="990"/>
                    </a:lnTo>
                    <a:lnTo>
                      <a:pt x="1443" y="997"/>
                    </a:lnTo>
                    <a:lnTo>
                      <a:pt x="1454" y="1007"/>
                    </a:lnTo>
                    <a:lnTo>
                      <a:pt x="1468" y="1023"/>
                    </a:lnTo>
                    <a:lnTo>
                      <a:pt x="1469" y="1030"/>
                    </a:lnTo>
                    <a:lnTo>
                      <a:pt x="1471" y="1036"/>
                    </a:lnTo>
                    <a:lnTo>
                      <a:pt x="1472" y="1042"/>
                    </a:lnTo>
                    <a:lnTo>
                      <a:pt x="1472" y="1046"/>
                    </a:lnTo>
                    <a:lnTo>
                      <a:pt x="1472" y="1050"/>
                    </a:lnTo>
                    <a:lnTo>
                      <a:pt x="1472" y="1054"/>
                    </a:lnTo>
                    <a:lnTo>
                      <a:pt x="1471" y="1058"/>
                    </a:lnTo>
                    <a:lnTo>
                      <a:pt x="1469" y="1060"/>
                    </a:lnTo>
                    <a:lnTo>
                      <a:pt x="1468" y="1062"/>
                    </a:lnTo>
                    <a:lnTo>
                      <a:pt x="1466" y="1065"/>
                    </a:lnTo>
                    <a:lnTo>
                      <a:pt x="1464" y="1067"/>
                    </a:lnTo>
                    <a:lnTo>
                      <a:pt x="1461" y="1069"/>
                    </a:lnTo>
                    <a:lnTo>
                      <a:pt x="1459" y="1072"/>
                    </a:lnTo>
                    <a:lnTo>
                      <a:pt x="1456" y="1074"/>
                    </a:lnTo>
                    <a:lnTo>
                      <a:pt x="1452" y="1076"/>
                    </a:lnTo>
                    <a:lnTo>
                      <a:pt x="1450" y="1078"/>
                    </a:lnTo>
                    <a:lnTo>
                      <a:pt x="1452" y="1077"/>
                    </a:lnTo>
                    <a:lnTo>
                      <a:pt x="1451" y="1077"/>
                    </a:lnTo>
                    <a:lnTo>
                      <a:pt x="1449" y="1077"/>
                    </a:lnTo>
                    <a:lnTo>
                      <a:pt x="1445" y="1076"/>
                    </a:lnTo>
                    <a:lnTo>
                      <a:pt x="1442" y="1076"/>
                    </a:lnTo>
                    <a:lnTo>
                      <a:pt x="1436" y="1075"/>
                    </a:lnTo>
                    <a:lnTo>
                      <a:pt x="1431" y="1075"/>
                    </a:lnTo>
                    <a:lnTo>
                      <a:pt x="1426" y="1075"/>
                    </a:lnTo>
                    <a:lnTo>
                      <a:pt x="1420" y="1075"/>
                    </a:lnTo>
                    <a:lnTo>
                      <a:pt x="1415" y="1075"/>
                    </a:lnTo>
                    <a:lnTo>
                      <a:pt x="1411" y="1075"/>
                    </a:lnTo>
                    <a:lnTo>
                      <a:pt x="1407" y="1076"/>
                    </a:lnTo>
                    <a:lnTo>
                      <a:pt x="1404" y="1077"/>
                    </a:lnTo>
                    <a:lnTo>
                      <a:pt x="1403" y="1078"/>
                    </a:lnTo>
                    <a:lnTo>
                      <a:pt x="1403" y="1081"/>
                    </a:lnTo>
                    <a:lnTo>
                      <a:pt x="1399" y="1083"/>
                    </a:lnTo>
                    <a:lnTo>
                      <a:pt x="1396" y="1086"/>
                    </a:lnTo>
                    <a:lnTo>
                      <a:pt x="1395" y="1090"/>
                    </a:lnTo>
                    <a:lnTo>
                      <a:pt x="1394" y="1093"/>
                    </a:lnTo>
                    <a:lnTo>
                      <a:pt x="1392" y="1098"/>
                    </a:lnTo>
                    <a:lnTo>
                      <a:pt x="1391" y="1101"/>
                    </a:lnTo>
                    <a:lnTo>
                      <a:pt x="1391" y="1106"/>
                    </a:lnTo>
                    <a:lnTo>
                      <a:pt x="1391" y="1109"/>
                    </a:lnTo>
                    <a:lnTo>
                      <a:pt x="1391" y="1114"/>
                    </a:lnTo>
                    <a:lnTo>
                      <a:pt x="1391" y="1116"/>
                    </a:lnTo>
                    <a:lnTo>
                      <a:pt x="1391" y="1120"/>
                    </a:lnTo>
                    <a:lnTo>
                      <a:pt x="1390" y="1122"/>
                    </a:lnTo>
                    <a:lnTo>
                      <a:pt x="1389" y="1123"/>
                    </a:lnTo>
                    <a:lnTo>
                      <a:pt x="1388" y="1123"/>
                    </a:lnTo>
                    <a:lnTo>
                      <a:pt x="1387" y="1123"/>
                    </a:lnTo>
                    <a:lnTo>
                      <a:pt x="1384" y="1122"/>
                    </a:lnTo>
                    <a:lnTo>
                      <a:pt x="1377" y="1129"/>
                    </a:lnTo>
                    <a:lnTo>
                      <a:pt x="1374" y="1135"/>
                    </a:lnTo>
                    <a:lnTo>
                      <a:pt x="1374" y="1139"/>
                    </a:lnTo>
                    <a:lnTo>
                      <a:pt x="1377" y="1144"/>
                    </a:lnTo>
                    <a:lnTo>
                      <a:pt x="1383" y="1147"/>
                    </a:lnTo>
                    <a:lnTo>
                      <a:pt x="1390" y="1150"/>
                    </a:lnTo>
                    <a:lnTo>
                      <a:pt x="1399" y="1153"/>
                    </a:lnTo>
                    <a:lnTo>
                      <a:pt x="1410" y="1155"/>
                    </a:lnTo>
                    <a:lnTo>
                      <a:pt x="1420" y="1158"/>
                    </a:lnTo>
                    <a:lnTo>
                      <a:pt x="1431" y="1160"/>
                    </a:lnTo>
                    <a:lnTo>
                      <a:pt x="1443" y="1162"/>
                    </a:lnTo>
                    <a:lnTo>
                      <a:pt x="1453" y="1165"/>
                    </a:lnTo>
                    <a:lnTo>
                      <a:pt x="1464" y="1168"/>
                    </a:lnTo>
                    <a:lnTo>
                      <a:pt x="1472" y="1173"/>
                    </a:lnTo>
                    <a:lnTo>
                      <a:pt x="1479" y="1177"/>
                    </a:lnTo>
                    <a:lnTo>
                      <a:pt x="1484" y="1184"/>
                    </a:lnTo>
                    <a:lnTo>
                      <a:pt x="1490" y="1182"/>
                    </a:lnTo>
                    <a:lnTo>
                      <a:pt x="1496" y="1181"/>
                    </a:lnTo>
                    <a:lnTo>
                      <a:pt x="1502" y="1181"/>
                    </a:lnTo>
                    <a:lnTo>
                      <a:pt x="1505" y="1182"/>
                    </a:lnTo>
                    <a:lnTo>
                      <a:pt x="1508" y="1184"/>
                    </a:lnTo>
                    <a:lnTo>
                      <a:pt x="1512" y="1186"/>
                    </a:lnTo>
                    <a:lnTo>
                      <a:pt x="1515" y="1189"/>
                    </a:lnTo>
                    <a:lnTo>
                      <a:pt x="1518" y="1192"/>
                    </a:lnTo>
                    <a:lnTo>
                      <a:pt x="1520" y="1194"/>
                    </a:lnTo>
                    <a:lnTo>
                      <a:pt x="1523" y="1198"/>
                    </a:lnTo>
                    <a:lnTo>
                      <a:pt x="1527" y="1201"/>
                    </a:lnTo>
                    <a:lnTo>
                      <a:pt x="1530" y="1204"/>
                    </a:lnTo>
                    <a:lnTo>
                      <a:pt x="1534" y="1207"/>
                    </a:lnTo>
                    <a:lnTo>
                      <a:pt x="1540" y="1208"/>
                    </a:lnTo>
                    <a:lnTo>
                      <a:pt x="1545" y="1211"/>
                    </a:lnTo>
                    <a:lnTo>
                      <a:pt x="1552" y="1212"/>
                    </a:lnTo>
                    <a:lnTo>
                      <a:pt x="1552" y="1216"/>
                    </a:lnTo>
                    <a:lnTo>
                      <a:pt x="1551" y="1221"/>
                    </a:lnTo>
                    <a:lnTo>
                      <a:pt x="1550" y="1225"/>
                    </a:lnTo>
                    <a:lnTo>
                      <a:pt x="1548" y="1231"/>
                    </a:lnTo>
                    <a:lnTo>
                      <a:pt x="1545" y="1236"/>
                    </a:lnTo>
                    <a:lnTo>
                      <a:pt x="1542" y="1240"/>
                    </a:lnTo>
                    <a:lnTo>
                      <a:pt x="1540" y="1245"/>
                    </a:lnTo>
                    <a:lnTo>
                      <a:pt x="1536" y="1248"/>
                    </a:lnTo>
                    <a:lnTo>
                      <a:pt x="1531" y="1252"/>
                    </a:lnTo>
                    <a:lnTo>
                      <a:pt x="1528" y="1255"/>
                    </a:lnTo>
                    <a:lnTo>
                      <a:pt x="1525" y="1259"/>
                    </a:lnTo>
                    <a:lnTo>
                      <a:pt x="1522" y="1261"/>
                    </a:lnTo>
                    <a:lnTo>
                      <a:pt x="1520" y="1263"/>
                    </a:lnTo>
                    <a:lnTo>
                      <a:pt x="1518" y="1265"/>
                    </a:lnTo>
                    <a:lnTo>
                      <a:pt x="1517" y="1266"/>
                    </a:lnTo>
                    <a:lnTo>
                      <a:pt x="1517" y="1267"/>
                    </a:lnTo>
                    <a:lnTo>
                      <a:pt x="1512" y="1268"/>
                    </a:lnTo>
                    <a:lnTo>
                      <a:pt x="1508" y="1270"/>
                    </a:lnTo>
                    <a:lnTo>
                      <a:pt x="1505" y="1271"/>
                    </a:lnTo>
                    <a:lnTo>
                      <a:pt x="1503" y="1273"/>
                    </a:lnTo>
                    <a:lnTo>
                      <a:pt x="1500" y="1273"/>
                    </a:lnTo>
                    <a:lnTo>
                      <a:pt x="1499" y="1273"/>
                    </a:lnTo>
                    <a:lnTo>
                      <a:pt x="1497" y="1273"/>
                    </a:lnTo>
                    <a:lnTo>
                      <a:pt x="1496" y="1273"/>
                    </a:lnTo>
                    <a:lnTo>
                      <a:pt x="1494" y="1271"/>
                    </a:lnTo>
                    <a:lnTo>
                      <a:pt x="1491" y="1270"/>
                    </a:lnTo>
                    <a:lnTo>
                      <a:pt x="1489" y="1269"/>
                    </a:lnTo>
                    <a:lnTo>
                      <a:pt x="1487" y="1267"/>
                    </a:lnTo>
                    <a:lnTo>
                      <a:pt x="1483" y="1265"/>
                    </a:lnTo>
                    <a:lnTo>
                      <a:pt x="1479" y="1262"/>
                    </a:lnTo>
                    <a:lnTo>
                      <a:pt x="1474" y="1260"/>
                    </a:lnTo>
                    <a:lnTo>
                      <a:pt x="1468" y="1258"/>
                    </a:lnTo>
                    <a:lnTo>
                      <a:pt x="1463" y="1253"/>
                    </a:lnTo>
                    <a:lnTo>
                      <a:pt x="1458" y="1251"/>
                    </a:lnTo>
                    <a:lnTo>
                      <a:pt x="1454" y="1248"/>
                    </a:lnTo>
                    <a:lnTo>
                      <a:pt x="1451" y="1247"/>
                    </a:lnTo>
                    <a:lnTo>
                      <a:pt x="1446" y="1246"/>
                    </a:lnTo>
                    <a:lnTo>
                      <a:pt x="1444" y="1246"/>
                    </a:lnTo>
                    <a:lnTo>
                      <a:pt x="1441" y="1246"/>
                    </a:lnTo>
                    <a:lnTo>
                      <a:pt x="1437" y="1246"/>
                    </a:lnTo>
                    <a:lnTo>
                      <a:pt x="1435" y="1246"/>
                    </a:lnTo>
                    <a:lnTo>
                      <a:pt x="1431" y="1246"/>
                    </a:lnTo>
                    <a:lnTo>
                      <a:pt x="1429" y="1245"/>
                    </a:lnTo>
                    <a:lnTo>
                      <a:pt x="1427" y="1244"/>
                    </a:lnTo>
                    <a:lnTo>
                      <a:pt x="1425" y="1242"/>
                    </a:lnTo>
                    <a:lnTo>
                      <a:pt x="1421" y="1239"/>
                    </a:lnTo>
                    <a:lnTo>
                      <a:pt x="1419" y="1236"/>
                    </a:lnTo>
                    <a:lnTo>
                      <a:pt x="1417" y="1231"/>
                    </a:lnTo>
                    <a:lnTo>
                      <a:pt x="1415" y="1230"/>
                    </a:lnTo>
                    <a:lnTo>
                      <a:pt x="1413" y="1230"/>
                    </a:lnTo>
                    <a:lnTo>
                      <a:pt x="1410" y="1229"/>
                    </a:lnTo>
                    <a:lnTo>
                      <a:pt x="1405" y="1229"/>
                    </a:lnTo>
                    <a:lnTo>
                      <a:pt x="1399" y="1228"/>
                    </a:lnTo>
                    <a:lnTo>
                      <a:pt x="1392" y="1227"/>
                    </a:lnTo>
                    <a:lnTo>
                      <a:pt x="1385" y="1225"/>
                    </a:lnTo>
                    <a:lnTo>
                      <a:pt x="1380" y="1224"/>
                    </a:lnTo>
                    <a:lnTo>
                      <a:pt x="1373" y="1222"/>
                    </a:lnTo>
                    <a:lnTo>
                      <a:pt x="1366" y="1221"/>
                    </a:lnTo>
                    <a:lnTo>
                      <a:pt x="1359" y="1220"/>
                    </a:lnTo>
                    <a:lnTo>
                      <a:pt x="1354" y="1219"/>
                    </a:lnTo>
                    <a:lnTo>
                      <a:pt x="1349" y="1219"/>
                    </a:lnTo>
                    <a:lnTo>
                      <a:pt x="1345" y="1217"/>
                    </a:lnTo>
                    <a:lnTo>
                      <a:pt x="1343" y="1217"/>
                    </a:lnTo>
                    <a:lnTo>
                      <a:pt x="1341" y="1213"/>
                    </a:lnTo>
                    <a:lnTo>
                      <a:pt x="1338" y="1209"/>
                    </a:lnTo>
                    <a:lnTo>
                      <a:pt x="1336" y="1206"/>
                    </a:lnTo>
                    <a:lnTo>
                      <a:pt x="1333" y="1204"/>
                    </a:lnTo>
                    <a:lnTo>
                      <a:pt x="1329" y="1201"/>
                    </a:lnTo>
                    <a:lnTo>
                      <a:pt x="1326" y="1200"/>
                    </a:lnTo>
                    <a:lnTo>
                      <a:pt x="1322" y="1198"/>
                    </a:lnTo>
                    <a:lnTo>
                      <a:pt x="1318" y="1198"/>
                    </a:lnTo>
                    <a:lnTo>
                      <a:pt x="1314" y="1197"/>
                    </a:lnTo>
                    <a:lnTo>
                      <a:pt x="1310" y="1197"/>
                    </a:lnTo>
                    <a:lnTo>
                      <a:pt x="1305" y="1197"/>
                    </a:lnTo>
                    <a:lnTo>
                      <a:pt x="1302" y="1197"/>
                    </a:lnTo>
                    <a:lnTo>
                      <a:pt x="1297" y="1198"/>
                    </a:lnTo>
                    <a:lnTo>
                      <a:pt x="1292" y="1199"/>
                    </a:lnTo>
                    <a:lnTo>
                      <a:pt x="1289" y="1200"/>
                    </a:lnTo>
                    <a:lnTo>
                      <a:pt x="1285" y="1202"/>
                    </a:lnTo>
                    <a:lnTo>
                      <a:pt x="1287" y="1207"/>
                    </a:lnTo>
                    <a:lnTo>
                      <a:pt x="1288" y="1213"/>
                    </a:lnTo>
                    <a:lnTo>
                      <a:pt x="1290" y="1220"/>
                    </a:lnTo>
                    <a:lnTo>
                      <a:pt x="1292" y="1227"/>
                    </a:lnTo>
                    <a:lnTo>
                      <a:pt x="1294" y="1235"/>
                    </a:lnTo>
                    <a:lnTo>
                      <a:pt x="1296" y="1243"/>
                    </a:lnTo>
                    <a:lnTo>
                      <a:pt x="1298" y="1251"/>
                    </a:lnTo>
                    <a:lnTo>
                      <a:pt x="1300" y="1259"/>
                    </a:lnTo>
                    <a:lnTo>
                      <a:pt x="1302" y="1267"/>
                    </a:lnTo>
                    <a:lnTo>
                      <a:pt x="1303" y="1275"/>
                    </a:lnTo>
                    <a:lnTo>
                      <a:pt x="1304" y="1283"/>
                    </a:lnTo>
                    <a:lnTo>
                      <a:pt x="1304" y="1291"/>
                    </a:lnTo>
                    <a:lnTo>
                      <a:pt x="1304" y="1298"/>
                    </a:lnTo>
                    <a:lnTo>
                      <a:pt x="1303" y="1305"/>
                    </a:lnTo>
                    <a:lnTo>
                      <a:pt x="1300" y="1310"/>
                    </a:lnTo>
                    <a:lnTo>
                      <a:pt x="1298" y="1316"/>
                    </a:lnTo>
                    <a:lnTo>
                      <a:pt x="1298" y="1321"/>
                    </a:lnTo>
                    <a:lnTo>
                      <a:pt x="1298" y="1325"/>
                    </a:lnTo>
                    <a:lnTo>
                      <a:pt x="1298" y="1328"/>
                    </a:lnTo>
                    <a:lnTo>
                      <a:pt x="1296" y="1330"/>
                    </a:lnTo>
                    <a:lnTo>
                      <a:pt x="1294" y="1330"/>
                    </a:lnTo>
                    <a:lnTo>
                      <a:pt x="1291" y="1330"/>
                    </a:lnTo>
                    <a:lnTo>
                      <a:pt x="1288" y="1329"/>
                    </a:lnTo>
                    <a:lnTo>
                      <a:pt x="1283" y="1328"/>
                    </a:lnTo>
                    <a:lnTo>
                      <a:pt x="1279" y="1325"/>
                    </a:lnTo>
                    <a:lnTo>
                      <a:pt x="1274" y="1324"/>
                    </a:lnTo>
                    <a:lnTo>
                      <a:pt x="1268" y="1322"/>
                    </a:lnTo>
                    <a:lnTo>
                      <a:pt x="1262" y="1321"/>
                    </a:lnTo>
                    <a:lnTo>
                      <a:pt x="1257" y="1320"/>
                    </a:lnTo>
                    <a:lnTo>
                      <a:pt x="1251" y="1319"/>
                    </a:lnTo>
                    <a:lnTo>
                      <a:pt x="1245" y="1319"/>
                    </a:lnTo>
                    <a:lnTo>
                      <a:pt x="1239" y="1321"/>
                    </a:lnTo>
                    <a:lnTo>
                      <a:pt x="1235" y="1320"/>
                    </a:lnTo>
                    <a:lnTo>
                      <a:pt x="1230" y="1320"/>
                    </a:lnTo>
                    <a:lnTo>
                      <a:pt x="1227" y="1317"/>
                    </a:lnTo>
                    <a:lnTo>
                      <a:pt x="1223" y="1316"/>
                    </a:lnTo>
                    <a:lnTo>
                      <a:pt x="1220" y="1314"/>
                    </a:lnTo>
                    <a:lnTo>
                      <a:pt x="1218" y="1310"/>
                    </a:lnTo>
                    <a:lnTo>
                      <a:pt x="1214" y="1308"/>
                    </a:lnTo>
                    <a:lnTo>
                      <a:pt x="1212" y="1305"/>
                    </a:lnTo>
                    <a:lnTo>
                      <a:pt x="1211" y="1301"/>
                    </a:lnTo>
                    <a:lnTo>
                      <a:pt x="1208" y="1297"/>
                    </a:lnTo>
                    <a:lnTo>
                      <a:pt x="1207" y="1293"/>
                    </a:lnTo>
                    <a:lnTo>
                      <a:pt x="1206" y="1289"/>
                    </a:lnTo>
                    <a:lnTo>
                      <a:pt x="1205" y="1284"/>
                    </a:lnTo>
                    <a:lnTo>
                      <a:pt x="1205" y="1279"/>
                    </a:lnTo>
                    <a:lnTo>
                      <a:pt x="1205" y="1275"/>
                    </a:lnTo>
                    <a:lnTo>
                      <a:pt x="1206" y="1271"/>
                    </a:lnTo>
                    <a:lnTo>
                      <a:pt x="1205" y="1270"/>
                    </a:lnTo>
                    <a:lnTo>
                      <a:pt x="1203" y="1270"/>
                    </a:lnTo>
                    <a:lnTo>
                      <a:pt x="1199" y="1269"/>
                    </a:lnTo>
                    <a:lnTo>
                      <a:pt x="1195" y="1269"/>
                    </a:lnTo>
                    <a:lnTo>
                      <a:pt x="1190" y="1268"/>
                    </a:lnTo>
                    <a:lnTo>
                      <a:pt x="1183" y="1267"/>
                    </a:lnTo>
                    <a:lnTo>
                      <a:pt x="1177" y="1266"/>
                    </a:lnTo>
                    <a:lnTo>
                      <a:pt x="1170" y="1263"/>
                    </a:lnTo>
                    <a:lnTo>
                      <a:pt x="1164" y="1262"/>
                    </a:lnTo>
                    <a:lnTo>
                      <a:pt x="1157" y="1261"/>
                    </a:lnTo>
                    <a:lnTo>
                      <a:pt x="1150" y="1260"/>
                    </a:lnTo>
                    <a:lnTo>
                      <a:pt x="1143" y="1259"/>
                    </a:lnTo>
                    <a:lnTo>
                      <a:pt x="1137" y="1258"/>
                    </a:lnTo>
                    <a:lnTo>
                      <a:pt x="1131" y="1256"/>
                    </a:lnTo>
                    <a:lnTo>
                      <a:pt x="1127" y="1256"/>
                    </a:lnTo>
                    <a:lnTo>
                      <a:pt x="1124" y="1256"/>
                    </a:lnTo>
                    <a:lnTo>
                      <a:pt x="1124" y="1266"/>
                    </a:lnTo>
                    <a:lnTo>
                      <a:pt x="1123" y="1275"/>
                    </a:lnTo>
                    <a:lnTo>
                      <a:pt x="1122" y="1282"/>
                    </a:lnTo>
                    <a:lnTo>
                      <a:pt x="1119" y="1286"/>
                    </a:lnTo>
                    <a:lnTo>
                      <a:pt x="1114" y="1291"/>
                    </a:lnTo>
                    <a:lnTo>
                      <a:pt x="1110" y="1294"/>
                    </a:lnTo>
                    <a:lnTo>
                      <a:pt x="1104" y="1297"/>
                    </a:lnTo>
                    <a:lnTo>
                      <a:pt x="1098" y="1299"/>
                    </a:lnTo>
                    <a:lnTo>
                      <a:pt x="1091" y="1301"/>
                    </a:lnTo>
                    <a:lnTo>
                      <a:pt x="1085" y="1302"/>
                    </a:lnTo>
                    <a:lnTo>
                      <a:pt x="1079" y="1305"/>
                    </a:lnTo>
                    <a:lnTo>
                      <a:pt x="1073" y="1308"/>
                    </a:lnTo>
                    <a:lnTo>
                      <a:pt x="1067" y="1312"/>
                    </a:lnTo>
                    <a:lnTo>
                      <a:pt x="1061" y="1316"/>
                    </a:lnTo>
                    <a:lnTo>
                      <a:pt x="1058" y="1321"/>
                    </a:lnTo>
                    <a:lnTo>
                      <a:pt x="1054" y="1329"/>
                    </a:lnTo>
                    <a:lnTo>
                      <a:pt x="1049" y="1330"/>
                    </a:lnTo>
                    <a:lnTo>
                      <a:pt x="1044" y="1330"/>
                    </a:lnTo>
                    <a:lnTo>
                      <a:pt x="1041" y="1329"/>
                    </a:lnTo>
                    <a:lnTo>
                      <a:pt x="1037" y="1328"/>
                    </a:lnTo>
                    <a:lnTo>
                      <a:pt x="1035" y="1325"/>
                    </a:lnTo>
                    <a:lnTo>
                      <a:pt x="1033" y="1323"/>
                    </a:lnTo>
                    <a:lnTo>
                      <a:pt x="1031" y="1320"/>
                    </a:lnTo>
                    <a:lnTo>
                      <a:pt x="1030" y="1316"/>
                    </a:lnTo>
                    <a:lnTo>
                      <a:pt x="1029" y="1313"/>
                    </a:lnTo>
                    <a:lnTo>
                      <a:pt x="1028" y="1309"/>
                    </a:lnTo>
                    <a:lnTo>
                      <a:pt x="1027" y="1306"/>
                    </a:lnTo>
                    <a:lnTo>
                      <a:pt x="1026" y="1302"/>
                    </a:lnTo>
                    <a:lnTo>
                      <a:pt x="1023" y="1299"/>
                    </a:lnTo>
                    <a:lnTo>
                      <a:pt x="1022" y="1296"/>
                    </a:lnTo>
                    <a:lnTo>
                      <a:pt x="1020" y="1293"/>
                    </a:lnTo>
                    <a:lnTo>
                      <a:pt x="1018" y="1292"/>
                    </a:lnTo>
                    <a:lnTo>
                      <a:pt x="1008" y="1291"/>
                    </a:lnTo>
                    <a:lnTo>
                      <a:pt x="1000" y="1291"/>
                    </a:lnTo>
                    <a:lnTo>
                      <a:pt x="992" y="1291"/>
                    </a:lnTo>
                    <a:lnTo>
                      <a:pt x="984" y="1291"/>
                    </a:lnTo>
                    <a:lnTo>
                      <a:pt x="977" y="1292"/>
                    </a:lnTo>
                    <a:lnTo>
                      <a:pt x="970" y="1293"/>
                    </a:lnTo>
                    <a:lnTo>
                      <a:pt x="964" y="1294"/>
                    </a:lnTo>
                    <a:lnTo>
                      <a:pt x="957" y="1296"/>
                    </a:lnTo>
                    <a:lnTo>
                      <a:pt x="951" y="1296"/>
                    </a:lnTo>
                    <a:lnTo>
                      <a:pt x="944" y="1296"/>
                    </a:lnTo>
                    <a:lnTo>
                      <a:pt x="937" y="1294"/>
                    </a:lnTo>
                    <a:lnTo>
                      <a:pt x="931" y="1293"/>
                    </a:lnTo>
                    <a:lnTo>
                      <a:pt x="924" y="1291"/>
                    </a:lnTo>
                    <a:lnTo>
                      <a:pt x="919" y="1288"/>
                    </a:lnTo>
                    <a:lnTo>
                      <a:pt x="912" y="1283"/>
                    </a:lnTo>
                    <a:lnTo>
                      <a:pt x="906" y="1277"/>
                    </a:lnTo>
                    <a:lnTo>
                      <a:pt x="903" y="1271"/>
                    </a:lnTo>
                    <a:lnTo>
                      <a:pt x="899" y="1267"/>
                    </a:lnTo>
                    <a:lnTo>
                      <a:pt x="895" y="1263"/>
                    </a:lnTo>
                    <a:lnTo>
                      <a:pt x="889" y="1261"/>
                    </a:lnTo>
                    <a:lnTo>
                      <a:pt x="882" y="1260"/>
                    </a:lnTo>
                    <a:lnTo>
                      <a:pt x="875" y="1259"/>
                    </a:lnTo>
                    <a:lnTo>
                      <a:pt x="868" y="1258"/>
                    </a:lnTo>
                    <a:lnTo>
                      <a:pt x="860" y="1256"/>
                    </a:lnTo>
                    <a:lnTo>
                      <a:pt x="852" y="1255"/>
                    </a:lnTo>
                    <a:lnTo>
                      <a:pt x="844" y="1254"/>
                    </a:lnTo>
                    <a:lnTo>
                      <a:pt x="836" y="1252"/>
                    </a:lnTo>
                    <a:lnTo>
                      <a:pt x="828" y="1248"/>
                    </a:lnTo>
                    <a:lnTo>
                      <a:pt x="820" y="1244"/>
                    </a:lnTo>
                    <a:lnTo>
                      <a:pt x="813" y="1238"/>
                    </a:lnTo>
                    <a:lnTo>
                      <a:pt x="807" y="1231"/>
                    </a:lnTo>
                    <a:lnTo>
                      <a:pt x="801" y="1222"/>
                    </a:lnTo>
                    <a:lnTo>
                      <a:pt x="801" y="1221"/>
                    </a:lnTo>
                    <a:lnTo>
                      <a:pt x="801" y="1219"/>
                    </a:lnTo>
                    <a:lnTo>
                      <a:pt x="801" y="1217"/>
                    </a:lnTo>
                    <a:lnTo>
                      <a:pt x="803" y="1215"/>
                    </a:lnTo>
                    <a:lnTo>
                      <a:pt x="803" y="1213"/>
                    </a:lnTo>
                    <a:lnTo>
                      <a:pt x="804" y="1211"/>
                    </a:lnTo>
                    <a:lnTo>
                      <a:pt x="804" y="1208"/>
                    </a:lnTo>
                    <a:lnTo>
                      <a:pt x="804" y="1206"/>
                    </a:lnTo>
                    <a:lnTo>
                      <a:pt x="805" y="1204"/>
                    </a:lnTo>
                    <a:lnTo>
                      <a:pt x="805" y="1201"/>
                    </a:lnTo>
                    <a:lnTo>
                      <a:pt x="806" y="1199"/>
                    </a:lnTo>
                    <a:lnTo>
                      <a:pt x="806" y="1198"/>
                    </a:lnTo>
                    <a:lnTo>
                      <a:pt x="806" y="1196"/>
                    </a:lnTo>
                    <a:lnTo>
                      <a:pt x="807" y="1196"/>
                    </a:lnTo>
                    <a:lnTo>
                      <a:pt x="797" y="1199"/>
                    </a:lnTo>
                    <a:lnTo>
                      <a:pt x="786" y="1201"/>
                    </a:lnTo>
                    <a:lnTo>
                      <a:pt x="778" y="1200"/>
                    </a:lnTo>
                    <a:lnTo>
                      <a:pt x="769" y="1197"/>
                    </a:lnTo>
                    <a:lnTo>
                      <a:pt x="761" y="1191"/>
                    </a:lnTo>
                    <a:lnTo>
                      <a:pt x="753" y="1185"/>
                    </a:lnTo>
                    <a:lnTo>
                      <a:pt x="745" y="1180"/>
                    </a:lnTo>
                    <a:lnTo>
                      <a:pt x="737" y="1173"/>
                    </a:lnTo>
                    <a:lnTo>
                      <a:pt x="729" y="1167"/>
                    </a:lnTo>
                    <a:lnTo>
                      <a:pt x="721" y="1161"/>
                    </a:lnTo>
                    <a:lnTo>
                      <a:pt x="713" y="1158"/>
                    </a:lnTo>
                    <a:lnTo>
                      <a:pt x="705" y="1157"/>
                    </a:lnTo>
                    <a:lnTo>
                      <a:pt x="697" y="1158"/>
                    </a:lnTo>
                    <a:lnTo>
                      <a:pt x="689" y="1162"/>
                    </a:lnTo>
                    <a:lnTo>
                      <a:pt x="680" y="1169"/>
                    </a:lnTo>
                    <a:lnTo>
                      <a:pt x="670" y="1182"/>
                    </a:lnTo>
                    <a:lnTo>
                      <a:pt x="674" y="1184"/>
                    </a:lnTo>
                    <a:lnTo>
                      <a:pt x="678" y="1186"/>
                    </a:lnTo>
                    <a:lnTo>
                      <a:pt x="682" y="1191"/>
                    </a:lnTo>
                    <a:lnTo>
                      <a:pt x="684" y="1196"/>
                    </a:lnTo>
                    <a:lnTo>
                      <a:pt x="686" y="1201"/>
                    </a:lnTo>
                    <a:lnTo>
                      <a:pt x="688" y="1206"/>
                    </a:lnTo>
                    <a:lnTo>
                      <a:pt x="689" y="1212"/>
                    </a:lnTo>
                    <a:lnTo>
                      <a:pt x="689" y="1217"/>
                    </a:lnTo>
                    <a:lnTo>
                      <a:pt x="689" y="1223"/>
                    </a:lnTo>
                    <a:lnTo>
                      <a:pt x="686" y="1229"/>
                    </a:lnTo>
                    <a:lnTo>
                      <a:pt x="684" y="1234"/>
                    </a:lnTo>
                    <a:lnTo>
                      <a:pt x="681" y="1238"/>
                    </a:lnTo>
                    <a:lnTo>
                      <a:pt x="677" y="1242"/>
                    </a:lnTo>
                    <a:lnTo>
                      <a:pt x="672" y="1245"/>
                    </a:lnTo>
                    <a:lnTo>
                      <a:pt x="666" y="1247"/>
                    </a:lnTo>
                    <a:lnTo>
                      <a:pt x="659" y="1248"/>
                    </a:lnTo>
                    <a:lnTo>
                      <a:pt x="657" y="1247"/>
                    </a:lnTo>
                    <a:lnTo>
                      <a:pt x="650" y="1246"/>
                    </a:lnTo>
                    <a:lnTo>
                      <a:pt x="640" y="1243"/>
                    </a:lnTo>
                    <a:lnTo>
                      <a:pt x="629" y="1240"/>
                    </a:lnTo>
                    <a:lnTo>
                      <a:pt x="614" y="1236"/>
                    </a:lnTo>
                    <a:lnTo>
                      <a:pt x="598" y="1232"/>
                    </a:lnTo>
                    <a:lnTo>
                      <a:pt x="581" y="1228"/>
                    </a:lnTo>
                    <a:lnTo>
                      <a:pt x="563" y="1223"/>
                    </a:lnTo>
                    <a:lnTo>
                      <a:pt x="545" y="1217"/>
                    </a:lnTo>
                    <a:lnTo>
                      <a:pt x="528" y="1213"/>
                    </a:lnTo>
                    <a:lnTo>
                      <a:pt x="512" y="1209"/>
                    </a:lnTo>
                    <a:lnTo>
                      <a:pt x="497" y="1205"/>
                    </a:lnTo>
                    <a:lnTo>
                      <a:pt x="485" y="1202"/>
                    </a:lnTo>
                    <a:lnTo>
                      <a:pt x="476" y="1199"/>
                    </a:lnTo>
                    <a:lnTo>
                      <a:pt x="469" y="1198"/>
                    </a:lnTo>
                    <a:lnTo>
                      <a:pt x="468" y="1198"/>
                    </a:lnTo>
                    <a:lnTo>
                      <a:pt x="454" y="1194"/>
                    </a:lnTo>
                    <a:lnTo>
                      <a:pt x="442" y="1191"/>
                    </a:lnTo>
                    <a:lnTo>
                      <a:pt x="430" y="1186"/>
                    </a:lnTo>
                    <a:lnTo>
                      <a:pt x="419" y="1183"/>
                    </a:lnTo>
                    <a:lnTo>
                      <a:pt x="408" y="1180"/>
                    </a:lnTo>
                    <a:lnTo>
                      <a:pt x="397" y="1176"/>
                    </a:lnTo>
                    <a:lnTo>
                      <a:pt x="386" y="1173"/>
                    </a:lnTo>
                    <a:lnTo>
                      <a:pt x="376" y="1170"/>
                    </a:lnTo>
                    <a:lnTo>
                      <a:pt x="366" y="1168"/>
                    </a:lnTo>
                    <a:lnTo>
                      <a:pt x="354" y="1167"/>
                    </a:lnTo>
                    <a:lnTo>
                      <a:pt x="344" y="1167"/>
                    </a:lnTo>
                    <a:lnTo>
                      <a:pt x="332" y="1167"/>
                    </a:lnTo>
                    <a:lnTo>
                      <a:pt x="321" y="1169"/>
                    </a:lnTo>
                    <a:lnTo>
                      <a:pt x="308" y="1173"/>
                    </a:lnTo>
                    <a:lnTo>
                      <a:pt x="296" y="1176"/>
                    </a:lnTo>
                    <a:lnTo>
                      <a:pt x="283" y="1183"/>
                    </a:lnTo>
                    <a:lnTo>
                      <a:pt x="273" y="1176"/>
                    </a:lnTo>
                    <a:lnTo>
                      <a:pt x="261" y="1171"/>
                    </a:lnTo>
                    <a:lnTo>
                      <a:pt x="250" y="1170"/>
                    </a:lnTo>
                    <a:lnTo>
                      <a:pt x="237" y="1171"/>
                    </a:lnTo>
                    <a:lnTo>
                      <a:pt x="223" y="1175"/>
                    </a:lnTo>
                    <a:lnTo>
                      <a:pt x="209" y="1180"/>
                    </a:lnTo>
                    <a:lnTo>
                      <a:pt x="194" y="1184"/>
                    </a:lnTo>
                    <a:lnTo>
                      <a:pt x="181" y="1191"/>
                    </a:lnTo>
                    <a:lnTo>
                      <a:pt x="166" y="1197"/>
                    </a:lnTo>
                    <a:lnTo>
                      <a:pt x="152" y="1204"/>
                    </a:lnTo>
                    <a:lnTo>
                      <a:pt x="138" y="1208"/>
                    </a:lnTo>
                    <a:lnTo>
                      <a:pt x="124" y="1214"/>
                    </a:lnTo>
                    <a:lnTo>
                      <a:pt x="112" y="1216"/>
                    </a:lnTo>
                    <a:lnTo>
                      <a:pt x="99" y="1219"/>
                    </a:lnTo>
                    <a:lnTo>
                      <a:pt x="87" y="1217"/>
                    </a:lnTo>
                    <a:lnTo>
                      <a:pt x="78" y="1215"/>
                    </a:lnTo>
                    <a:lnTo>
                      <a:pt x="73" y="1204"/>
                    </a:lnTo>
                    <a:lnTo>
                      <a:pt x="69" y="1194"/>
                    </a:lnTo>
                    <a:lnTo>
                      <a:pt x="69" y="1185"/>
                    </a:lnTo>
                    <a:lnTo>
                      <a:pt x="71" y="1177"/>
                    </a:lnTo>
                    <a:lnTo>
                      <a:pt x="75" y="1170"/>
                    </a:lnTo>
                    <a:lnTo>
                      <a:pt x="81" y="1163"/>
                    </a:lnTo>
                    <a:lnTo>
                      <a:pt x="87" y="1158"/>
                    </a:lnTo>
                    <a:lnTo>
                      <a:pt x="96" y="1152"/>
                    </a:lnTo>
                    <a:lnTo>
                      <a:pt x="104" y="1146"/>
                    </a:lnTo>
                    <a:lnTo>
                      <a:pt x="113" y="1142"/>
                    </a:lnTo>
                    <a:lnTo>
                      <a:pt x="121" y="1136"/>
                    </a:lnTo>
                    <a:lnTo>
                      <a:pt x="130" y="1131"/>
                    </a:lnTo>
                    <a:lnTo>
                      <a:pt x="137" y="1127"/>
                    </a:lnTo>
                    <a:lnTo>
                      <a:pt x="144" y="1121"/>
                    </a:lnTo>
                    <a:lnTo>
                      <a:pt x="150" y="1116"/>
                    </a:lnTo>
                    <a:lnTo>
                      <a:pt x="154" y="1111"/>
                    </a:lnTo>
                    <a:lnTo>
                      <a:pt x="153" y="1099"/>
                    </a:lnTo>
                    <a:lnTo>
                      <a:pt x="154" y="1089"/>
                    </a:lnTo>
                    <a:lnTo>
                      <a:pt x="156" y="1077"/>
                    </a:lnTo>
                    <a:lnTo>
                      <a:pt x="159" y="1067"/>
                    </a:lnTo>
                    <a:lnTo>
                      <a:pt x="162" y="1057"/>
                    </a:lnTo>
                    <a:lnTo>
                      <a:pt x="167" y="1045"/>
                    </a:lnTo>
                    <a:lnTo>
                      <a:pt x="170" y="1035"/>
                    </a:lnTo>
                    <a:lnTo>
                      <a:pt x="174" y="1024"/>
                    </a:lnTo>
                    <a:lnTo>
                      <a:pt x="176" y="1014"/>
                    </a:lnTo>
                    <a:lnTo>
                      <a:pt x="178" y="1005"/>
                    </a:lnTo>
                    <a:lnTo>
                      <a:pt x="179" y="995"/>
                    </a:lnTo>
                    <a:lnTo>
                      <a:pt x="179" y="984"/>
                    </a:lnTo>
                    <a:lnTo>
                      <a:pt x="177" y="975"/>
                    </a:lnTo>
                    <a:lnTo>
                      <a:pt x="173" y="965"/>
                    </a:lnTo>
                    <a:lnTo>
                      <a:pt x="167" y="955"/>
                    </a:lnTo>
                    <a:lnTo>
                      <a:pt x="159" y="946"/>
                    </a:lnTo>
                    <a:lnTo>
                      <a:pt x="154" y="934"/>
                    </a:lnTo>
                    <a:lnTo>
                      <a:pt x="152" y="922"/>
                    </a:lnTo>
                    <a:lnTo>
                      <a:pt x="151" y="912"/>
                    </a:lnTo>
                    <a:lnTo>
                      <a:pt x="151" y="901"/>
                    </a:lnTo>
                    <a:lnTo>
                      <a:pt x="152" y="890"/>
                    </a:lnTo>
                    <a:lnTo>
                      <a:pt x="154" y="881"/>
                    </a:lnTo>
                    <a:lnTo>
                      <a:pt x="158" y="870"/>
                    </a:lnTo>
                    <a:lnTo>
                      <a:pt x="161" y="860"/>
                    </a:lnTo>
                    <a:lnTo>
                      <a:pt x="164" y="851"/>
                    </a:lnTo>
                    <a:lnTo>
                      <a:pt x="170" y="842"/>
                    </a:lnTo>
                    <a:lnTo>
                      <a:pt x="175" y="833"/>
                    </a:lnTo>
                    <a:lnTo>
                      <a:pt x="179" y="823"/>
                    </a:lnTo>
                    <a:lnTo>
                      <a:pt x="185" y="814"/>
                    </a:lnTo>
                    <a:lnTo>
                      <a:pt x="190" y="806"/>
                    </a:lnTo>
                    <a:lnTo>
                      <a:pt x="196" y="797"/>
                    </a:lnTo>
                    <a:lnTo>
                      <a:pt x="200" y="789"/>
                    </a:lnTo>
                    <a:lnTo>
                      <a:pt x="204" y="775"/>
                    </a:lnTo>
                    <a:lnTo>
                      <a:pt x="206" y="764"/>
                    </a:lnTo>
                    <a:lnTo>
                      <a:pt x="206" y="752"/>
                    </a:lnTo>
                    <a:lnTo>
                      <a:pt x="205" y="741"/>
                    </a:lnTo>
                    <a:lnTo>
                      <a:pt x="202" y="729"/>
                    </a:lnTo>
                    <a:lnTo>
                      <a:pt x="199" y="719"/>
                    </a:lnTo>
                    <a:lnTo>
                      <a:pt x="194" y="708"/>
                    </a:lnTo>
                    <a:lnTo>
                      <a:pt x="189" y="698"/>
                    </a:lnTo>
                    <a:lnTo>
                      <a:pt x="183" y="688"/>
                    </a:lnTo>
                    <a:lnTo>
                      <a:pt x="176" y="677"/>
                    </a:lnTo>
                    <a:lnTo>
                      <a:pt x="170" y="667"/>
                    </a:lnTo>
                    <a:lnTo>
                      <a:pt x="163" y="657"/>
                    </a:lnTo>
                    <a:lnTo>
                      <a:pt x="158" y="646"/>
                    </a:lnTo>
                    <a:lnTo>
                      <a:pt x="152" y="636"/>
                    </a:lnTo>
                    <a:lnTo>
                      <a:pt x="146" y="625"/>
                    </a:lnTo>
                    <a:lnTo>
                      <a:pt x="143" y="614"/>
                    </a:lnTo>
                    <a:lnTo>
                      <a:pt x="140" y="610"/>
                    </a:lnTo>
                    <a:lnTo>
                      <a:pt x="139" y="605"/>
                    </a:lnTo>
                    <a:lnTo>
                      <a:pt x="138" y="600"/>
                    </a:lnTo>
                    <a:lnTo>
                      <a:pt x="138" y="596"/>
                    </a:lnTo>
                    <a:lnTo>
                      <a:pt x="137" y="590"/>
                    </a:lnTo>
                    <a:lnTo>
                      <a:pt x="137" y="586"/>
                    </a:lnTo>
                    <a:lnTo>
                      <a:pt x="137" y="580"/>
                    </a:lnTo>
                    <a:lnTo>
                      <a:pt x="136" y="575"/>
                    </a:lnTo>
                    <a:lnTo>
                      <a:pt x="135" y="571"/>
                    </a:lnTo>
                    <a:lnTo>
                      <a:pt x="133" y="565"/>
                    </a:lnTo>
                    <a:lnTo>
                      <a:pt x="132" y="561"/>
                    </a:lnTo>
                    <a:lnTo>
                      <a:pt x="129" y="557"/>
                    </a:lnTo>
                    <a:lnTo>
                      <a:pt x="125" y="553"/>
                    </a:lnTo>
                    <a:lnTo>
                      <a:pt x="122" y="550"/>
                    </a:lnTo>
                    <a:lnTo>
                      <a:pt x="116" y="548"/>
                    </a:lnTo>
                    <a:lnTo>
                      <a:pt x="110" y="547"/>
                    </a:lnTo>
                    <a:lnTo>
                      <a:pt x="110" y="533"/>
                    </a:lnTo>
                    <a:lnTo>
                      <a:pt x="109" y="519"/>
                    </a:lnTo>
                    <a:lnTo>
                      <a:pt x="106" y="507"/>
                    </a:lnTo>
                    <a:lnTo>
                      <a:pt x="102" y="496"/>
                    </a:lnTo>
                    <a:lnTo>
                      <a:pt x="97" y="486"/>
                    </a:lnTo>
                    <a:lnTo>
                      <a:pt x="91" y="475"/>
                    </a:lnTo>
                    <a:lnTo>
                      <a:pt x="84" y="466"/>
                    </a:lnTo>
                    <a:lnTo>
                      <a:pt x="76" y="457"/>
                    </a:lnTo>
                    <a:lnTo>
                      <a:pt x="68" y="448"/>
                    </a:lnTo>
                    <a:lnTo>
                      <a:pt x="60" y="439"/>
                    </a:lnTo>
                    <a:lnTo>
                      <a:pt x="51" y="429"/>
                    </a:lnTo>
                    <a:lnTo>
                      <a:pt x="43" y="419"/>
                    </a:lnTo>
                    <a:lnTo>
                      <a:pt x="33" y="410"/>
                    </a:lnTo>
                    <a:lnTo>
                      <a:pt x="25" y="399"/>
                    </a:lnTo>
                    <a:lnTo>
                      <a:pt x="18" y="389"/>
                    </a:lnTo>
                    <a:lnTo>
                      <a:pt x="12" y="379"/>
                    </a:lnTo>
                    <a:lnTo>
                      <a:pt x="16" y="356"/>
                    </a:lnTo>
                    <a:lnTo>
                      <a:pt x="20" y="334"/>
                    </a:lnTo>
                    <a:lnTo>
                      <a:pt x="22" y="313"/>
                    </a:lnTo>
                    <a:lnTo>
                      <a:pt x="22" y="293"/>
                    </a:lnTo>
                    <a:lnTo>
                      <a:pt x="22" y="272"/>
                    </a:lnTo>
                    <a:lnTo>
                      <a:pt x="20" y="252"/>
                    </a:lnTo>
                    <a:lnTo>
                      <a:pt x="17" y="233"/>
                    </a:lnTo>
                    <a:lnTo>
                      <a:pt x="15" y="213"/>
                    </a:lnTo>
                    <a:lnTo>
                      <a:pt x="12" y="194"/>
                    </a:lnTo>
                    <a:lnTo>
                      <a:pt x="8" y="175"/>
                    </a:lnTo>
                    <a:lnTo>
                      <a:pt x="6" y="156"/>
                    </a:lnTo>
                    <a:lnTo>
                      <a:pt x="4" y="138"/>
                    </a:lnTo>
                    <a:lnTo>
                      <a:pt x="1" y="118"/>
                    </a:lnTo>
                    <a:lnTo>
                      <a:pt x="0" y="100"/>
                    </a:lnTo>
                    <a:lnTo>
                      <a:pt x="0" y="80"/>
                    </a:lnTo>
                    <a:lnTo>
                      <a:pt x="1" y="62"/>
                    </a:lnTo>
                    <a:lnTo>
                      <a:pt x="51" y="58"/>
                    </a:lnTo>
                    <a:lnTo>
                      <a:pt x="99" y="55"/>
                    </a:lnTo>
                    <a:lnTo>
                      <a:pt x="148" y="51"/>
                    </a:lnTo>
                    <a:lnTo>
                      <a:pt x="197" y="48"/>
                    </a:lnTo>
                    <a:lnTo>
                      <a:pt x="246" y="46"/>
                    </a:lnTo>
                    <a:lnTo>
                      <a:pt x="294" y="42"/>
                    </a:lnTo>
                    <a:lnTo>
                      <a:pt x="343" y="39"/>
                    </a:lnTo>
                    <a:lnTo>
                      <a:pt x="391" y="35"/>
                    </a:lnTo>
                    <a:lnTo>
                      <a:pt x="439" y="31"/>
                    </a:lnTo>
                    <a:lnTo>
                      <a:pt x="489" y="27"/>
                    </a:lnTo>
                    <a:lnTo>
                      <a:pt x="538" y="24"/>
                    </a:lnTo>
                    <a:lnTo>
                      <a:pt x="588" y="19"/>
                    </a:lnTo>
                    <a:lnTo>
                      <a:pt x="637" y="15"/>
                    </a:lnTo>
                    <a:lnTo>
                      <a:pt x="688" y="10"/>
                    </a:lnTo>
                    <a:lnTo>
                      <a:pt x="738" y="4"/>
                    </a:lnTo>
                    <a:lnTo>
                      <a:pt x="790" y="0"/>
                    </a:lnTo>
                    <a:lnTo>
                      <a:pt x="791" y="4"/>
                    </a:lnTo>
                    <a:lnTo>
                      <a:pt x="792" y="10"/>
                    </a:lnTo>
                    <a:lnTo>
                      <a:pt x="795" y="15"/>
                    </a:lnTo>
                    <a:lnTo>
                      <a:pt x="797" y="18"/>
                    </a:lnTo>
                    <a:lnTo>
                      <a:pt x="800" y="23"/>
                    </a:lnTo>
                    <a:lnTo>
                      <a:pt x="804" y="26"/>
                    </a:lnTo>
                    <a:lnTo>
                      <a:pt x="806" y="28"/>
                    </a:lnTo>
                    <a:lnTo>
                      <a:pt x="809" y="32"/>
                    </a:lnTo>
                    <a:lnTo>
                      <a:pt x="813" y="35"/>
                    </a:lnTo>
                    <a:lnTo>
                      <a:pt x="816" y="39"/>
                    </a:lnTo>
                    <a:lnTo>
                      <a:pt x="819" y="42"/>
                    </a:lnTo>
                    <a:lnTo>
                      <a:pt x="821" y="46"/>
                    </a:lnTo>
                    <a:lnTo>
                      <a:pt x="823" y="50"/>
                    </a:lnTo>
                    <a:lnTo>
                      <a:pt x="824" y="55"/>
                    </a:lnTo>
                    <a:lnTo>
                      <a:pt x="826" y="59"/>
                    </a:lnTo>
                    <a:lnTo>
                      <a:pt x="826" y="66"/>
                    </a:lnTo>
                    <a:lnTo>
                      <a:pt x="824" y="66"/>
                    </a:lnTo>
                    <a:lnTo>
                      <a:pt x="824" y="67"/>
                    </a:lnTo>
                    <a:lnTo>
                      <a:pt x="824" y="69"/>
                    </a:lnTo>
                    <a:lnTo>
                      <a:pt x="824" y="71"/>
                    </a:lnTo>
                    <a:lnTo>
                      <a:pt x="824" y="73"/>
                    </a:lnTo>
                    <a:lnTo>
                      <a:pt x="824" y="75"/>
                    </a:lnTo>
                    <a:lnTo>
                      <a:pt x="823" y="79"/>
                    </a:lnTo>
                    <a:lnTo>
                      <a:pt x="823" y="82"/>
                    </a:lnTo>
                    <a:lnTo>
                      <a:pt x="823" y="85"/>
                    </a:lnTo>
                    <a:lnTo>
                      <a:pt x="822" y="88"/>
                    </a:lnTo>
                    <a:lnTo>
                      <a:pt x="822" y="90"/>
                    </a:lnTo>
                    <a:lnTo>
                      <a:pt x="822" y="93"/>
                    </a:lnTo>
                    <a:lnTo>
                      <a:pt x="822" y="95"/>
                    </a:lnTo>
                    <a:lnTo>
                      <a:pt x="822" y="96"/>
                    </a:lnTo>
                    <a:lnTo>
                      <a:pt x="822" y="97"/>
                    </a:lnTo>
                    <a:lnTo>
                      <a:pt x="822" y="98"/>
                    </a:lnTo>
                    <a:lnTo>
                      <a:pt x="823" y="105"/>
                    </a:lnTo>
                    <a:lnTo>
                      <a:pt x="827" y="112"/>
                    </a:lnTo>
                    <a:lnTo>
                      <a:pt x="829" y="119"/>
                    </a:lnTo>
                    <a:lnTo>
                      <a:pt x="832" y="125"/>
                    </a:lnTo>
                    <a:lnTo>
                      <a:pt x="835" y="131"/>
                    </a:lnTo>
                    <a:lnTo>
                      <a:pt x="838" y="136"/>
                    </a:lnTo>
                    <a:lnTo>
                      <a:pt x="842" y="141"/>
                    </a:lnTo>
                    <a:lnTo>
                      <a:pt x="845" y="146"/>
                    </a:lnTo>
                    <a:lnTo>
                      <a:pt x="849" y="150"/>
                    </a:lnTo>
                    <a:lnTo>
                      <a:pt x="852" y="156"/>
                    </a:lnTo>
                    <a:lnTo>
                      <a:pt x="855" y="160"/>
                    </a:lnTo>
                    <a:lnTo>
                      <a:pt x="859" y="166"/>
                    </a:lnTo>
                    <a:lnTo>
                      <a:pt x="862" y="172"/>
                    </a:lnTo>
                    <a:lnTo>
                      <a:pt x="865" y="178"/>
                    </a:lnTo>
                    <a:lnTo>
                      <a:pt x="867" y="185"/>
                    </a:lnTo>
                    <a:lnTo>
                      <a:pt x="869" y="193"/>
                    </a:lnTo>
                    <a:lnTo>
                      <a:pt x="877" y="195"/>
                    </a:lnTo>
                    <a:lnTo>
                      <a:pt x="883" y="197"/>
                    </a:lnTo>
                    <a:lnTo>
                      <a:pt x="889" y="201"/>
                    </a:lnTo>
                    <a:lnTo>
                      <a:pt x="892" y="204"/>
                    </a:lnTo>
                    <a:lnTo>
                      <a:pt x="895" y="208"/>
                    </a:lnTo>
                    <a:lnTo>
                      <a:pt x="896" y="211"/>
                    </a:lnTo>
                    <a:lnTo>
                      <a:pt x="897" y="214"/>
                    </a:lnTo>
                    <a:lnTo>
                      <a:pt x="897" y="219"/>
                    </a:lnTo>
                    <a:lnTo>
                      <a:pt x="897" y="224"/>
                    </a:lnTo>
                    <a:lnTo>
                      <a:pt x="897" y="228"/>
                    </a:lnTo>
                    <a:lnTo>
                      <a:pt x="896" y="233"/>
                    </a:lnTo>
                    <a:lnTo>
                      <a:pt x="896" y="239"/>
                    </a:lnTo>
                    <a:lnTo>
                      <a:pt x="895" y="244"/>
                    </a:lnTo>
                    <a:lnTo>
                      <a:pt x="896" y="249"/>
                    </a:lnTo>
                    <a:lnTo>
                      <a:pt x="896" y="255"/>
                    </a:lnTo>
                    <a:lnTo>
                      <a:pt x="898" y="262"/>
                    </a:lnTo>
                    <a:lnTo>
                      <a:pt x="883" y="259"/>
                    </a:lnTo>
                    <a:lnTo>
                      <a:pt x="872" y="258"/>
                    </a:lnTo>
                    <a:lnTo>
                      <a:pt x="865" y="259"/>
                    </a:lnTo>
                    <a:lnTo>
                      <a:pt x="860" y="262"/>
                    </a:lnTo>
                    <a:lnTo>
                      <a:pt x="858" y="265"/>
                    </a:lnTo>
                    <a:lnTo>
                      <a:pt x="858" y="271"/>
                    </a:lnTo>
                    <a:lnTo>
                      <a:pt x="859" y="275"/>
                    </a:lnTo>
                    <a:lnTo>
                      <a:pt x="861" y="282"/>
                    </a:lnTo>
                    <a:lnTo>
                      <a:pt x="864" y="289"/>
                    </a:lnTo>
                    <a:lnTo>
                      <a:pt x="867" y="296"/>
                    </a:lnTo>
                    <a:lnTo>
                      <a:pt x="869" y="304"/>
                    </a:lnTo>
                    <a:lnTo>
                      <a:pt x="872" y="312"/>
                    </a:lnTo>
                    <a:lnTo>
                      <a:pt x="873" y="320"/>
                    </a:lnTo>
                    <a:lnTo>
                      <a:pt x="872" y="327"/>
                    </a:lnTo>
                    <a:lnTo>
                      <a:pt x="868" y="335"/>
                    </a:lnTo>
                    <a:lnTo>
                      <a:pt x="864" y="342"/>
                    </a:lnTo>
                    <a:lnTo>
                      <a:pt x="860" y="350"/>
                    </a:lnTo>
                    <a:lnTo>
                      <a:pt x="855" y="360"/>
                    </a:lnTo>
                    <a:lnTo>
                      <a:pt x="851" y="370"/>
                    </a:lnTo>
                    <a:lnTo>
                      <a:pt x="845" y="379"/>
                    </a:lnTo>
                    <a:lnTo>
                      <a:pt x="839" y="389"/>
                    </a:lnTo>
                    <a:lnTo>
                      <a:pt x="834" y="399"/>
                    </a:lnTo>
                    <a:lnTo>
                      <a:pt x="828" y="410"/>
                    </a:lnTo>
                    <a:lnTo>
                      <a:pt x="821" y="420"/>
                    </a:lnTo>
                    <a:lnTo>
                      <a:pt x="815" y="430"/>
                    </a:lnTo>
                    <a:lnTo>
                      <a:pt x="809" y="441"/>
                    </a:lnTo>
                    <a:lnTo>
                      <a:pt x="805" y="451"/>
                    </a:lnTo>
                    <a:lnTo>
                      <a:pt x="801" y="461"/>
                    </a:lnTo>
                    <a:lnTo>
                      <a:pt x="798" y="472"/>
                    </a:lnTo>
                    <a:lnTo>
                      <a:pt x="796" y="482"/>
                    </a:lnTo>
                    <a:lnTo>
                      <a:pt x="795" y="493"/>
                    </a:lnTo>
                    <a:lnTo>
                      <a:pt x="796" y="503"/>
                    </a:lnTo>
                    <a:lnTo>
                      <a:pt x="785" y="509"/>
                    </a:lnTo>
                    <a:lnTo>
                      <a:pt x="778" y="515"/>
                    </a:lnTo>
                    <a:lnTo>
                      <a:pt x="774" y="524"/>
                    </a:lnTo>
                    <a:lnTo>
                      <a:pt x="772" y="530"/>
                    </a:lnTo>
                    <a:lnTo>
                      <a:pt x="772" y="538"/>
                    </a:lnTo>
                    <a:lnTo>
                      <a:pt x="772" y="547"/>
                    </a:lnTo>
                    <a:lnTo>
                      <a:pt x="774" y="556"/>
                    </a:lnTo>
                    <a:lnTo>
                      <a:pt x="775" y="564"/>
                    </a:lnTo>
                    <a:lnTo>
                      <a:pt x="777" y="572"/>
                    </a:lnTo>
                    <a:lnTo>
                      <a:pt x="780" y="580"/>
                    </a:lnTo>
                    <a:lnTo>
                      <a:pt x="781" y="587"/>
                    </a:lnTo>
                    <a:lnTo>
                      <a:pt x="781" y="595"/>
                    </a:lnTo>
                    <a:lnTo>
                      <a:pt x="778" y="600"/>
                    </a:lnTo>
                    <a:lnTo>
                      <a:pt x="776" y="607"/>
                    </a:lnTo>
                    <a:lnTo>
                      <a:pt x="770" y="613"/>
                    </a:lnTo>
                    <a:lnTo>
                      <a:pt x="762" y="619"/>
                    </a:lnTo>
                    <a:lnTo>
                      <a:pt x="760" y="623"/>
                    </a:lnTo>
                    <a:lnTo>
                      <a:pt x="758" y="628"/>
                    </a:lnTo>
                    <a:lnTo>
                      <a:pt x="755" y="634"/>
                    </a:lnTo>
                    <a:lnTo>
                      <a:pt x="753" y="638"/>
                    </a:lnTo>
                    <a:lnTo>
                      <a:pt x="751" y="643"/>
                    </a:lnTo>
                    <a:lnTo>
                      <a:pt x="750" y="648"/>
                    </a:lnTo>
                    <a:lnTo>
                      <a:pt x="747" y="652"/>
                    </a:lnTo>
                    <a:lnTo>
                      <a:pt x="746" y="657"/>
                    </a:lnTo>
                    <a:lnTo>
                      <a:pt x="745" y="661"/>
                    </a:lnTo>
                    <a:lnTo>
                      <a:pt x="745" y="666"/>
                    </a:lnTo>
                    <a:lnTo>
                      <a:pt x="745" y="671"/>
                    </a:lnTo>
                    <a:lnTo>
                      <a:pt x="745" y="674"/>
                    </a:lnTo>
                    <a:lnTo>
                      <a:pt x="746" y="679"/>
                    </a:lnTo>
                    <a:lnTo>
                      <a:pt x="749" y="683"/>
                    </a:lnTo>
                    <a:lnTo>
                      <a:pt x="751" y="687"/>
                    </a:lnTo>
                    <a:lnTo>
                      <a:pt x="754" y="691"/>
                    </a:lnTo>
                    <a:lnTo>
                      <a:pt x="760" y="690"/>
                    </a:lnTo>
                    <a:lnTo>
                      <a:pt x="777" y="689"/>
                    </a:lnTo>
                    <a:lnTo>
                      <a:pt x="805" y="687"/>
                    </a:lnTo>
                    <a:lnTo>
                      <a:pt x="839" y="684"/>
                    </a:lnTo>
                    <a:lnTo>
                      <a:pt x="881" y="681"/>
                    </a:lnTo>
                    <a:lnTo>
                      <a:pt x="928" y="677"/>
                    </a:lnTo>
                    <a:lnTo>
                      <a:pt x="977" y="673"/>
                    </a:lnTo>
                    <a:lnTo>
                      <a:pt x="1029" y="669"/>
                    </a:lnTo>
                    <a:lnTo>
                      <a:pt x="1080" y="666"/>
                    </a:lnTo>
                    <a:lnTo>
                      <a:pt x="1129" y="661"/>
                    </a:lnTo>
                    <a:lnTo>
                      <a:pt x="1176" y="658"/>
                    </a:lnTo>
                    <a:lnTo>
                      <a:pt x="1218" y="654"/>
                    </a:lnTo>
                    <a:lnTo>
                      <a:pt x="1252" y="652"/>
                    </a:lnTo>
                    <a:lnTo>
                      <a:pt x="1280" y="650"/>
                    </a:lnTo>
                    <a:lnTo>
                      <a:pt x="1297" y="649"/>
                    </a:lnTo>
                    <a:lnTo>
                      <a:pt x="1304" y="649"/>
                    </a:lnTo>
                    <a:lnTo>
                      <a:pt x="1304" y="653"/>
                    </a:lnTo>
                    <a:lnTo>
                      <a:pt x="1304" y="660"/>
                    </a:lnTo>
                    <a:lnTo>
                      <a:pt x="1303" y="666"/>
                    </a:lnTo>
                    <a:lnTo>
                      <a:pt x="1303" y="672"/>
                    </a:lnTo>
                    <a:lnTo>
                      <a:pt x="1302" y="679"/>
                    </a:lnTo>
                    <a:lnTo>
                      <a:pt x="1300" y="686"/>
                    </a:lnTo>
                    <a:lnTo>
                      <a:pt x="1299" y="691"/>
                    </a:lnTo>
                    <a:lnTo>
                      <a:pt x="1298" y="698"/>
                    </a:lnTo>
                    <a:lnTo>
                      <a:pt x="1296" y="705"/>
                    </a:lnTo>
                    <a:lnTo>
                      <a:pt x="1295" y="712"/>
                    </a:lnTo>
                    <a:lnTo>
                      <a:pt x="1292" y="718"/>
                    </a:lnTo>
                    <a:lnTo>
                      <a:pt x="1290" y="725"/>
                    </a:lnTo>
                    <a:lnTo>
                      <a:pt x="1289" y="731"/>
                    </a:lnTo>
                    <a:lnTo>
                      <a:pt x="1287" y="737"/>
                    </a:lnTo>
                    <a:lnTo>
                      <a:pt x="1284" y="743"/>
                    </a:lnTo>
                    <a:lnTo>
                      <a:pt x="1282" y="750"/>
                    </a:lnTo>
                    <a:lnTo>
                      <a:pt x="1284" y="761"/>
                    </a:lnTo>
                    <a:lnTo>
                      <a:pt x="1289" y="773"/>
                    </a:lnTo>
                    <a:lnTo>
                      <a:pt x="1292" y="785"/>
                    </a:lnTo>
                    <a:lnTo>
                      <a:pt x="1298" y="797"/>
                    </a:lnTo>
                    <a:lnTo>
                      <a:pt x="1303" y="808"/>
                    </a:lnTo>
                    <a:lnTo>
                      <a:pt x="1310" y="819"/>
                    </a:lnTo>
                    <a:lnTo>
                      <a:pt x="1315" y="830"/>
                    </a:lnTo>
                    <a:lnTo>
                      <a:pt x="1322" y="842"/>
                    </a:lnTo>
                    <a:lnTo>
                      <a:pt x="1329" y="852"/>
                    </a:lnTo>
                    <a:lnTo>
                      <a:pt x="1337" y="862"/>
                    </a:lnTo>
                    <a:lnTo>
                      <a:pt x="1345" y="873"/>
                    </a:lnTo>
                    <a:lnTo>
                      <a:pt x="1353" y="883"/>
                    </a:lnTo>
                    <a:lnTo>
                      <a:pt x="1361" y="892"/>
                    </a:lnTo>
                    <a:lnTo>
                      <a:pt x="1371" y="903"/>
                    </a:lnTo>
                    <a:lnTo>
                      <a:pt x="1380" y="912"/>
                    </a:lnTo>
                    <a:lnTo>
                      <a:pt x="1389" y="921"/>
                    </a:lnTo>
                    <a:close/>
                  </a:path>
                </a:pathLst>
              </a:custGeom>
              <a:noFill/>
              <a:ln w="1143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5" name="Freeform 29"/>
            <p:cNvSpPr>
              <a:spLocks/>
            </p:cNvSpPr>
            <p:nvPr/>
          </p:nvSpPr>
          <p:spPr bwMode="auto">
            <a:xfrm>
              <a:off x="6303999" y="2589590"/>
              <a:ext cx="2121216" cy="596457"/>
            </a:xfrm>
            <a:custGeom>
              <a:avLst/>
              <a:gdLst>
                <a:gd name="T0" fmla="*/ 12 w 1548"/>
                <a:gd name="T1" fmla="*/ 0 h 453"/>
                <a:gd name="T2" fmla="*/ 7 w 1548"/>
                <a:gd name="T3" fmla="*/ 102 h 453"/>
                <a:gd name="T4" fmla="*/ 1 w 1548"/>
                <a:gd name="T5" fmla="*/ 131 h 453"/>
                <a:gd name="T6" fmla="*/ 3 w 1548"/>
                <a:gd name="T7" fmla="*/ 145 h 453"/>
                <a:gd name="T8" fmla="*/ 3 w 1548"/>
                <a:gd name="T9" fmla="*/ 166 h 453"/>
                <a:gd name="T10" fmla="*/ 7 w 1548"/>
                <a:gd name="T11" fmla="*/ 182 h 453"/>
                <a:gd name="T12" fmla="*/ 69 w 1548"/>
                <a:gd name="T13" fmla="*/ 205 h 453"/>
                <a:gd name="T14" fmla="*/ 77 w 1548"/>
                <a:gd name="T15" fmla="*/ 235 h 453"/>
                <a:gd name="T16" fmla="*/ 134 w 1548"/>
                <a:gd name="T17" fmla="*/ 300 h 453"/>
                <a:gd name="T18" fmla="*/ 187 w 1548"/>
                <a:gd name="T19" fmla="*/ 326 h 453"/>
                <a:gd name="T20" fmla="*/ 277 w 1548"/>
                <a:gd name="T21" fmla="*/ 370 h 453"/>
                <a:gd name="T22" fmla="*/ 369 w 1548"/>
                <a:gd name="T23" fmla="*/ 390 h 453"/>
                <a:gd name="T24" fmla="*/ 435 w 1548"/>
                <a:gd name="T25" fmla="*/ 411 h 453"/>
                <a:gd name="T26" fmla="*/ 506 w 1548"/>
                <a:gd name="T27" fmla="*/ 448 h 453"/>
                <a:gd name="T28" fmla="*/ 554 w 1548"/>
                <a:gd name="T29" fmla="*/ 444 h 453"/>
                <a:gd name="T30" fmla="*/ 574 w 1548"/>
                <a:gd name="T31" fmla="*/ 438 h 453"/>
                <a:gd name="T32" fmla="*/ 650 w 1548"/>
                <a:gd name="T33" fmla="*/ 392 h 453"/>
                <a:gd name="T34" fmla="*/ 697 w 1548"/>
                <a:gd name="T35" fmla="*/ 361 h 453"/>
                <a:gd name="T36" fmla="*/ 772 w 1548"/>
                <a:gd name="T37" fmla="*/ 345 h 453"/>
                <a:gd name="T38" fmla="*/ 797 w 1548"/>
                <a:gd name="T39" fmla="*/ 318 h 453"/>
                <a:gd name="T40" fmla="*/ 846 w 1548"/>
                <a:gd name="T41" fmla="*/ 291 h 453"/>
                <a:gd name="T42" fmla="*/ 875 w 1548"/>
                <a:gd name="T43" fmla="*/ 263 h 453"/>
                <a:gd name="T44" fmla="*/ 967 w 1548"/>
                <a:gd name="T45" fmla="*/ 258 h 453"/>
                <a:gd name="T46" fmla="*/ 1059 w 1548"/>
                <a:gd name="T47" fmla="*/ 252 h 453"/>
                <a:gd name="T48" fmla="*/ 1159 w 1548"/>
                <a:gd name="T49" fmla="*/ 250 h 453"/>
                <a:gd name="T50" fmla="*/ 1178 w 1548"/>
                <a:gd name="T51" fmla="*/ 238 h 453"/>
                <a:gd name="T52" fmla="*/ 1198 w 1548"/>
                <a:gd name="T53" fmla="*/ 242 h 453"/>
                <a:gd name="T54" fmla="*/ 1548 w 1548"/>
                <a:gd name="T55" fmla="*/ 244 h 4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48"/>
                <a:gd name="T85" fmla="*/ 0 h 453"/>
                <a:gd name="T86" fmla="*/ 1548 w 1548"/>
                <a:gd name="T87" fmla="*/ 453 h 45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48" h="453">
                  <a:moveTo>
                    <a:pt x="12" y="0"/>
                  </a:moveTo>
                  <a:cubicBezTo>
                    <a:pt x="12" y="28"/>
                    <a:pt x="1" y="69"/>
                    <a:pt x="7" y="102"/>
                  </a:cubicBezTo>
                  <a:cubicBezTo>
                    <a:pt x="6" y="110"/>
                    <a:pt x="1" y="131"/>
                    <a:pt x="1" y="131"/>
                  </a:cubicBezTo>
                  <a:cubicBezTo>
                    <a:pt x="2" y="136"/>
                    <a:pt x="0" y="141"/>
                    <a:pt x="3" y="145"/>
                  </a:cubicBezTo>
                  <a:cubicBezTo>
                    <a:pt x="6" y="149"/>
                    <a:pt x="3" y="166"/>
                    <a:pt x="3" y="166"/>
                  </a:cubicBezTo>
                  <a:cubicBezTo>
                    <a:pt x="1" y="179"/>
                    <a:pt x="14" y="172"/>
                    <a:pt x="7" y="182"/>
                  </a:cubicBezTo>
                  <a:cubicBezTo>
                    <a:pt x="14" y="212"/>
                    <a:pt x="38" y="197"/>
                    <a:pt x="69" y="205"/>
                  </a:cubicBezTo>
                  <a:cubicBezTo>
                    <a:pt x="75" y="215"/>
                    <a:pt x="73" y="223"/>
                    <a:pt x="77" y="235"/>
                  </a:cubicBezTo>
                  <a:cubicBezTo>
                    <a:pt x="81" y="272"/>
                    <a:pt x="105" y="280"/>
                    <a:pt x="134" y="300"/>
                  </a:cubicBezTo>
                  <a:cubicBezTo>
                    <a:pt x="149" y="323"/>
                    <a:pt x="145" y="327"/>
                    <a:pt x="187" y="326"/>
                  </a:cubicBezTo>
                  <a:cubicBezTo>
                    <a:pt x="219" y="337"/>
                    <a:pt x="247" y="357"/>
                    <a:pt x="277" y="370"/>
                  </a:cubicBezTo>
                  <a:cubicBezTo>
                    <a:pt x="306" y="381"/>
                    <a:pt x="340" y="387"/>
                    <a:pt x="369" y="390"/>
                  </a:cubicBezTo>
                  <a:cubicBezTo>
                    <a:pt x="391" y="397"/>
                    <a:pt x="413" y="404"/>
                    <a:pt x="435" y="411"/>
                  </a:cubicBezTo>
                  <a:cubicBezTo>
                    <a:pt x="467" y="421"/>
                    <a:pt x="472" y="442"/>
                    <a:pt x="506" y="448"/>
                  </a:cubicBezTo>
                  <a:cubicBezTo>
                    <a:pt x="526" y="453"/>
                    <a:pt x="542" y="446"/>
                    <a:pt x="554" y="444"/>
                  </a:cubicBezTo>
                  <a:cubicBezTo>
                    <a:pt x="565" y="442"/>
                    <a:pt x="558" y="446"/>
                    <a:pt x="574" y="438"/>
                  </a:cubicBezTo>
                  <a:cubicBezTo>
                    <a:pt x="601" y="436"/>
                    <a:pt x="627" y="405"/>
                    <a:pt x="650" y="392"/>
                  </a:cubicBezTo>
                  <a:cubicBezTo>
                    <a:pt x="668" y="382"/>
                    <a:pt x="679" y="373"/>
                    <a:pt x="697" y="361"/>
                  </a:cubicBezTo>
                  <a:cubicBezTo>
                    <a:pt x="716" y="348"/>
                    <a:pt x="749" y="349"/>
                    <a:pt x="772" y="345"/>
                  </a:cubicBezTo>
                  <a:cubicBezTo>
                    <a:pt x="778" y="341"/>
                    <a:pt x="797" y="318"/>
                    <a:pt x="797" y="318"/>
                  </a:cubicBezTo>
                  <a:cubicBezTo>
                    <a:pt x="805" y="292"/>
                    <a:pt x="823" y="300"/>
                    <a:pt x="846" y="291"/>
                  </a:cubicBezTo>
                  <a:cubicBezTo>
                    <a:pt x="857" y="287"/>
                    <a:pt x="865" y="267"/>
                    <a:pt x="875" y="263"/>
                  </a:cubicBezTo>
                  <a:cubicBezTo>
                    <a:pt x="908" y="248"/>
                    <a:pt x="929" y="261"/>
                    <a:pt x="967" y="258"/>
                  </a:cubicBezTo>
                  <a:cubicBezTo>
                    <a:pt x="998" y="253"/>
                    <a:pt x="1028" y="253"/>
                    <a:pt x="1059" y="252"/>
                  </a:cubicBezTo>
                  <a:cubicBezTo>
                    <a:pt x="1093" y="248"/>
                    <a:pt x="1124" y="249"/>
                    <a:pt x="1159" y="250"/>
                  </a:cubicBezTo>
                  <a:cubicBezTo>
                    <a:pt x="1166" y="249"/>
                    <a:pt x="1170" y="239"/>
                    <a:pt x="1178" y="238"/>
                  </a:cubicBezTo>
                  <a:cubicBezTo>
                    <a:pt x="1184" y="237"/>
                    <a:pt x="1198" y="242"/>
                    <a:pt x="1198" y="242"/>
                  </a:cubicBezTo>
                  <a:cubicBezTo>
                    <a:pt x="1316" y="243"/>
                    <a:pt x="1430" y="244"/>
                    <a:pt x="1548" y="24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76" name="Freeform 30"/>
            <p:cNvSpPr>
              <a:spLocks/>
            </p:cNvSpPr>
            <p:nvPr/>
          </p:nvSpPr>
          <p:spPr bwMode="auto">
            <a:xfrm>
              <a:off x="7619482" y="2498739"/>
              <a:ext cx="143881" cy="929577"/>
            </a:xfrm>
            <a:custGeom>
              <a:avLst/>
              <a:gdLst>
                <a:gd name="T0" fmla="*/ 54 w 103"/>
                <a:gd name="T1" fmla="*/ 0 h 685"/>
                <a:gd name="T2" fmla="*/ 67 w 103"/>
                <a:gd name="T3" fmla="*/ 9 h 685"/>
                <a:gd name="T4" fmla="*/ 64 w 103"/>
                <a:gd name="T5" fmla="*/ 42 h 685"/>
                <a:gd name="T6" fmla="*/ 75 w 103"/>
                <a:gd name="T7" fmla="*/ 79 h 685"/>
                <a:gd name="T8" fmla="*/ 80 w 103"/>
                <a:gd name="T9" fmla="*/ 103 h 685"/>
                <a:gd name="T10" fmla="*/ 86 w 103"/>
                <a:gd name="T11" fmla="*/ 205 h 685"/>
                <a:gd name="T12" fmla="*/ 90 w 103"/>
                <a:gd name="T13" fmla="*/ 221 h 685"/>
                <a:gd name="T14" fmla="*/ 76 w 103"/>
                <a:gd name="T15" fmla="*/ 330 h 685"/>
                <a:gd name="T16" fmla="*/ 70 w 103"/>
                <a:gd name="T17" fmla="*/ 365 h 685"/>
                <a:gd name="T18" fmla="*/ 66 w 103"/>
                <a:gd name="T19" fmla="*/ 393 h 685"/>
                <a:gd name="T20" fmla="*/ 73 w 103"/>
                <a:gd name="T21" fmla="*/ 412 h 685"/>
                <a:gd name="T22" fmla="*/ 101 w 103"/>
                <a:gd name="T23" fmla="*/ 443 h 685"/>
                <a:gd name="T24" fmla="*/ 107 w 103"/>
                <a:gd name="T25" fmla="*/ 466 h 685"/>
                <a:gd name="T26" fmla="*/ 99 w 103"/>
                <a:gd name="T27" fmla="*/ 497 h 685"/>
                <a:gd name="T28" fmla="*/ 83 w 103"/>
                <a:gd name="T29" fmla="*/ 520 h 685"/>
                <a:gd name="T30" fmla="*/ 80 w 103"/>
                <a:gd name="T31" fmla="*/ 568 h 685"/>
                <a:gd name="T32" fmla="*/ 63 w 103"/>
                <a:gd name="T33" fmla="*/ 596 h 685"/>
                <a:gd name="T34" fmla="*/ 28 w 103"/>
                <a:gd name="T35" fmla="*/ 638 h 685"/>
                <a:gd name="T36" fmla="*/ 16 w 103"/>
                <a:gd name="T37" fmla="*/ 661 h 685"/>
                <a:gd name="T38" fmla="*/ 5 w 103"/>
                <a:gd name="T39" fmla="*/ 695 h 685"/>
                <a:gd name="T40" fmla="*/ 1 w 103"/>
                <a:gd name="T41" fmla="*/ 728 h 6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685"/>
                <a:gd name="T65" fmla="*/ 103 w 103"/>
                <a:gd name="T66" fmla="*/ 685 h 6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685">
                  <a:moveTo>
                    <a:pt x="52" y="0"/>
                  </a:moveTo>
                  <a:cubicBezTo>
                    <a:pt x="60" y="1"/>
                    <a:pt x="61" y="2"/>
                    <a:pt x="65" y="9"/>
                  </a:cubicBezTo>
                  <a:cubicBezTo>
                    <a:pt x="68" y="19"/>
                    <a:pt x="67" y="31"/>
                    <a:pt x="62" y="40"/>
                  </a:cubicBezTo>
                  <a:cubicBezTo>
                    <a:pt x="64" y="56"/>
                    <a:pt x="68" y="62"/>
                    <a:pt x="73" y="75"/>
                  </a:cubicBezTo>
                  <a:cubicBezTo>
                    <a:pt x="74" y="83"/>
                    <a:pt x="76" y="88"/>
                    <a:pt x="77" y="97"/>
                  </a:cubicBezTo>
                  <a:cubicBezTo>
                    <a:pt x="76" y="127"/>
                    <a:pt x="68" y="165"/>
                    <a:pt x="82" y="193"/>
                  </a:cubicBezTo>
                  <a:cubicBezTo>
                    <a:pt x="83" y="198"/>
                    <a:pt x="85" y="203"/>
                    <a:pt x="86" y="208"/>
                  </a:cubicBezTo>
                  <a:cubicBezTo>
                    <a:pt x="85" y="243"/>
                    <a:pt x="80" y="276"/>
                    <a:pt x="74" y="310"/>
                  </a:cubicBezTo>
                  <a:cubicBezTo>
                    <a:pt x="73" y="321"/>
                    <a:pt x="73" y="333"/>
                    <a:pt x="68" y="343"/>
                  </a:cubicBezTo>
                  <a:cubicBezTo>
                    <a:pt x="66" y="359"/>
                    <a:pt x="62" y="348"/>
                    <a:pt x="64" y="370"/>
                  </a:cubicBezTo>
                  <a:cubicBezTo>
                    <a:pt x="64" y="372"/>
                    <a:pt x="70" y="387"/>
                    <a:pt x="71" y="388"/>
                  </a:cubicBezTo>
                  <a:cubicBezTo>
                    <a:pt x="81" y="399"/>
                    <a:pt x="89" y="404"/>
                    <a:pt x="97" y="417"/>
                  </a:cubicBezTo>
                  <a:cubicBezTo>
                    <a:pt x="98" y="424"/>
                    <a:pt x="101" y="432"/>
                    <a:pt x="103" y="439"/>
                  </a:cubicBezTo>
                  <a:cubicBezTo>
                    <a:pt x="101" y="461"/>
                    <a:pt x="102" y="454"/>
                    <a:pt x="95" y="468"/>
                  </a:cubicBezTo>
                  <a:cubicBezTo>
                    <a:pt x="93" y="472"/>
                    <a:pt x="79" y="490"/>
                    <a:pt x="79" y="490"/>
                  </a:cubicBezTo>
                  <a:cubicBezTo>
                    <a:pt x="76" y="506"/>
                    <a:pt x="84" y="521"/>
                    <a:pt x="77" y="535"/>
                  </a:cubicBezTo>
                  <a:cubicBezTo>
                    <a:pt x="73" y="553"/>
                    <a:pt x="72" y="550"/>
                    <a:pt x="61" y="561"/>
                  </a:cubicBezTo>
                  <a:cubicBezTo>
                    <a:pt x="49" y="573"/>
                    <a:pt x="36" y="588"/>
                    <a:pt x="26" y="601"/>
                  </a:cubicBezTo>
                  <a:cubicBezTo>
                    <a:pt x="24" y="610"/>
                    <a:pt x="21" y="611"/>
                    <a:pt x="16" y="622"/>
                  </a:cubicBezTo>
                  <a:cubicBezTo>
                    <a:pt x="15" y="628"/>
                    <a:pt x="9" y="649"/>
                    <a:pt x="5" y="654"/>
                  </a:cubicBezTo>
                  <a:cubicBezTo>
                    <a:pt x="4" y="658"/>
                    <a:pt x="0" y="680"/>
                    <a:pt x="1" y="685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77" name="Freeform 31"/>
            <p:cNvSpPr>
              <a:spLocks/>
            </p:cNvSpPr>
            <p:nvPr/>
          </p:nvSpPr>
          <p:spPr bwMode="auto">
            <a:xfrm>
              <a:off x="7618112" y="2917443"/>
              <a:ext cx="802993" cy="510872"/>
            </a:xfrm>
            <a:custGeom>
              <a:avLst/>
              <a:gdLst>
                <a:gd name="T0" fmla="*/ 586 w 586"/>
                <a:gd name="T1" fmla="*/ 0 h 388"/>
                <a:gd name="T2" fmla="*/ 551 w 586"/>
                <a:gd name="T3" fmla="*/ 4 h 388"/>
                <a:gd name="T4" fmla="*/ 531 w 586"/>
                <a:gd name="T5" fmla="*/ 13 h 388"/>
                <a:gd name="T6" fmla="*/ 488 w 586"/>
                <a:gd name="T7" fmla="*/ 26 h 388"/>
                <a:gd name="T8" fmla="*/ 438 w 586"/>
                <a:gd name="T9" fmla="*/ 60 h 388"/>
                <a:gd name="T10" fmla="*/ 420 w 586"/>
                <a:gd name="T11" fmla="*/ 75 h 388"/>
                <a:gd name="T12" fmla="*/ 399 w 586"/>
                <a:gd name="T13" fmla="*/ 94 h 388"/>
                <a:gd name="T14" fmla="*/ 344 w 586"/>
                <a:gd name="T15" fmla="*/ 146 h 388"/>
                <a:gd name="T16" fmla="*/ 322 w 586"/>
                <a:gd name="T17" fmla="*/ 159 h 388"/>
                <a:gd name="T18" fmla="*/ 295 w 586"/>
                <a:gd name="T19" fmla="*/ 165 h 388"/>
                <a:gd name="T20" fmla="*/ 249 w 586"/>
                <a:gd name="T21" fmla="*/ 199 h 388"/>
                <a:gd name="T22" fmla="*/ 187 w 586"/>
                <a:gd name="T23" fmla="*/ 260 h 388"/>
                <a:gd name="T24" fmla="*/ 168 w 586"/>
                <a:gd name="T25" fmla="*/ 283 h 388"/>
                <a:gd name="T26" fmla="*/ 156 w 586"/>
                <a:gd name="T27" fmla="*/ 298 h 388"/>
                <a:gd name="T28" fmla="*/ 144 w 586"/>
                <a:gd name="T29" fmla="*/ 317 h 388"/>
                <a:gd name="T30" fmla="*/ 97 w 586"/>
                <a:gd name="T31" fmla="*/ 347 h 388"/>
                <a:gd name="T32" fmla="*/ 77 w 586"/>
                <a:gd name="T33" fmla="*/ 357 h 388"/>
                <a:gd name="T34" fmla="*/ 57 w 586"/>
                <a:gd name="T35" fmla="*/ 369 h 388"/>
                <a:gd name="T36" fmla="*/ 21 w 586"/>
                <a:gd name="T37" fmla="*/ 382 h 388"/>
                <a:gd name="T38" fmla="*/ 0 w 586"/>
                <a:gd name="T39" fmla="*/ 388 h 3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6"/>
                <a:gd name="T61" fmla="*/ 0 h 388"/>
                <a:gd name="T62" fmla="*/ 586 w 586"/>
                <a:gd name="T63" fmla="*/ 388 h 3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6" h="388">
                  <a:moveTo>
                    <a:pt x="586" y="0"/>
                  </a:moveTo>
                  <a:cubicBezTo>
                    <a:pt x="574" y="1"/>
                    <a:pt x="564" y="3"/>
                    <a:pt x="551" y="4"/>
                  </a:cubicBezTo>
                  <a:cubicBezTo>
                    <a:pt x="544" y="7"/>
                    <a:pt x="539" y="12"/>
                    <a:pt x="531" y="13"/>
                  </a:cubicBezTo>
                  <a:cubicBezTo>
                    <a:pt x="520" y="22"/>
                    <a:pt x="501" y="24"/>
                    <a:pt x="488" y="26"/>
                  </a:cubicBezTo>
                  <a:cubicBezTo>
                    <a:pt x="471" y="34"/>
                    <a:pt x="451" y="46"/>
                    <a:pt x="438" y="60"/>
                  </a:cubicBezTo>
                  <a:cubicBezTo>
                    <a:pt x="433" y="65"/>
                    <a:pt x="426" y="71"/>
                    <a:pt x="420" y="75"/>
                  </a:cubicBezTo>
                  <a:cubicBezTo>
                    <a:pt x="415" y="82"/>
                    <a:pt x="406" y="90"/>
                    <a:pt x="399" y="94"/>
                  </a:cubicBezTo>
                  <a:cubicBezTo>
                    <a:pt x="382" y="116"/>
                    <a:pt x="366" y="130"/>
                    <a:pt x="344" y="146"/>
                  </a:cubicBezTo>
                  <a:cubicBezTo>
                    <a:pt x="336" y="151"/>
                    <a:pt x="331" y="157"/>
                    <a:pt x="322" y="159"/>
                  </a:cubicBezTo>
                  <a:cubicBezTo>
                    <a:pt x="313" y="163"/>
                    <a:pt x="304" y="160"/>
                    <a:pt x="295" y="165"/>
                  </a:cubicBezTo>
                  <a:cubicBezTo>
                    <a:pt x="284" y="179"/>
                    <a:pt x="266" y="196"/>
                    <a:pt x="249" y="199"/>
                  </a:cubicBezTo>
                  <a:cubicBezTo>
                    <a:pt x="221" y="213"/>
                    <a:pt x="206" y="236"/>
                    <a:pt x="187" y="260"/>
                  </a:cubicBezTo>
                  <a:cubicBezTo>
                    <a:pt x="182" y="267"/>
                    <a:pt x="172" y="276"/>
                    <a:pt x="168" y="283"/>
                  </a:cubicBezTo>
                  <a:cubicBezTo>
                    <a:pt x="164" y="289"/>
                    <a:pt x="163" y="294"/>
                    <a:pt x="156" y="298"/>
                  </a:cubicBezTo>
                  <a:cubicBezTo>
                    <a:pt x="152" y="304"/>
                    <a:pt x="148" y="311"/>
                    <a:pt x="144" y="317"/>
                  </a:cubicBezTo>
                  <a:cubicBezTo>
                    <a:pt x="141" y="332"/>
                    <a:pt x="117" y="333"/>
                    <a:pt x="97" y="347"/>
                  </a:cubicBezTo>
                  <a:cubicBezTo>
                    <a:pt x="92" y="350"/>
                    <a:pt x="83" y="356"/>
                    <a:pt x="77" y="357"/>
                  </a:cubicBezTo>
                  <a:cubicBezTo>
                    <a:pt x="71" y="360"/>
                    <a:pt x="63" y="367"/>
                    <a:pt x="57" y="369"/>
                  </a:cubicBezTo>
                  <a:cubicBezTo>
                    <a:pt x="41" y="377"/>
                    <a:pt x="39" y="381"/>
                    <a:pt x="21" y="382"/>
                  </a:cubicBezTo>
                  <a:cubicBezTo>
                    <a:pt x="19" y="383"/>
                    <a:pt x="0" y="385"/>
                    <a:pt x="0" y="388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78" name="Freeform 32"/>
            <p:cNvSpPr>
              <a:spLocks/>
            </p:cNvSpPr>
            <p:nvPr/>
          </p:nvSpPr>
          <p:spPr bwMode="auto">
            <a:xfrm>
              <a:off x="7412568" y="2991177"/>
              <a:ext cx="200063" cy="437138"/>
            </a:xfrm>
            <a:custGeom>
              <a:avLst/>
              <a:gdLst>
                <a:gd name="T0" fmla="*/ 14 w 143"/>
                <a:gd name="T1" fmla="*/ 0 h 322"/>
                <a:gd name="T2" fmla="*/ 22 w 143"/>
                <a:gd name="T3" fmla="*/ 15 h 322"/>
                <a:gd name="T4" fmla="*/ 5 w 143"/>
                <a:gd name="T5" fmla="*/ 73 h 322"/>
                <a:gd name="T6" fmla="*/ 1 w 143"/>
                <a:gd name="T7" fmla="*/ 90 h 322"/>
                <a:gd name="T8" fmla="*/ 7 w 143"/>
                <a:gd name="T9" fmla="*/ 138 h 322"/>
                <a:gd name="T10" fmla="*/ 13 w 143"/>
                <a:gd name="T11" fmla="*/ 163 h 322"/>
                <a:gd name="T12" fmla="*/ 19 w 143"/>
                <a:gd name="T13" fmla="*/ 178 h 322"/>
                <a:gd name="T14" fmla="*/ 36 w 143"/>
                <a:gd name="T15" fmla="*/ 210 h 322"/>
                <a:gd name="T16" fmla="*/ 42 w 143"/>
                <a:gd name="T17" fmla="*/ 240 h 322"/>
                <a:gd name="T18" fmla="*/ 78 w 143"/>
                <a:gd name="T19" fmla="*/ 298 h 322"/>
                <a:gd name="T20" fmla="*/ 110 w 143"/>
                <a:gd name="T21" fmla="*/ 320 h 322"/>
                <a:gd name="T22" fmla="*/ 145 w 143"/>
                <a:gd name="T23" fmla="*/ 339 h 322"/>
                <a:gd name="T24" fmla="*/ 149 w 143"/>
                <a:gd name="T25" fmla="*/ 342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3"/>
                <a:gd name="T40" fmla="*/ 0 h 322"/>
                <a:gd name="T41" fmla="*/ 143 w 143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3" h="322">
                  <a:moveTo>
                    <a:pt x="14" y="0"/>
                  </a:moveTo>
                  <a:cubicBezTo>
                    <a:pt x="18" y="5"/>
                    <a:pt x="19" y="10"/>
                    <a:pt x="22" y="15"/>
                  </a:cubicBezTo>
                  <a:cubicBezTo>
                    <a:pt x="25" y="41"/>
                    <a:pt x="17" y="49"/>
                    <a:pt x="5" y="69"/>
                  </a:cubicBezTo>
                  <a:cubicBezTo>
                    <a:pt x="4" y="74"/>
                    <a:pt x="2" y="79"/>
                    <a:pt x="1" y="84"/>
                  </a:cubicBezTo>
                  <a:cubicBezTo>
                    <a:pt x="2" y="100"/>
                    <a:pt x="0" y="116"/>
                    <a:pt x="7" y="130"/>
                  </a:cubicBezTo>
                  <a:cubicBezTo>
                    <a:pt x="9" y="138"/>
                    <a:pt x="10" y="146"/>
                    <a:pt x="13" y="153"/>
                  </a:cubicBezTo>
                  <a:cubicBezTo>
                    <a:pt x="14" y="159"/>
                    <a:pt x="16" y="162"/>
                    <a:pt x="19" y="168"/>
                  </a:cubicBezTo>
                  <a:cubicBezTo>
                    <a:pt x="21" y="178"/>
                    <a:pt x="29" y="188"/>
                    <a:pt x="34" y="198"/>
                  </a:cubicBezTo>
                  <a:cubicBezTo>
                    <a:pt x="35" y="207"/>
                    <a:pt x="36" y="218"/>
                    <a:pt x="40" y="226"/>
                  </a:cubicBezTo>
                  <a:cubicBezTo>
                    <a:pt x="42" y="237"/>
                    <a:pt x="65" y="273"/>
                    <a:pt x="74" y="280"/>
                  </a:cubicBezTo>
                  <a:cubicBezTo>
                    <a:pt x="84" y="288"/>
                    <a:pt x="95" y="294"/>
                    <a:pt x="106" y="301"/>
                  </a:cubicBezTo>
                  <a:cubicBezTo>
                    <a:pt x="117" y="308"/>
                    <a:pt x="126" y="317"/>
                    <a:pt x="139" y="319"/>
                  </a:cubicBezTo>
                  <a:cubicBezTo>
                    <a:pt x="143" y="321"/>
                    <a:pt x="143" y="320"/>
                    <a:pt x="143" y="32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79" name="Freeform 33"/>
            <p:cNvSpPr>
              <a:spLocks/>
            </p:cNvSpPr>
            <p:nvPr/>
          </p:nvSpPr>
          <p:spPr bwMode="auto">
            <a:xfrm>
              <a:off x="7622223" y="2925343"/>
              <a:ext cx="793401" cy="499022"/>
            </a:xfrm>
            <a:custGeom>
              <a:avLst/>
              <a:gdLst>
                <a:gd name="T0" fmla="*/ 579 w 579"/>
                <a:gd name="T1" fmla="*/ 0 h 379"/>
                <a:gd name="T2" fmla="*/ 567 w 579"/>
                <a:gd name="T3" fmla="*/ 13 h 379"/>
                <a:gd name="T4" fmla="*/ 555 w 579"/>
                <a:gd name="T5" fmla="*/ 32 h 379"/>
                <a:gd name="T6" fmla="*/ 531 w 579"/>
                <a:gd name="T7" fmla="*/ 63 h 379"/>
                <a:gd name="T8" fmla="*/ 508 w 579"/>
                <a:gd name="T9" fmla="*/ 78 h 379"/>
                <a:gd name="T10" fmla="*/ 496 w 579"/>
                <a:gd name="T11" fmla="*/ 88 h 379"/>
                <a:gd name="T12" fmla="*/ 473 w 579"/>
                <a:gd name="T13" fmla="*/ 100 h 379"/>
                <a:gd name="T14" fmla="*/ 445 w 579"/>
                <a:gd name="T15" fmla="*/ 106 h 379"/>
                <a:gd name="T16" fmla="*/ 417 w 579"/>
                <a:gd name="T17" fmla="*/ 113 h 379"/>
                <a:gd name="T18" fmla="*/ 380 w 579"/>
                <a:gd name="T19" fmla="*/ 119 h 379"/>
                <a:gd name="T20" fmla="*/ 371 w 579"/>
                <a:gd name="T21" fmla="*/ 140 h 379"/>
                <a:gd name="T22" fmla="*/ 362 w 579"/>
                <a:gd name="T23" fmla="*/ 168 h 379"/>
                <a:gd name="T24" fmla="*/ 350 w 579"/>
                <a:gd name="T25" fmla="*/ 192 h 379"/>
                <a:gd name="T26" fmla="*/ 344 w 579"/>
                <a:gd name="T27" fmla="*/ 212 h 379"/>
                <a:gd name="T28" fmla="*/ 335 w 579"/>
                <a:gd name="T29" fmla="*/ 249 h 379"/>
                <a:gd name="T30" fmla="*/ 313 w 579"/>
                <a:gd name="T31" fmla="*/ 271 h 379"/>
                <a:gd name="T32" fmla="*/ 301 w 579"/>
                <a:gd name="T33" fmla="*/ 282 h 379"/>
                <a:gd name="T34" fmla="*/ 292 w 579"/>
                <a:gd name="T35" fmla="*/ 295 h 379"/>
                <a:gd name="T36" fmla="*/ 279 w 579"/>
                <a:gd name="T37" fmla="*/ 313 h 379"/>
                <a:gd name="T38" fmla="*/ 252 w 579"/>
                <a:gd name="T39" fmla="*/ 310 h 379"/>
                <a:gd name="T40" fmla="*/ 238 w 579"/>
                <a:gd name="T41" fmla="*/ 302 h 379"/>
                <a:gd name="T42" fmla="*/ 186 w 579"/>
                <a:gd name="T43" fmla="*/ 301 h 379"/>
                <a:gd name="T44" fmla="*/ 141 w 579"/>
                <a:gd name="T45" fmla="*/ 301 h 379"/>
                <a:gd name="T46" fmla="*/ 128 w 579"/>
                <a:gd name="T47" fmla="*/ 295 h 379"/>
                <a:gd name="T48" fmla="*/ 98 w 579"/>
                <a:gd name="T49" fmla="*/ 295 h 379"/>
                <a:gd name="T50" fmla="*/ 84 w 579"/>
                <a:gd name="T51" fmla="*/ 305 h 379"/>
                <a:gd name="T52" fmla="*/ 64 w 579"/>
                <a:gd name="T53" fmla="*/ 323 h 379"/>
                <a:gd name="T54" fmla="*/ 44 w 579"/>
                <a:gd name="T55" fmla="*/ 343 h 379"/>
                <a:gd name="T56" fmla="*/ 6 w 579"/>
                <a:gd name="T57" fmla="*/ 376 h 379"/>
                <a:gd name="T58" fmla="*/ 0 w 579"/>
                <a:gd name="T59" fmla="*/ 379 h 37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9"/>
                <a:gd name="T91" fmla="*/ 0 h 379"/>
                <a:gd name="T92" fmla="*/ 579 w 579"/>
                <a:gd name="T93" fmla="*/ 379 h 37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9" h="379">
                  <a:moveTo>
                    <a:pt x="579" y="0"/>
                  </a:moveTo>
                  <a:cubicBezTo>
                    <a:pt x="574" y="4"/>
                    <a:pt x="571" y="9"/>
                    <a:pt x="567" y="13"/>
                  </a:cubicBezTo>
                  <a:cubicBezTo>
                    <a:pt x="564" y="21"/>
                    <a:pt x="559" y="26"/>
                    <a:pt x="555" y="32"/>
                  </a:cubicBezTo>
                  <a:cubicBezTo>
                    <a:pt x="553" y="44"/>
                    <a:pt x="544" y="60"/>
                    <a:pt x="531" y="63"/>
                  </a:cubicBezTo>
                  <a:cubicBezTo>
                    <a:pt x="524" y="68"/>
                    <a:pt x="516" y="73"/>
                    <a:pt x="508" y="78"/>
                  </a:cubicBezTo>
                  <a:cubicBezTo>
                    <a:pt x="504" y="85"/>
                    <a:pt x="502" y="84"/>
                    <a:pt x="496" y="88"/>
                  </a:cubicBezTo>
                  <a:cubicBezTo>
                    <a:pt x="492" y="95"/>
                    <a:pt x="481" y="99"/>
                    <a:pt x="473" y="100"/>
                  </a:cubicBezTo>
                  <a:cubicBezTo>
                    <a:pt x="461" y="106"/>
                    <a:pt x="462" y="105"/>
                    <a:pt x="445" y="106"/>
                  </a:cubicBezTo>
                  <a:cubicBezTo>
                    <a:pt x="433" y="108"/>
                    <a:pt x="428" y="110"/>
                    <a:pt x="417" y="113"/>
                  </a:cubicBezTo>
                  <a:cubicBezTo>
                    <a:pt x="405" y="119"/>
                    <a:pt x="393" y="118"/>
                    <a:pt x="380" y="119"/>
                  </a:cubicBezTo>
                  <a:cubicBezTo>
                    <a:pt x="375" y="126"/>
                    <a:pt x="374" y="133"/>
                    <a:pt x="371" y="140"/>
                  </a:cubicBezTo>
                  <a:cubicBezTo>
                    <a:pt x="370" y="158"/>
                    <a:pt x="374" y="161"/>
                    <a:pt x="362" y="168"/>
                  </a:cubicBezTo>
                  <a:cubicBezTo>
                    <a:pt x="360" y="178"/>
                    <a:pt x="353" y="184"/>
                    <a:pt x="350" y="192"/>
                  </a:cubicBezTo>
                  <a:cubicBezTo>
                    <a:pt x="349" y="198"/>
                    <a:pt x="347" y="206"/>
                    <a:pt x="344" y="212"/>
                  </a:cubicBezTo>
                  <a:cubicBezTo>
                    <a:pt x="342" y="224"/>
                    <a:pt x="340" y="238"/>
                    <a:pt x="335" y="249"/>
                  </a:cubicBezTo>
                  <a:cubicBezTo>
                    <a:pt x="332" y="260"/>
                    <a:pt x="324" y="269"/>
                    <a:pt x="313" y="271"/>
                  </a:cubicBezTo>
                  <a:cubicBezTo>
                    <a:pt x="308" y="275"/>
                    <a:pt x="306" y="279"/>
                    <a:pt x="301" y="282"/>
                  </a:cubicBezTo>
                  <a:cubicBezTo>
                    <a:pt x="298" y="286"/>
                    <a:pt x="295" y="291"/>
                    <a:pt x="292" y="295"/>
                  </a:cubicBezTo>
                  <a:cubicBezTo>
                    <a:pt x="291" y="303"/>
                    <a:pt x="285" y="309"/>
                    <a:pt x="279" y="313"/>
                  </a:cubicBezTo>
                  <a:cubicBezTo>
                    <a:pt x="270" y="312"/>
                    <a:pt x="260" y="313"/>
                    <a:pt x="252" y="310"/>
                  </a:cubicBezTo>
                  <a:cubicBezTo>
                    <a:pt x="248" y="308"/>
                    <a:pt x="243" y="302"/>
                    <a:pt x="238" y="302"/>
                  </a:cubicBezTo>
                  <a:cubicBezTo>
                    <a:pt x="221" y="301"/>
                    <a:pt x="204" y="301"/>
                    <a:pt x="186" y="301"/>
                  </a:cubicBezTo>
                  <a:cubicBezTo>
                    <a:pt x="171" y="299"/>
                    <a:pt x="157" y="296"/>
                    <a:pt x="141" y="301"/>
                  </a:cubicBezTo>
                  <a:cubicBezTo>
                    <a:pt x="136" y="302"/>
                    <a:pt x="128" y="295"/>
                    <a:pt x="128" y="295"/>
                  </a:cubicBezTo>
                  <a:cubicBezTo>
                    <a:pt x="125" y="301"/>
                    <a:pt x="104" y="291"/>
                    <a:pt x="98" y="295"/>
                  </a:cubicBezTo>
                  <a:cubicBezTo>
                    <a:pt x="94" y="302"/>
                    <a:pt x="93" y="304"/>
                    <a:pt x="84" y="305"/>
                  </a:cubicBezTo>
                  <a:cubicBezTo>
                    <a:pt x="79" y="312"/>
                    <a:pt x="73" y="322"/>
                    <a:pt x="64" y="323"/>
                  </a:cubicBezTo>
                  <a:cubicBezTo>
                    <a:pt x="58" y="326"/>
                    <a:pt x="51" y="342"/>
                    <a:pt x="44" y="343"/>
                  </a:cubicBezTo>
                  <a:lnTo>
                    <a:pt x="6" y="376"/>
                  </a:lnTo>
                  <a:cubicBezTo>
                    <a:pt x="6" y="376"/>
                    <a:pt x="0" y="379"/>
                    <a:pt x="0" y="379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80" name="Freeform 34"/>
            <p:cNvSpPr>
              <a:spLocks/>
            </p:cNvSpPr>
            <p:nvPr/>
          </p:nvSpPr>
          <p:spPr bwMode="auto">
            <a:xfrm>
              <a:off x="7227578" y="3434899"/>
              <a:ext cx="393275" cy="163268"/>
            </a:xfrm>
            <a:custGeom>
              <a:avLst/>
              <a:gdLst>
                <a:gd name="T0" fmla="*/ 293 w 281"/>
                <a:gd name="T1" fmla="*/ 0 h 120"/>
                <a:gd name="T2" fmla="*/ 253 w 281"/>
                <a:gd name="T3" fmla="*/ 30 h 120"/>
                <a:gd name="T4" fmla="*/ 229 w 281"/>
                <a:gd name="T5" fmla="*/ 44 h 120"/>
                <a:gd name="T6" fmla="*/ 216 w 281"/>
                <a:gd name="T7" fmla="*/ 55 h 120"/>
                <a:gd name="T8" fmla="*/ 159 w 281"/>
                <a:gd name="T9" fmla="*/ 74 h 120"/>
                <a:gd name="T10" fmla="*/ 135 w 281"/>
                <a:gd name="T11" fmla="*/ 82 h 120"/>
                <a:gd name="T12" fmla="*/ 112 w 281"/>
                <a:gd name="T13" fmla="*/ 88 h 120"/>
                <a:gd name="T14" fmla="*/ 76 w 281"/>
                <a:gd name="T15" fmla="*/ 110 h 120"/>
                <a:gd name="T16" fmla="*/ 56 w 281"/>
                <a:gd name="T17" fmla="*/ 120 h 120"/>
                <a:gd name="T18" fmla="*/ 0 w 281"/>
                <a:gd name="T19" fmla="*/ 117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1"/>
                <a:gd name="T31" fmla="*/ 0 h 120"/>
                <a:gd name="T32" fmla="*/ 281 w 281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1" h="120">
                  <a:moveTo>
                    <a:pt x="281" y="0"/>
                  </a:moveTo>
                  <a:cubicBezTo>
                    <a:pt x="265" y="2"/>
                    <a:pt x="263" y="24"/>
                    <a:pt x="243" y="28"/>
                  </a:cubicBezTo>
                  <a:cubicBezTo>
                    <a:pt x="235" y="32"/>
                    <a:pt x="227" y="37"/>
                    <a:pt x="219" y="42"/>
                  </a:cubicBezTo>
                  <a:cubicBezTo>
                    <a:pt x="215" y="47"/>
                    <a:pt x="212" y="48"/>
                    <a:pt x="207" y="51"/>
                  </a:cubicBezTo>
                  <a:cubicBezTo>
                    <a:pt x="194" y="68"/>
                    <a:pt x="173" y="69"/>
                    <a:pt x="153" y="70"/>
                  </a:cubicBezTo>
                  <a:cubicBezTo>
                    <a:pt x="145" y="72"/>
                    <a:pt x="137" y="74"/>
                    <a:pt x="129" y="76"/>
                  </a:cubicBezTo>
                  <a:cubicBezTo>
                    <a:pt x="123" y="79"/>
                    <a:pt x="115" y="81"/>
                    <a:pt x="108" y="82"/>
                  </a:cubicBezTo>
                  <a:cubicBezTo>
                    <a:pt x="95" y="88"/>
                    <a:pt x="86" y="100"/>
                    <a:pt x="72" y="103"/>
                  </a:cubicBezTo>
                  <a:cubicBezTo>
                    <a:pt x="66" y="106"/>
                    <a:pt x="61" y="111"/>
                    <a:pt x="54" y="112"/>
                  </a:cubicBezTo>
                  <a:cubicBezTo>
                    <a:pt x="38" y="120"/>
                    <a:pt x="0" y="109"/>
                    <a:pt x="0" y="109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81" name="Freeform 35"/>
            <p:cNvSpPr>
              <a:spLocks/>
            </p:cNvSpPr>
            <p:nvPr/>
          </p:nvSpPr>
          <p:spPr bwMode="auto">
            <a:xfrm>
              <a:off x="6417734" y="3513900"/>
              <a:ext cx="335722" cy="539839"/>
            </a:xfrm>
            <a:custGeom>
              <a:avLst/>
              <a:gdLst>
                <a:gd name="T0" fmla="*/ 0 w 245"/>
                <a:gd name="T1" fmla="*/ 0 h 410"/>
                <a:gd name="T2" fmla="*/ 12 w 245"/>
                <a:gd name="T3" fmla="*/ 9 h 410"/>
                <a:gd name="T4" fmla="*/ 64 w 245"/>
                <a:gd name="T5" fmla="*/ 56 h 410"/>
                <a:gd name="T6" fmla="*/ 96 w 245"/>
                <a:gd name="T7" fmla="*/ 79 h 410"/>
                <a:gd name="T8" fmla="*/ 119 w 245"/>
                <a:gd name="T9" fmla="*/ 62 h 410"/>
                <a:gd name="T10" fmla="*/ 142 w 245"/>
                <a:gd name="T11" fmla="*/ 61 h 410"/>
                <a:gd name="T12" fmla="*/ 165 w 245"/>
                <a:gd name="T13" fmla="*/ 120 h 410"/>
                <a:gd name="T14" fmla="*/ 180 w 245"/>
                <a:gd name="T15" fmla="*/ 144 h 410"/>
                <a:gd name="T16" fmla="*/ 190 w 245"/>
                <a:gd name="T17" fmla="*/ 238 h 410"/>
                <a:gd name="T18" fmla="*/ 211 w 245"/>
                <a:gd name="T19" fmla="*/ 274 h 410"/>
                <a:gd name="T20" fmla="*/ 233 w 245"/>
                <a:gd name="T21" fmla="*/ 340 h 410"/>
                <a:gd name="T22" fmla="*/ 245 w 245"/>
                <a:gd name="T23" fmla="*/ 410 h 4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5"/>
                <a:gd name="T37" fmla="*/ 0 h 410"/>
                <a:gd name="T38" fmla="*/ 245 w 245"/>
                <a:gd name="T39" fmla="*/ 410 h 4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5" h="410">
                  <a:moveTo>
                    <a:pt x="0" y="0"/>
                  </a:moveTo>
                  <a:cubicBezTo>
                    <a:pt x="5" y="2"/>
                    <a:pt x="7" y="6"/>
                    <a:pt x="12" y="9"/>
                  </a:cubicBezTo>
                  <a:cubicBezTo>
                    <a:pt x="24" y="30"/>
                    <a:pt x="45" y="43"/>
                    <a:pt x="64" y="56"/>
                  </a:cubicBezTo>
                  <a:cubicBezTo>
                    <a:pt x="75" y="63"/>
                    <a:pt x="84" y="73"/>
                    <a:pt x="96" y="79"/>
                  </a:cubicBezTo>
                  <a:cubicBezTo>
                    <a:pt x="106" y="75"/>
                    <a:pt x="108" y="64"/>
                    <a:pt x="119" y="62"/>
                  </a:cubicBezTo>
                  <a:cubicBezTo>
                    <a:pt x="125" y="59"/>
                    <a:pt x="135" y="60"/>
                    <a:pt x="142" y="61"/>
                  </a:cubicBezTo>
                  <a:cubicBezTo>
                    <a:pt x="150" y="81"/>
                    <a:pt x="143" y="106"/>
                    <a:pt x="165" y="120"/>
                  </a:cubicBezTo>
                  <a:cubicBezTo>
                    <a:pt x="169" y="129"/>
                    <a:pt x="176" y="135"/>
                    <a:pt x="180" y="144"/>
                  </a:cubicBezTo>
                  <a:cubicBezTo>
                    <a:pt x="184" y="171"/>
                    <a:pt x="176" y="211"/>
                    <a:pt x="190" y="238"/>
                  </a:cubicBezTo>
                  <a:cubicBezTo>
                    <a:pt x="195" y="261"/>
                    <a:pt x="204" y="257"/>
                    <a:pt x="211" y="274"/>
                  </a:cubicBezTo>
                  <a:cubicBezTo>
                    <a:pt x="218" y="291"/>
                    <a:pt x="227" y="317"/>
                    <a:pt x="233" y="340"/>
                  </a:cubicBezTo>
                  <a:cubicBezTo>
                    <a:pt x="239" y="363"/>
                    <a:pt x="243" y="396"/>
                    <a:pt x="245" y="41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82" name="Freeform 36"/>
            <p:cNvSpPr>
              <a:spLocks/>
            </p:cNvSpPr>
            <p:nvPr/>
          </p:nvSpPr>
          <p:spPr bwMode="auto">
            <a:xfrm>
              <a:off x="6339627" y="3087295"/>
              <a:ext cx="78107" cy="429238"/>
            </a:xfrm>
            <a:custGeom>
              <a:avLst/>
              <a:gdLst>
                <a:gd name="T0" fmla="*/ 12 w 57"/>
                <a:gd name="T1" fmla="*/ 0 h 326"/>
                <a:gd name="T2" fmla="*/ 0 w 57"/>
                <a:gd name="T3" fmla="*/ 24 h 326"/>
                <a:gd name="T4" fmla="*/ 17 w 57"/>
                <a:gd name="T5" fmla="*/ 64 h 326"/>
                <a:gd name="T6" fmla="*/ 12 w 57"/>
                <a:gd name="T7" fmla="*/ 125 h 326"/>
                <a:gd name="T8" fmla="*/ 3 w 57"/>
                <a:gd name="T9" fmla="*/ 166 h 326"/>
                <a:gd name="T10" fmla="*/ 23 w 57"/>
                <a:gd name="T11" fmla="*/ 206 h 326"/>
                <a:gd name="T12" fmla="*/ 33 w 57"/>
                <a:gd name="T13" fmla="*/ 250 h 326"/>
                <a:gd name="T14" fmla="*/ 39 w 57"/>
                <a:gd name="T15" fmla="*/ 270 h 326"/>
                <a:gd name="T16" fmla="*/ 46 w 57"/>
                <a:gd name="T17" fmla="*/ 317 h 326"/>
                <a:gd name="T18" fmla="*/ 57 w 57"/>
                <a:gd name="T19" fmla="*/ 326 h 3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326"/>
                <a:gd name="T32" fmla="*/ 57 w 57"/>
                <a:gd name="T33" fmla="*/ 326 h 3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326">
                  <a:moveTo>
                    <a:pt x="12" y="0"/>
                  </a:moveTo>
                  <a:cubicBezTo>
                    <a:pt x="6" y="2"/>
                    <a:pt x="3" y="19"/>
                    <a:pt x="0" y="24"/>
                  </a:cubicBezTo>
                  <a:cubicBezTo>
                    <a:pt x="3" y="43"/>
                    <a:pt x="9" y="49"/>
                    <a:pt x="17" y="64"/>
                  </a:cubicBezTo>
                  <a:cubicBezTo>
                    <a:pt x="21" y="85"/>
                    <a:pt x="23" y="107"/>
                    <a:pt x="12" y="125"/>
                  </a:cubicBezTo>
                  <a:cubicBezTo>
                    <a:pt x="10" y="139"/>
                    <a:pt x="9" y="154"/>
                    <a:pt x="3" y="166"/>
                  </a:cubicBezTo>
                  <a:cubicBezTo>
                    <a:pt x="6" y="183"/>
                    <a:pt x="17" y="191"/>
                    <a:pt x="23" y="206"/>
                  </a:cubicBezTo>
                  <a:cubicBezTo>
                    <a:pt x="25" y="219"/>
                    <a:pt x="26" y="237"/>
                    <a:pt x="33" y="250"/>
                  </a:cubicBezTo>
                  <a:cubicBezTo>
                    <a:pt x="34" y="257"/>
                    <a:pt x="36" y="264"/>
                    <a:pt x="39" y="270"/>
                  </a:cubicBezTo>
                  <a:cubicBezTo>
                    <a:pt x="41" y="286"/>
                    <a:pt x="42" y="301"/>
                    <a:pt x="46" y="317"/>
                  </a:cubicBezTo>
                  <a:cubicBezTo>
                    <a:pt x="47" y="322"/>
                    <a:pt x="57" y="326"/>
                    <a:pt x="57" y="32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83" name="Freeform 37"/>
            <p:cNvSpPr>
              <a:spLocks/>
            </p:cNvSpPr>
            <p:nvPr/>
          </p:nvSpPr>
          <p:spPr bwMode="auto">
            <a:xfrm>
              <a:off x="6706866" y="3415149"/>
              <a:ext cx="750922" cy="455572"/>
            </a:xfrm>
            <a:custGeom>
              <a:avLst/>
              <a:gdLst>
                <a:gd name="T0" fmla="*/ 561 w 535"/>
                <a:gd name="T1" fmla="*/ 0 h 336"/>
                <a:gd name="T2" fmla="*/ 543 w 535"/>
                <a:gd name="T3" fmla="*/ 4 h 336"/>
                <a:gd name="T4" fmla="*/ 492 w 535"/>
                <a:gd name="T5" fmla="*/ 48 h 336"/>
                <a:gd name="T6" fmla="*/ 479 w 535"/>
                <a:gd name="T7" fmla="*/ 62 h 336"/>
                <a:gd name="T8" fmla="*/ 441 w 535"/>
                <a:gd name="T9" fmla="*/ 87 h 336"/>
                <a:gd name="T10" fmla="*/ 420 w 535"/>
                <a:gd name="T11" fmla="*/ 94 h 336"/>
                <a:gd name="T12" fmla="*/ 411 w 535"/>
                <a:gd name="T13" fmla="*/ 97 h 336"/>
                <a:gd name="T14" fmla="*/ 403 w 535"/>
                <a:gd name="T15" fmla="*/ 106 h 336"/>
                <a:gd name="T16" fmla="*/ 397 w 535"/>
                <a:gd name="T17" fmla="*/ 109 h 336"/>
                <a:gd name="T18" fmla="*/ 391 w 535"/>
                <a:gd name="T19" fmla="*/ 124 h 336"/>
                <a:gd name="T20" fmla="*/ 376 w 535"/>
                <a:gd name="T21" fmla="*/ 147 h 336"/>
                <a:gd name="T22" fmla="*/ 356 w 535"/>
                <a:gd name="T23" fmla="*/ 160 h 336"/>
                <a:gd name="T24" fmla="*/ 262 w 535"/>
                <a:gd name="T25" fmla="*/ 192 h 336"/>
                <a:gd name="T26" fmla="*/ 241 w 535"/>
                <a:gd name="T27" fmla="*/ 199 h 336"/>
                <a:gd name="T28" fmla="*/ 193 w 535"/>
                <a:gd name="T29" fmla="*/ 223 h 336"/>
                <a:gd name="T30" fmla="*/ 162 w 535"/>
                <a:gd name="T31" fmla="*/ 237 h 336"/>
                <a:gd name="T32" fmla="*/ 139 w 535"/>
                <a:gd name="T33" fmla="*/ 243 h 336"/>
                <a:gd name="T34" fmla="*/ 104 w 535"/>
                <a:gd name="T35" fmla="*/ 284 h 336"/>
                <a:gd name="T36" fmla="*/ 68 w 535"/>
                <a:gd name="T37" fmla="*/ 312 h 336"/>
                <a:gd name="T38" fmla="*/ 39 w 535"/>
                <a:gd name="T39" fmla="*/ 328 h 336"/>
                <a:gd name="T40" fmla="*/ 0 w 535"/>
                <a:gd name="T41" fmla="*/ 356 h 3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5"/>
                <a:gd name="T64" fmla="*/ 0 h 336"/>
                <a:gd name="T65" fmla="*/ 535 w 535"/>
                <a:gd name="T66" fmla="*/ 336 h 3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5" h="336">
                  <a:moveTo>
                    <a:pt x="535" y="0"/>
                  </a:moveTo>
                  <a:cubicBezTo>
                    <a:pt x="529" y="1"/>
                    <a:pt x="523" y="3"/>
                    <a:pt x="517" y="4"/>
                  </a:cubicBezTo>
                  <a:cubicBezTo>
                    <a:pt x="498" y="14"/>
                    <a:pt x="487" y="35"/>
                    <a:pt x="469" y="46"/>
                  </a:cubicBezTo>
                  <a:cubicBezTo>
                    <a:pt x="461" y="57"/>
                    <a:pt x="465" y="53"/>
                    <a:pt x="457" y="58"/>
                  </a:cubicBezTo>
                  <a:cubicBezTo>
                    <a:pt x="448" y="69"/>
                    <a:pt x="435" y="80"/>
                    <a:pt x="421" y="82"/>
                  </a:cubicBezTo>
                  <a:cubicBezTo>
                    <a:pt x="415" y="85"/>
                    <a:pt x="407" y="87"/>
                    <a:pt x="400" y="88"/>
                  </a:cubicBezTo>
                  <a:cubicBezTo>
                    <a:pt x="397" y="89"/>
                    <a:pt x="393" y="89"/>
                    <a:pt x="391" y="91"/>
                  </a:cubicBezTo>
                  <a:cubicBezTo>
                    <a:pt x="388" y="93"/>
                    <a:pt x="387" y="98"/>
                    <a:pt x="384" y="100"/>
                  </a:cubicBezTo>
                  <a:cubicBezTo>
                    <a:pt x="382" y="101"/>
                    <a:pt x="381" y="102"/>
                    <a:pt x="379" y="103"/>
                  </a:cubicBezTo>
                  <a:cubicBezTo>
                    <a:pt x="378" y="109"/>
                    <a:pt x="375" y="112"/>
                    <a:pt x="373" y="117"/>
                  </a:cubicBezTo>
                  <a:cubicBezTo>
                    <a:pt x="371" y="126"/>
                    <a:pt x="366" y="134"/>
                    <a:pt x="358" y="139"/>
                  </a:cubicBezTo>
                  <a:cubicBezTo>
                    <a:pt x="353" y="145"/>
                    <a:pt x="348" y="149"/>
                    <a:pt x="340" y="151"/>
                  </a:cubicBezTo>
                  <a:cubicBezTo>
                    <a:pt x="308" y="175"/>
                    <a:pt x="293" y="180"/>
                    <a:pt x="250" y="181"/>
                  </a:cubicBezTo>
                  <a:cubicBezTo>
                    <a:pt x="243" y="183"/>
                    <a:pt x="236" y="186"/>
                    <a:pt x="229" y="187"/>
                  </a:cubicBezTo>
                  <a:cubicBezTo>
                    <a:pt x="216" y="194"/>
                    <a:pt x="198" y="208"/>
                    <a:pt x="184" y="211"/>
                  </a:cubicBezTo>
                  <a:cubicBezTo>
                    <a:pt x="175" y="216"/>
                    <a:pt x="164" y="221"/>
                    <a:pt x="154" y="223"/>
                  </a:cubicBezTo>
                  <a:cubicBezTo>
                    <a:pt x="148" y="226"/>
                    <a:pt x="140" y="228"/>
                    <a:pt x="133" y="229"/>
                  </a:cubicBezTo>
                  <a:cubicBezTo>
                    <a:pt x="118" y="240"/>
                    <a:pt x="113" y="255"/>
                    <a:pt x="100" y="268"/>
                  </a:cubicBezTo>
                  <a:cubicBezTo>
                    <a:pt x="90" y="278"/>
                    <a:pt x="76" y="286"/>
                    <a:pt x="64" y="294"/>
                  </a:cubicBezTo>
                  <a:cubicBezTo>
                    <a:pt x="56" y="300"/>
                    <a:pt x="47" y="308"/>
                    <a:pt x="37" y="310"/>
                  </a:cubicBezTo>
                  <a:cubicBezTo>
                    <a:pt x="28" y="317"/>
                    <a:pt x="5" y="326"/>
                    <a:pt x="0" y="33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84" name="Freeform 38"/>
            <p:cNvSpPr>
              <a:spLocks/>
            </p:cNvSpPr>
            <p:nvPr/>
          </p:nvSpPr>
          <p:spPr bwMode="auto">
            <a:xfrm>
              <a:off x="7087808" y="2921393"/>
              <a:ext cx="1333297" cy="580656"/>
            </a:xfrm>
            <a:custGeom>
              <a:avLst/>
              <a:gdLst>
                <a:gd name="T0" fmla="*/ 0 w 973"/>
                <a:gd name="T1" fmla="*/ 189 h 441"/>
                <a:gd name="T2" fmla="*/ 20 w 973"/>
                <a:gd name="T3" fmla="*/ 196 h 441"/>
                <a:gd name="T4" fmla="*/ 57 w 973"/>
                <a:gd name="T5" fmla="*/ 224 h 441"/>
                <a:gd name="T6" fmla="*/ 73 w 973"/>
                <a:gd name="T7" fmla="*/ 230 h 441"/>
                <a:gd name="T8" fmla="*/ 88 w 973"/>
                <a:gd name="T9" fmla="*/ 237 h 441"/>
                <a:gd name="T10" fmla="*/ 109 w 973"/>
                <a:gd name="T11" fmla="*/ 243 h 441"/>
                <a:gd name="T12" fmla="*/ 131 w 973"/>
                <a:gd name="T13" fmla="*/ 249 h 441"/>
                <a:gd name="T14" fmla="*/ 149 w 973"/>
                <a:gd name="T15" fmla="*/ 255 h 441"/>
                <a:gd name="T16" fmla="*/ 189 w 973"/>
                <a:gd name="T17" fmla="*/ 283 h 441"/>
                <a:gd name="T18" fmla="*/ 202 w 973"/>
                <a:gd name="T19" fmla="*/ 295 h 441"/>
                <a:gd name="T20" fmla="*/ 214 w 973"/>
                <a:gd name="T21" fmla="*/ 307 h 441"/>
                <a:gd name="T22" fmla="*/ 232 w 973"/>
                <a:gd name="T23" fmla="*/ 326 h 441"/>
                <a:gd name="T24" fmla="*/ 255 w 973"/>
                <a:gd name="T25" fmla="*/ 354 h 441"/>
                <a:gd name="T26" fmla="*/ 300 w 973"/>
                <a:gd name="T27" fmla="*/ 395 h 441"/>
                <a:gd name="T28" fmla="*/ 367 w 973"/>
                <a:gd name="T29" fmla="*/ 384 h 441"/>
                <a:gd name="T30" fmla="*/ 413 w 973"/>
                <a:gd name="T31" fmla="*/ 406 h 441"/>
                <a:gd name="T32" fmla="*/ 441 w 973"/>
                <a:gd name="T33" fmla="*/ 429 h 441"/>
                <a:gd name="T34" fmla="*/ 470 w 973"/>
                <a:gd name="T35" fmla="*/ 428 h 441"/>
                <a:gd name="T36" fmla="*/ 516 w 973"/>
                <a:gd name="T37" fmla="*/ 426 h 441"/>
                <a:gd name="T38" fmla="*/ 530 w 973"/>
                <a:gd name="T39" fmla="*/ 432 h 441"/>
                <a:gd name="T40" fmla="*/ 585 w 973"/>
                <a:gd name="T41" fmla="*/ 437 h 441"/>
                <a:gd name="T42" fmla="*/ 601 w 973"/>
                <a:gd name="T43" fmla="*/ 441 h 441"/>
                <a:gd name="T44" fmla="*/ 632 w 973"/>
                <a:gd name="T45" fmla="*/ 440 h 441"/>
                <a:gd name="T46" fmla="*/ 666 w 973"/>
                <a:gd name="T47" fmla="*/ 419 h 441"/>
                <a:gd name="T48" fmla="*/ 706 w 973"/>
                <a:gd name="T49" fmla="*/ 426 h 441"/>
                <a:gd name="T50" fmla="*/ 737 w 973"/>
                <a:gd name="T51" fmla="*/ 434 h 441"/>
                <a:gd name="T52" fmla="*/ 779 w 973"/>
                <a:gd name="T53" fmla="*/ 421 h 441"/>
                <a:gd name="T54" fmla="*/ 806 w 973"/>
                <a:gd name="T55" fmla="*/ 393 h 441"/>
                <a:gd name="T56" fmla="*/ 812 w 973"/>
                <a:gd name="T57" fmla="*/ 379 h 441"/>
                <a:gd name="T58" fmla="*/ 828 w 973"/>
                <a:gd name="T59" fmla="*/ 374 h 441"/>
                <a:gd name="T60" fmla="*/ 844 w 973"/>
                <a:gd name="T61" fmla="*/ 358 h 441"/>
                <a:gd name="T62" fmla="*/ 889 w 973"/>
                <a:gd name="T63" fmla="*/ 276 h 441"/>
                <a:gd name="T64" fmla="*/ 929 w 973"/>
                <a:gd name="T65" fmla="*/ 242 h 441"/>
                <a:gd name="T66" fmla="*/ 947 w 973"/>
                <a:gd name="T67" fmla="*/ 214 h 441"/>
                <a:gd name="T68" fmla="*/ 954 w 973"/>
                <a:gd name="T69" fmla="*/ 196 h 441"/>
                <a:gd name="T70" fmla="*/ 960 w 973"/>
                <a:gd name="T71" fmla="*/ 181 h 441"/>
                <a:gd name="T72" fmla="*/ 966 w 973"/>
                <a:gd name="T73" fmla="*/ 155 h 441"/>
                <a:gd name="T74" fmla="*/ 973 w 973"/>
                <a:gd name="T75" fmla="*/ 0 h 4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73"/>
                <a:gd name="T115" fmla="*/ 0 h 441"/>
                <a:gd name="T116" fmla="*/ 973 w 973"/>
                <a:gd name="T117" fmla="*/ 441 h 4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73" h="441">
                  <a:moveTo>
                    <a:pt x="0" y="189"/>
                  </a:moveTo>
                  <a:cubicBezTo>
                    <a:pt x="11" y="190"/>
                    <a:pt x="11" y="191"/>
                    <a:pt x="20" y="196"/>
                  </a:cubicBezTo>
                  <a:cubicBezTo>
                    <a:pt x="30" y="209"/>
                    <a:pt x="41" y="221"/>
                    <a:pt x="57" y="224"/>
                  </a:cubicBezTo>
                  <a:cubicBezTo>
                    <a:pt x="62" y="228"/>
                    <a:pt x="67" y="229"/>
                    <a:pt x="73" y="230"/>
                  </a:cubicBezTo>
                  <a:cubicBezTo>
                    <a:pt x="78" y="234"/>
                    <a:pt x="82" y="235"/>
                    <a:pt x="88" y="237"/>
                  </a:cubicBezTo>
                  <a:cubicBezTo>
                    <a:pt x="95" y="240"/>
                    <a:pt x="102" y="242"/>
                    <a:pt x="109" y="243"/>
                  </a:cubicBezTo>
                  <a:cubicBezTo>
                    <a:pt x="117" y="245"/>
                    <a:pt x="124" y="248"/>
                    <a:pt x="131" y="249"/>
                  </a:cubicBezTo>
                  <a:cubicBezTo>
                    <a:pt x="137" y="252"/>
                    <a:pt x="143" y="254"/>
                    <a:pt x="149" y="255"/>
                  </a:cubicBezTo>
                  <a:cubicBezTo>
                    <a:pt x="162" y="264"/>
                    <a:pt x="176" y="275"/>
                    <a:pt x="189" y="283"/>
                  </a:cubicBezTo>
                  <a:cubicBezTo>
                    <a:pt x="197" y="294"/>
                    <a:pt x="193" y="290"/>
                    <a:pt x="202" y="295"/>
                  </a:cubicBezTo>
                  <a:cubicBezTo>
                    <a:pt x="205" y="302"/>
                    <a:pt x="208" y="304"/>
                    <a:pt x="214" y="307"/>
                  </a:cubicBezTo>
                  <a:cubicBezTo>
                    <a:pt x="219" y="314"/>
                    <a:pt x="225" y="322"/>
                    <a:pt x="232" y="326"/>
                  </a:cubicBezTo>
                  <a:cubicBezTo>
                    <a:pt x="238" y="337"/>
                    <a:pt x="248" y="345"/>
                    <a:pt x="255" y="354"/>
                  </a:cubicBezTo>
                  <a:cubicBezTo>
                    <a:pt x="268" y="371"/>
                    <a:pt x="276" y="390"/>
                    <a:pt x="300" y="395"/>
                  </a:cubicBezTo>
                  <a:cubicBezTo>
                    <a:pt x="334" y="393"/>
                    <a:pt x="340" y="388"/>
                    <a:pt x="367" y="384"/>
                  </a:cubicBezTo>
                  <a:cubicBezTo>
                    <a:pt x="397" y="386"/>
                    <a:pt x="394" y="393"/>
                    <a:pt x="413" y="406"/>
                  </a:cubicBezTo>
                  <a:cubicBezTo>
                    <a:pt x="421" y="416"/>
                    <a:pt x="429" y="427"/>
                    <a:pt x="441" y="429"/>
                  </a:cubicBezTo>
                  <a:cubicBezTo>
                    <a:pt x="450" y="433"/>
                    <a:pt x="460" y="430"/>
                    <a:pt x="470" y="428"/>
                  </a:cubicBezTo>
                  <a:cubicBezTo>
                    <a:pt x="485" y="421"/>
                    <a:pt x="497" y="424"/>
                    <a:pt x="516" y="426"/>
                  </a:cubicBezTo>
                  <a:cubicBezTo>
                    <a:pt x="521" y="428"/>
                    <a:pt x="524" y="431"/>
                    <a:pt x="530" y="432"/>
                  </a:cubicBezTo>
                  <a:cubicBezTo>
                    <a:pt x="546" y="440"/>
                    <a:pt x="572" y="436"/>
                    <a:pt x="585" y="437"/>
                  </a:cubicBezTo>
                  <a:cubicBezTo>
                    <a:pt x="590" y="438"/>
                    <a:pt x="595" y="440"/>
                    <a:pt x="601" y="441"/>
                  </a:cubicBezTo>
                  <a:cubicBezTo>
                    <a:pt x="611" y="441"/>
                    <a:pt x="622" y="441"/>
                    <a:pt x="632" y="440"/>
                  </a:cubicBezTo>
                  <a:cubicBezTo>
                    <a:pt x="643" y="439"/>
                    <a:pt x="655" y="421"/>
                    <a:pt x="666" y="419"/>
                  </a:cubicBezTo>
                  <a:cubicBezTo>
                    <a:pt x="680" y="419"/>
                    <a:pt x="692" y="424"/>
                    <a:pt x="706" y="426"/>
                  </a:cubicBezTo>
                  <a:cubicBezTo>
                    <a:pt x="712" y="426"/>
                    <a:pt x="737" y="434"/>
                    <a:pt x="737" y="434"/>
                  </a:cubicBezTo>
                  <a:cubicBezTo>
                    <a:pt x="781" y="433"/>
                    <a:pt x="754" y="427"/>
                    <a:pt x="779" y="421"/>
                  </a:cubicBezTo>
                  <a:cubicBezTo>
                    <a:pt x="790" y="412"/>
                    <a:pt x="797" y="405"/>
                    <a:pt x="806" y="393"/>
                  </a:cubicBezTo>
                  <a:cubicBezTo>
                    <a:pt x="807" y="387"/>
                    <a:pt x="810" y="384"/>
                    <a:pt x="812" y="379"/>
                  </a:cubicBezTo>
                  <a:cubicBezTo>
                    <a:pt x="813" y="373"/>
                    <a:pt x="824" y="380"/>
                    <a:pt x="828" y="374"/>
                  </a:cubicBezTo>
                  <a:cubicBezTo>
                    <a:pt x="830" y="363"/>
                    <a:pt x="838" y="366"/>
                    <a:pt x="844" y="358"/>
                  </a:cubicBezTo>
                  <a:cubicBezTo>
                    <a:pt x="848" y="336"/>
                    <a:pt x="867" y="280"/>
                    <a:pt x="889" y="276"/>
                  </a:cubicBezTo>
                  <a:cubicBezTo>
                    <a:pt x="905" y="263"/>
                    <a:pt x="914" y="254"/>
                    <a:pt x="929" y="242"/>
                  </a:cubicBezTo>
                  <a:cubicBezTo>
                    <a:pt x="934" y="232"/>
                    <a:pt x="941" y="222"/>
                    <a:pt x="947" y="214"/>
                  </a:cubicBezTo>
                  <a:cubicBezTo>
                    <a:pt x="948" y="207"/>
                    <a:pt x="950" y="202"/>
                    <a:pt x="954" y="196"/>
                  </a:cubicBezTo>
                  <a:cubicBezTo>
                    <a:pt x="955" y="190"/>
                    <a:pt x="957" y="187"/>
                    <a:pt x="960" y="181"/>
                  </a:cubicBezTo>
                  <a:cubicBezTo>
                    <a:pt x="961" y="172"/>
                    <a:pt x="964" y="163"/>
                    <a:pt x="966" y="155"/>
                  </a:cubicBezTo>
                  <a:cubicBezTo>
                    <a:pt x="971" y="100"/>
                    <a:pt x="973" y="60"/>
                    <a:pt x="973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85" name="Freeform 39"/>
            <p:cNvSpPr>
              <a:spLocks/>
            </p:cNvSpPr>
            <p:nvPr/>
          </p:nvSpPr>
          <p:spPr bwMode="auto">
            <a:xfrm>
              <a:off x="5503747" y="2794992"/>
              <a:ext cx="1304521" cy="354187"/>
            </a:xfrm>
            <a:custGeom>
              <a:avLst/>
              <a:gdLst>
                <a:gd name="T0" fmla="*/ 952 w 952"/>
                <a:gd name="T1" fmla="*/ 237 h 269"/>
                <a:gd name="T2" fmla="*/ 927 w 952"/>
                <a:gd name="T3" fmla="*/ 233 h 269"/>
                <a:gd name="T4" fmla="*/ 892 w 952"/>
                <a:gd name="T5" fmla="*/ 237 h 269"/>
                <a:gd name="T6" fmla="*/ 846 w 952"/>
                <a:gd name="T7" fmla="*/ 268 h 269"/>
                <a:gd name="T8" fmla="*/ 830 w 952"/>
                <a:gd name="T9" fmla="*/ 267 h 269"/>
                <a:gd name="T10" fmla="*/ 821 w 952"/>
                <a:gd name="T11" fmla="*/ 253 h 269"/>
                <a:gd name="T12" fmla="*/ 806 w 952"/>
                <a:gd name="T13" fmla="*/ 242 h 269"/>
                <a:gd name="T14" fmla="*/ 788 w 952"/>
                <a:gd name="T15" fmla="*/ 226 h 269"/>
                <a:gd name="T16" fmla="*/ 770 w 952"/>
                <a:gd name="T17" fmla="*/ 218 h 269"/>
                <a:gd name="T18" fmla="*/ 742 w 952"/>
                <a:gd name="T19" fmla="*/ 210 h 269"/>
                <a:gd name="T20" fmla="*/ 680 w 952"/>
                <a:gd name="T21" fmla="*/ 220 h 269"/>
                <a:gd name="T22" fmla="*/ 658 w 952"/>
                <a:gd name="T23" fmla="*/ 220 h 269"/>
                <a:gd name="T24" fmla="*/ 638 w 952"/>
                <a:gd name="T25" fmla="*/ 220 h 269"/>
                <a:gd name="T26" fmla="*/ 614 w 952"/>
                <a:gd name="T27" fmla="*/ 220 h 269"/>
                <a:gd name="T28" fmla="*/ 572 w 952"/>
                <a:gd name="T29" fmla="*/ 230 h 269"/>
                <a:gd name="T30" fmla="*/ 560 w 952"/>
                <a:gd name="T31" fmla="*/ 214 h 269"/>
                <a:gd name="T32" fmla="*/ 548 w 952"/>
                <a:gd name="T33" fmla="*/ 191 h 269"/>
                <a:gd name="T34" fmla="*/ 496 w 952"/>
                <a:gd name="T35" fmla="*/ 143 h 269"/>
                <a:gd name="T36" fmla="*/ 471 w 952"/>
                <a:gd name="T37" fmla="*/ 144 h 269"/>
                <a:gd name="T38" fmla="*/ 453 w 952"/>
                <a:gd name="T39" fmla="*/ 154 h 269"/>
                <a:gd name="T40" fmla="*/ 384 w 952"/>
                <a:gd name="T41" fmla="*/ 160 h 269"/>
                <a:gd name="T42" fmla="*/ 335 w 952"/>
                <a:gd name="T43" fmla="*/ 165 h 269"/>
                <a:gd name="T44" fmla="*/ 318 w 952"/>
                <a:gd name="T45" fmla="*/ 169 h 269"/>
                <a:gd name="T46" fmla="*/ 278 w 952"/>
                <a:gd name="T47" fmla="*/ 160 h 269"/>
                <a:gd name="T48" fmla="*/ 229 w 952"/>
                <a:gd name="T49" fmla="*/ 166 h 269"/>
                <a:gd name="T50" fmla="*/ 204 w 952"/>
                <a:gd name="T51" fmla="*/ 165 h 269"/>
                <a:gd name="T52" fmla="*/ 180 w 952"/>
                <a:gd name="T53" fmla="*/ 150 h 269"/>
                <a:gd name="T54" fmla="*/ 161 w 952"/>
                <a:gd name="T55" fmla="*/ 131 h 269"/>
                <a:gd name="T56" fmla="*/ 124 w 952"/>
                <a:gd name="T57" fmla="*/ 126 h 269"/>
                <a:gd name="T58" fmla="*/ 109 w 952"/>
                <a:gd name="T59" fmla="*/ 122 h 269"/>
                <a:gd name="T60" fmla="*/ 106 w 952"/>
                <a:gd name="T61" fmla="*/ 100 h 269"/>
                <a:gd name="T62" fmla="*/ 91 w 952"/>
                <a:gd name="T63" fmla="*/ 75 h 269"/>
                <a:gd name="T64" fmla="*/ 79 w 952"/>
                <a:gd name="T65" fmla="*/ 64 h 269"/>
                <a:gd name="T66" fmla="*/ 57 w 952"/>
                <a:gd name="T67" fmla="*/ 14 h 269"/>
                <a:gd name="T68" fmla="*/ 33 w 952"/>
                <a:gd name="T69" fmla="*/ 4 h 269"/>
                <a:gd name="T70" fmla="*/ 14 w 952"/>
                <a:gd name="T71" fmla="*/ 12 h 269"/>
                <a:gd name="T72" fmla="*/ 6 w 952"/>
                <a:gd name="T73" fmla="*/ 20 h 2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52"/>
                <a:gd name="T112" fmla="*/ 0 h 269"/>
                <a:gd name="T113" fmla="*/ 952 w 952"/>
                <a:gd name="T114" fmla="*/ 269 h 2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52" h="269">
                  <a:moveTo>
                    <a:pt x="952" y="237"/>
                  </a:moveTo>
                  <a:cubicBezTo>
                    <a:pt x="944" y="236"/>
                    <a:pt x="936" y="234"/>
                    <a:pt x="927" y="233"/>
                  </a:cubicBezTo>
                  <a:cubicBezTo>
                    <a:pt x="909" y="234"/>
                    <a:pt x="906" y="235"/>
                    <a:pt x="892" y="237"/>
                  </a:cubicBezTo>
                  <a:cubicBezTo>
                    <a:pt x="877" y="248"/>
                    <a:pt x="861" y="259"/>
                    <a:pt x="846" y="268"/>
                  </a:cubicBezTo>
                  <a:cubicBezTo>
                    <a:pt x="841" y="268"/>
                    <a:pt x="835" y="269"/>
                    <a:pt x="830" y="267"/>
                  </a:cubicBezTo>
                  <a:cubicBezTo>
                    <a:pt x="828" y="266"/>
                    <a:pt x="823" y="255"/>
                    <a:pt x="821" y="253"/>
                  </a:cubicBezTo>
                  <a:cubicBezTo>
                    <a:pt x="817" y="247"/>
                    <a:pt x="812" y="243"/>
                    <a:pt x="806" y="242"/>
                  </a:cubicBezTo>
                  <a:cubicBezTo>
                    <a:pt x="795" y="237"/>
                    <a:pt x="800" y="228"/>
                    <a:pt x="788" y="226"/>
                  </a:cubicBezTo>
                  <a:cubicBezTo>
                    <a:pt x="783" y="222"/>
                    <a:pt x="776" y="219"/>
                    <a:pt x="770" y="218"/>
                  </a:cubicBezTo>
                  <a:cubicBezTo>
                    <a:pt x="762" y="214"/>
                    <a:pt x="750" y="211"/>
                    <a:pt x="742" y="210"/>
                  </a:cubicBezTo>
                  <a:cubicBezTo>
                    <a:pt x="727" y="211"/>
                    <a:pt x="694" y="214"/>
                    <a:pt x="680" y="220"/>
                  </a:cubicBezTo>
                  <a:cubicBezTo>
                    <a:pt x="674" y="223"/>
                    <a:pt x="665" y="219"/>
                    <a:pt x="658" y="220"/>
                  </a:cubicBezTo>
                  <a:cubicBezTo>
                    <a:pt x="647" y="225"/>
                    <a:pt x="649" y="222"/>
                    <a:pt x="638" y="220"/>
                  </a:cubicBezTo>
                  <a:cubicBezTo>
                    <a:pt x="634" y="218"/>
                    <a:pt x="618" y="222"/>
                    <a:pt x="614" y="220"/>
                  </a:cubicBezTo>
                  <a:cubicBezTo>
                    <a:pt x="603" y="221"/>
                    <a:pt x="581" y="225"/>
                    <a:pt x="572" y="230"/>
                  </a:cubicBezTo>
                  <a:cubicBezTo>
                    <a:pt x="558" y="227"/>
                    <a:pt x="569" y="226"/>
                    <a:pt x="560" y="214"/>
                  </a:cubicBezTo>
                  <a:cubicBezTo>
                    <a:pt x="558" y="205"/>
                    <a:pt x="551" y="199"/>
                    <a:pt x="548" y="191"/>
                  </a:cubicBezTo>
                  <a:cubicBezTo>
                    <a:pt x="545" y="169"/>
                    <a:pt x="516" y="146"/>
                    <a:pt x="496" y="143"/>
                  </a:cubicBezTo>
                  <a:cubicBezTo>
                    <a:pt x="488" y="139"/>
                    <a:pt x="480" y="142"/>
                    <a:pt x="471" y="144"/>
                  </a:cubicBezTo>
                  <a:cubicBezTo>
                    <a:pt x="466" y="149"/>
                    <a:pt x="459" y="153"/>
                    <a:pt x="453" y="154"/>
                  </a:cubicBezTo>
                  <a:cubicBezTo>
                    <a:pt x="437" y="162"/>
                    <a:pt x="404" y="158"/>
                    <a:pt x="384" y="160"/>
                  </a:cubicBezTo>
                  <a:cubicBezTo>
                    <a:pt x="368" y="165"/>
                    <a:pt x="354" y="164"/>
                    <a:pt x="335" y="165"/>
                  </a:cubicBezTo>
                  <a:cubicBezTo>
                    <a:pt x="328" y="166"/>
                    <a:pt x="324" y="168"/>
                    <a:pt x="318" y="169"/>
                  </a:cubicBezTo>
                  <a:cubicBezTo>
                    <a:pt x="302" y="177"/>
                    <a:pt x="290" y="167"/>
                    <a:pt x="278" y="160"/>
                  </a:cubicBezTo>
                  <a:cubicBezTo>
                    <a:pt x="255" y="161"/>
                    <a:pt x="247" y="162"/>
                    <a:pt x="229" y="166"/>
                  </a:cubicBezTo>
                  <a:cubicBezTo>
                    <a:pt x="221" y="166"/>
                    <a:pt x="212" y="167"/>
                    <a:pt x="204" y="165"/>
                  </a:cubicBezTo>
                  <a:cubicBezTo>
                    <a:pt x="196" y="164"/>
                    <a:pt x="189" y="152"/>
                    <a:pt x="180" y="150"/>
                  </a:cubicBezTo>
                  <a:cubicBezTo>
                    <a:pt x="172" y="145"/>
                    <a:pt x="169" y="135"/>
                    <a:pt x="161" y="131"/>
                  </a:cubicBezTo>
                  <a:cubicBezTo>
                    <a:pt x="150" y="126"/>
                    <a:pt x="132" y="127"/>
                    <a:pt x="124" y="126"/>
                  </a:cubicBezTo>
                  <a:cubicBezTo>
                    <a:pt x="119" y="125"/>
                    <a:pt x="115" y="123"/>
                    <a:pt x="109" y="122"/>
                  </a:cubicBezTo>
                  <a:cubicBezTo>
                    <a:pt x="104" y="114"/>
                    <a:pt x="105" y="109"/>
                    <a:pt x="106" y="100"/>
                  </a:cubicBezTo>
                  <a:cubicBezTo>
                    <a:pt x="105" y="87"/>
                    <a:pt x="105" y="78"/>
                    <a:pt x="91" y="75"/>
                  </a:cubicBezTo>
                  <a:cubicBezTo>
                    <a:pt x="86" y="71"/>
                    <a:pt x="82" y="70"/>
                    <a:pt x="79" y="64"/>
                  </a:cubicBezTo>
                  <a:cubicBezTo>
                    <a:pt x="76" y="47"/>
                    <a:pt x="75" y="24"/>
                    <a:pt x="57" y="14"/>
                  </a:cubicBezTo>
                  <a:cubicBezTo>
                    <a:pt x="51" y="6"/>
                    <a:pt x="42" y="6"/>
                    <a:pt x="33" y="4"/>
                  </a:cubicBezTo>
                  <a:cubicBezTo>
                    <a:pt x="27" y="0"/>
                    <a:pt x="21" y="13"/>
                    <a:pt x="14" y="12"/>
                  </a:cubicBezTo>
                  <a:cubicBezTo>
                    <a:pt x="0" y="13"/>
                    <a:pt x="8" y="18"/>
                    <a:pt x="6" y="2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86" name="Freeform 40"/>
            <p:cNvSpPr>
              <a:spLocks/>
            </p:cNvSpPr>
            <p:nvPr/>
          </p:nvSpPr>
          <p:spPr bwMode="auto">
            <a:xfrm>
              <a:off x="7370088" y="2168252"/>
              <a:ext cx="416570" cy="816342"/>
            </a:xfrm>
            <a:custGeom>
              <a:avLst/>
              <a:gdLst>
                <a:gd name="T0" fmla="*/ 304 w 304"/>
                <a:gd name="T1" fmla="*/ 0 h 620"/>
                <a:gd name="T2" fmla="*/ 291 w 304"/>
                <a:gd name="T3" fmla="*/ 29 h 620"/>
                <a:gd name="T4" fmla="*/ 264 w 304"/>
                <a:gd name="T5" fmla="*/ 62 h 620"/>
                <a:gd name="T6" fmla="*/ 249 w 304"/>
                <a:gd name="T7" fmla="*/ 78 h 620"/>
                <a:gd name="T8" fmla="*/ 233 w 304"/>
                <a:gd name="T9" fmla="*/ 102 h 620"/>
                <a:gd name="T10" fmla="*/ 227 w 304"/>
                <a:gd name="T11" fmla="*/ 122 h 620"/>
                <a:gd name="T12" fmla="*/ 221 w 304"/>
                <a:gd name="T13" fmla="*/ 143 h 620"/>
                <a:gd name="T14" fmla="*/ 215 w 304"/>
                <a:gd name="T15" fmla="*/ 168 h 620"/>
                <a:gd name="T16" fmla="*/ 214 w 304"/>
                <a:gd name="T17" fmla="*/ 180 h 620"/>
                <a:gd name="T18" fmla="*/ 235 w 304"/>
                <a:gd name="T19" fmla="*/ 241 h 620"/>
                <a:gd name="T20" fmla="*/ 201 w 304"/>
                <a:gd name="T21" fmla="*/ 261 h 620"/>
                <a:gd name="T22" fmla="*/ 178 w 304"/>
                <a:gd name="T23" fmla="*/ 280 h 620"/>
                <a:gd name="T24" fmla="*/ 164 w 304"/>
                <a:gd name="T25" fmla="*/ 292 h 620"/>
                <a:gd name="T26" fmla="*/ 142 w 304"/>
                <a:gd name="T27" fmla="*/ 306 h 620"/>
                <a:gd name="T28" fmla="*/ 132 w 304"/>
                <a:gd name="T29" fmla="*/ 330 h 620"/>
                <a:gd name="T30" fmla="*/ 104 w 304"/>
                <a:gd name="T31" fmla="*/ 360 h 620"/>
                <a:gd name="T32" fmla="*/ 90 w 304"/>
                <a:gd name="T33" fmla="*/ 369 h 620"/>
                <a:gd name="T34" fmla="*/ 51 w 304"/>
                <a:gd name="T35" fmla="*/ 406 h 620"/>
                <a:gd name="T36" fmla="*/ 42 w 304"/>
                <a:gd name="T37" fmla="*/ 425 h 620"/>
                <a:gd name="T38" fmla="*/ 36 w 304"/>
                <a:gd name="T39" fmla="*/ 444 h 620"/>
                <a:gd name="T40" fmla="*/ 24 w 304"/>
                <a:gd name="T41" fmla="*/ 468 h 620"/>
                <a:gd name="T42" fmla="*/ 10 w 304"/>
                <a:gd name="T43" fmla="*/ 490 h 620"/>
                <a:gd name="T44" fmla="*/ 4 w 304"/>
                <a:gd name="T45" fmla="*/ 504 h 620"/>
                <a:gd name="T46" fmla="*/ 42 w 304"/>
                <a:gd name="T47" fmla="*/ 562 h 620"/>
                <a:gd name="T48" fmla="*/ 48 w 304"/>
                <a:gd name="T49" fmla="*/ 600 h 620"/>
                <a:gd name="T50" fmla="*/ 44 w 304"/>
                <a:gd name="T51" fmla="*/ 620 h 6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4"/>
                <a:gd name="T79" fmla="*/ 0 h 620"/>
                <a:gd name="T80" fmla="*/ 304 w 304"/>
                <a:gd name="T81" fmla="*/ 620 h 6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4" h="620">
                  <a:moveTo>
                    <a:pt x="304" y="0"/>
                  </a:moveTo>
                  <a:cubicBezTo>
                    <a:pt x="303" y="13"/>
                    <a:pt x="303" y="22"/>
                    <a:pt x="291" y="29"/>
                  </a:cubicBezTo>
                  <a:cubicBezTo>
                    <a:pt x="286" y="36"/>
                    <a:pt x="272" y="57"/>
                    <a:pt x="264" y="62"/>
                  </a:cubicBezTo>
                  <a:cubicBezTo>
                    <a:pt x="260" y="68"/>
                    <a:pt x="255" y="74"/>
                    <a:pt x="249" y="78"/>
                  </a:cubicBezTo>
                  <a:cubicBezTo>
                    <a:pt x="243" y="87"/>
                    <a:pt x="238" y="94"/>
                    <a:pt x="233" y="102"/>
                  </a:cubicBezTo>
                  <a:cubicBezTo>
                    <a:pt x="232" y="108"/>
                    <a:pt x="230" y="116"/>
                    <a:pt x="227" y="122"/>
                  </a:cubicBezTo>
                  <a:cubicBezTo>
                    <a:pt x="226" y="129"/>
                    <a:pt x="224" y="137"/>
                    <a:pt x="221" y="143"/>
                  </a:cubicBezTo>
                  <a:cubicBezTo>
                    <a:pt x="220" y="152"/>
                    <a:pt x="219" y="161"/>
                    <a:pt x="215" y="168"/>
                  </a:cubicBezTo>
                  <a:cubicBezTo>
                    <a:pt x="215" y="172"/>
                    <a:pt x="214" y="175"/>
                    <a:pt x="214" y="180"/>
                  </a:cubicBezTo>
                  <a:cubicBezTo>
                    <a:pt x="214" y="232"/>
                    <a:pt x="216" y="209"/>
                    <a:pt x="235" y="241"/>
                  </a:cubicBezTo>
                  <a:cubicBezTo>
                    <a:pt x="232" y="261"/>
                    <a:pt x="218" y="252"/>
                    <a:pt x="201" y="261"/>
                  </a:cubicBezTo>
                  <a:cubicBezTo>
                    <a:pt x="195" y="269"/>
                    <a:pt x="186" y="262"/>
                    <a:pt x="178" y="280"/>
                  </a:cubicBezTo>
                  <a:cubicBezTo>
                    <a:pt x="170" y="288"/>
                    <a:pt x="167" y="286"/>
                    <a:pt x="164" y="292"/>
                  </a:cubicBezTo>
                  <a:cubicBezTo>
                    <a:pt x="152" y="300"/>
                    <a:pt x="157" y="302"/>
                    <a:pt x="142" y="306"/>
                  </a:cubicBezTo>
                  <a:cubicBezTo>
                    <a:pt x="136" y="309"/>
                    <a:pt x="139" y="329"/>
                    <a:pt x="132" y="330"/>
                  </a:cubicBezTo>
                  <a:cubicBezTo>
                    <a:pt x="122" y="334"/>
                    <a:pt x="114" y="358"/>
                    <a:pt x="104" y="360"/>
                  </a:cubicBezTo>
                  <a:cubicBezTo>
                    <a:pt x="100" y="363"/>
                    <a:pt x="95" y="366"/>
                    <a:pt x="90" y="369"/>
                  </a:cubicBezTo>
                  <a:cubicBezTo>
                    <a:pt x="85" y="378"/>
                    <a:pt x="60" y="401"/>
                    <a:pt x="51" y="406"/>
                  </a:cubicBezTo>
                  <a:cubicBezTo>
                    <a:pt x="50" y="413"/>
                    <a:pt x="46" y="420"/>
                    <a:pt x="42" y="425"/>
                  </a:cubicBezTo>
                  <a:cubicBezTo>
                    <a:pt x="41" y="431"/>
                    <a:pt x="39" y="437"/>
                    <a:pt x="36" y="444"/>
                  </a:cubicBezTo>
                  <a:cubicBezTo>
                    <a:pt x="33" y="459"/>
                    <a:pt x="30" y="454"/>
                    <a:pt x="24" y="468"/>
                  </a:cubicBezTo>
                  <a:cubicBezTo>
                    <a:pt x="23" y="475"/>
                    <a:pt x="14" y="484"/>
                    <a:pt x="10" y="490"/>
                  </a:cubicBezTo>
                  <a:cubicBezTo>
                    <a:pt x="9" y="498"/>
                    <a:pt x="7" y="498"/>
                    <a:pt x="4" y="504"/>
                  </a:cubicBezTo>
                  <a:cubicBezTo>
                    <a:pt x="0" y="512"/>
                    <a:pt x="24" y="540"/>
                    <a:pt x="42" y="562"/>
                  </a:cubicBezTo>
                  <a:cubicBezTo>
                    <a:pt x="46" y="569"/>
                    <a:pt x="44" y="593"/>
                    <a:pt x="48" y="600"/>
                  </a:cubicBezTo>
                  <a:cubicBezTo>
                    <a:pt x="49" y="606"/>
                    <a:pt x="44" y="615"/>
                    <a:pt x="44" y="62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87" name="Freeform 41"/>
            <p:cNvSpPr>
              <a:spLocks/>
            </p:cNvSpPr>
            <p:nvPr/>
          </p:nvSpPr>
          <p:spPr bwMode="auto">
            <a:xfrm>
              <a:off x="7341312" y="3051745"/>
              <a:ext cx="90439" cy="32917"/>
            </a:xfrm>
            <a:custGeom>
              <a:avLst/>
              <a:gdLst>
                <a:gd name="T0" fmla="*/ 0 w 66"/>
                <a:gd name="T1" fmla="*/ 0 h 24"/>
                <a:gd name="T2" fmla="*/ 18 w 66"/>
                <a:gd name="T3" fmla="*/ 23 h 24"/>
                <a:gd name="T4" fmla="*/ 42 w 66"/>
                <a:gd name="T5" fmla="*/ 23 h 24"/>
                <a:gd name="T6" fmla="*/ 66 w 66"/>
                <a:gd name="T7" fmla="*/ 14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4"/>
                <a:gd name="T14" fmla="*/ 66 w 6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4">
                  <a:moveTo>
                    <a:pt x="0" y="0"/>
                  </a:moveTo>
                  <a:cubicBezTo>
                    <a:pt x="3" y="12"/>
                    <a:pt x="7" y="16"/>
                    <a:pt x="18" y="21"/>
                  </a:cubicBezTo>
                  <a:cubicBezTo>
                    <a:pt x="37" y="20"/>
                    <a:pt x="27" y="24"/>
                    <a:pt x="42" y="21"/>
                  </a:cubicBezTo>
                  <a:cubicBezTo>
                    <a:pt x="47" y="19"/>
                    <a:pt x="62" y="13"/>
                    <a:pt x="66" y="1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88" name="Freeform 42"/>
            <p:cNvSpPr>
              <a:spLocks/>
            </p:cNvSpPr>
            <p:nvPr/>
          </p:nvSpPr>
          <p:spPr bwMode="auto">
            <a:xfrm>
              <a:off x="8159378" y="2913493"/>
              <a:ext cx="90439" cy="308103"/>
            </a:xfrm>
            <a:custGeom>
              <a:avLst/>
              <a:gdLst>
                <a:gd name="T0" fmla="*/ 6 w 66"/>
                <a:gd name="T1" fmla="*/ 0 h 234"/>
                <a:gd name="T2" fmla="*/ 11 w 66"/>
                <a:gd name="T3" fmla="*/ 102 h 234"/>
                <a:gd name="T4" fmla="*/ 18 w 66"/>
                <a:gd name="T5" fmla="*/ 140 h 234"/>
                <a:gd name="T6" fmla="*/ 22 w 66"/>
                <a:gd name="T7" fmla="*/ 168 h 234"/>
                <a:gd name="T8" fmla="*/ 30 w 66"/>
                <a:gd name="T9" fmla="*/ 204 h 234"/>
                <a:gd name="T10" fmla="*/ 66 w 66"/>
                <a:gd name="T11" fmla="*/ 234 h 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234"/>
                <a:gd name="T20" fmla="*/ 66 w 66"/>
                <a:gd name="T21" fmla="*/ 234 h 2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234">
                  <a:moveTo>
                    <a:pt x="6" y="0"/>
                  </a:moveTo>
                  <a:cubicBezTo>
                    <a:pt x="0" y="35"/>
                    <a:pt x="3" y="69"/>
                    <a:pt x="11" y="102"/>
                  </a:cubicBezTo>
                  <a:cubicBezTo>
                    <a:pt x="12" y="115"/>
                    <a:pt x="12" y="128"/>
                    <a:pt x="18" y="140"/>
                  </a:cubicBezTo>
                  <a:cubicBezTo>
                    <a:pt x="19" y="146"/>
                    <a:pt x="19" y="162"/>
                    <a:pt x="22" y="168"/>
                  </a:cubicBezTo>
                  <a:cubicBezTo>
                    <a:pt x="22" y="178"/>
                    <a:pt x="23" y="193"/>
                    <a:pt x="30" y="204"/>
                  </a:cubicBezTo>
                  <a:cubicBezTo>
                    <a:pt x="37" y="215"/>
                    <a:pt x="59" y="228"/>
                    <a:pt x="66" y="23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89" name="Freeform 43"/>
            <p:cNvSpPr>
              <a:spLocks/>
            </p:cNvSpPr>
            <p:nvPr/>
          </p:nvSpPr>
          <p:spPr bwMode="auto">
            <a:xfrm>
              <a:off x="7634555" y="3403299"/>
              <a:ext cx="274059" cy="97434"/>
            </a:xfrm>
            <a:custGeom>
              <a:avLst/>
              <a:gdLst>
                <a:gd name="T0" fmla="*/ 0 w 195"/>
                <a:gd name="T1" fmla="*/ 20 h 72"/>
                <a:gd name="T2" fmla="*/ 47 w 195"/>
                <a:gd name="T3" fmla="*/ 9 h 72"/>
                <a:gd name="T4" fmla="*/ 78 w 195"/>
                <a:gd name="T5" fmla="*/ 3 h 72"/>
                <a:gd name="T6" fmla="*/ 119 w 195"/>
                <a:gd name="T7" fmla="*/ 9 h 72"/>
                <a:gd name="T8" fmla="*/ 141 w 195"/>
                <a:gd name="T9" fmla="*/ 33 h 72"/>
                <a:gd name="T10" fmla="*/ 183 w 195"/>
                <a:gd name="T11" fmla="*/ 36 h 72"/>
                <a:gd name="T12" fmla="*/ 198 w 195"/>
                <a:gd name="T13" fmla="*/ 45 h 72"/>
                <a:gd name="T14" fmla="*/ 204 w 195"/>
                <a:gd name="T15" fmla="*/ 62 h 72"/>
                <a:gd name="T16" fmla="*/ 205 w 195"/>
                <a:gd name="T17" fmla="*/ 76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5"/>
                <a:gd name="T28" fmla="*/ 0 h 72"/>
                <a:gd name="T29" fmla="*/ 195 w 195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5" h="72">
                  <a:moveTo>
                    <a:pt x="0" y="18"/>
                  </a:moveTo>
                  <a:cubicBezTo>
                    <a:pt x="13" y="13"/>
                    <a:pt x="31" y="11"/>
                    <a:pt x="45" y="9"/>
                  </a:cubicBezTo>
                  <a:cubicBezTo>
                    <a:pt x="55" y="6"/>
                    <a:pt x="64" y="4"/>
                    <a:pt x="74" y="3"/>
                  </a:cubicBezTo>
                  <a:cubicBezTo>
                    <a:pt x="100" y="4"/>
                    <a:pt x="98" y="0"/>
                    <a:pt x="113" y="9"/>
                  </a:cubicBezTo>
                  <a:cubicBezTo>
                    <a:pt x="119" y="17"/>
                    <a:pt x="123" y="29"/>
                    <a:pt x="134" y="31"/>
                  </a:cubicBezTo>
                  <a:cubicBezTo>
                    <a:pt x="149" y="39"/>
                    <a:pt x="133" y="31"/>
                    <a:pt x="174" y="34"/>
                  </a:cubicBezTo>
                  <a:cubicBezTo>
                    <a:pt x="180" y="34"/>
                    <a:pt x="188" y="43"/>
                    <a:pt x="188" y="43"/>
                  </a:cubicBezTo>
                  <a:cubicBezTo>
                    <a:pt x="189" y="49"/>
                    <a:pt x="192" y="52"/>
                    <a:pt x="194" y="58"/>
                  </a:cubicBezTo>
                  <a:cubicBezTo>
                    <a:pt x="195" y="69"/>
                    <a:pt x="195" y="64"/>
                    <a:pt x="195" y="7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90" name="Freeform 44"/>
            <p:cNvSpPr>
              <a:spLocks/>
            </p:cNvSpPr>
            <p:nvPr/>
          </p:nvSpPr>
          <p:spPr bwMode="auto">
            <a:xfrm>
              <a:off x="7545486" y="2718624"/>
              <a:ext cx="152103" cy="202769"/>
            </a:xfrm>
            <a:custGeom>
              <a:avLst/>
              <a:gdLst>
                <a:gd name="T0" fmla="*/ 106 w 111"/>
                <a:gd name="T1" fmla="*/ 154 h 154"/>
                <a:gd name="T2" fmla="*/ 106 w 111"/>
                <a:gd name="T3" fmla="*/ 134 h 154"/>
                <a:gd name="T4" fmla="*/ 103 w 111"/>
                <a:gd name="T5" fmla="*/ 115 h 154"/>
                <a:gd name="T6" fmla="*/ 89 w 111"/>
                <a:gd name="T7" fmla="*/ 91 h 154"/>
                <a:gd name="T8" fmla="*/ 71 w 111"/>
                <a:gd name="T9" fmla="*/ 65 h 154"/>
                <a:gd name="T10" fmla="*/ 43 w 111"/>
                <a:gd name="T11" fmla="*/ 60 h 154"/>
                <a:gd name="T12" fmla="*/ 22 w 111"/>
                <a:gd name="T13" fmla="*/ 44 h 154"/>
                <a:gd name="T14" fmla="*/ 5 w 111"/>
                <a:gd name="T15" fmla="*/ 31 h 154"/>
                <a:gd name="T16" fmla="*/ 0 w 111"/>
                <a:gd name="T17" fmla="*/ 0 h 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"/>
                <a:gd name="T28" fmla="*/ 0 h 154"/>
                <a:gd name="T29" fmla="*/ 111 w 111"/>
                <a:gd name="T30" fmla="*/ 154 h 1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" h="154">
                  <a:moveTo>
                    <a:pt x="106" y="154"/>
                  </a:moveTo>
                  <a:cubicBezTo>
                    <a:pt x="106" y="153"/>
                    <a:pt x="111" y="141"/>
                    <a:pt x="106" y="134"/>
                  </a:cubicBezTo>
                  <a:cubicBezTo>
                    <a:pt x="100" y="127"/>
                    <a:pt x="110" y="121"/>
                    <a:pt x="103" y="115"/>
                  </a:cubicBezTo>
                  <a:cubicBezTo>
                    <a:pt x="97" y="109"/>
                    <a:pt x="93" y="99"/>
                    <a:pt x="89" y="91"/>
                  </a:cubicBezTo>
                  <a:cubicBezTo>
                    <a:pt x="87" y="76"/>
                    <a:pt x="86" y="67"/>
                    <a:pt x="71" y="65"/>
                  </a:cubicBezTo>
                  <a:cubicBezTo>
                    <a:pt x="61" y="61"/>
                    <a:pt x="52" y="64"/>
                    <a:pt x="43" y="60"/>
                  </a:cubicBezTo>
                  <a:cubicBezTo>
                    <a:pt x="37" y="54"/>
                    <a:pt x="31" y="46"/>
                    <a:pt x="22" y="44"/>
                  </a:cubicBezTo>
                  <a:cubicBezTo>
                    <a:pt x="14" y="41"/>
                    <a:pt x="11" y="35"/>
                    <a:pt x="5" y="31"/>
                  </a:cubicBezTo>
                  <a:cubicBezTo>
                    <a:pt x="1" y="25"/>
                    <a:pt x="1" y="6"/>
                    <a:pt x="0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91" name="Freeform 45"/>
            <p:cNvSpPr>
              <a:spLocks/>
            </p:cNvSpPr>
            <p:nvPr/>
          </p:nvSpPr>
          <p:spPr bwMode="auto">
            <a:xfrm>
              <a:off x="7512599" y="2797625"/>
              <a:ext cx="108253" cy="73734"/>
            </a:xfrm>
            <a:custGeom>
              <a:avLst/>
              <a:gdLst>
                <a:gd name="T0" fmla="*/ 79 w 79"/>
                <a:gd name="T1" fmla="*/ 56 h 56"/>
                <a:gd name="T2" fmla="*/ 68 w 79"/>
                <a:gd name="T3" fmla="*/ 40 h 56"/>
                <a:gd name="T4" fmla="*/ 46 w 79"/>
                <a:gd name="T5" fmla="*/ 15 h 56"/>
                <a:gd name="T6" fmla="*/ 24 w 79"/>
                <a:gd name="T7" fmla="*/ 10 h 56"/>
                <a:gd name="T8" fmla="*/ 0 w 79"/>
                <a:gd name="T9" fmla="*/ 1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56"/>
                <a:gd name="T17" fmla="*/ 79 w 7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56">
                  <a:moveTo>
                    <a:pt x="79" y="56"/>
                  </a:moveTo>
                  <a:cubicBezTo>
                    <a:pt x="77" y="46"/>
                    <a:pt x="76" y="45"/>
                    <a:pt x="68" y="40"/>
                  </a:cubicBezTo>
                  <a:cubicBezTo>
                    <a:pt x="61" y="29"/>
                    <a:pt x="59" y="17"/>
                    <a:pt x="46" y="15"/>
                  </a:cubicBezTo>
                  <a:cubicBezTo>
                    <a:pt x="39" y="12"/>
                    <a:pt x="32" y="14"/>
                    <a:pt x="24" y="10"/>
                  </a:cubicBezTo>
                  <a:cubicBezTo>
                    <a:pt x="8" y="0"/>
                    <a:pt x="5" y="16"/>
                    <a:pt x="0" y="18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92" name="Freeform 46"/>
            <p:cNvSpPr>
              <a:spLocks/>
            </p:cNvSpPr>
            <p:nvPr/>
          </p:nvSpPr>
          <p:spPr bwMode="auto">
            <a:xfrm>
              <a:off x="8204598" y="2846342"/>
              <a:ext cx="98661" cy="68467"/>
            </a:xfrm>
            <a:custGeom>
              <a:avLst/>
              <a:gdLst>
                <a:gd name="T0" fmla="*/ 74 w 70"/>
                <a:gd name="T1" fmla="*/ 53 h 51"/>
                <a:gd name="T2" fmla="*/ 36 w 70"/>
                <a:gd name="T3" fmla="*/ 5 h 51"/>
                <a:gd name="T4" fmla="*/ 0 w 70"/>
                <a:gd name="T5" fmla="*/ 2 h 51"/>
                <a:gd name="T6" fmla="*/ 0 60000 65536"/>
                <a:gd name="T7" fmla="*/ 0 60000 65536"/>
                <a:gd name="T8" fmla="*/ 0 60000 65536"/>
                <a:gd name="T9" fmla="*/ 0 w 70"/>
                <a:gd name="T10" fmla="*/ 0 h 51"/>
                <a:gd name="T11" fmla="*/ 70 w 70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" h="51">
                  <a:moveTo>
                    <a:pt x="70" y="51"/>
                  </a:moveTo>
                  <a:cubicBezTo>
                    <a:pt x="68" y="29"/>
                    <a:pt x="57" y="10"/>
                    <a:pt x="34" y="5"/>
                  </a:cubicBezTo>
                  <a:cubicBezTo>
                    <a:pt x="24" y="0"/>
                    <a:pt x="10" y="2"/>
                    <a:pt x="0" y="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93" name="Freeform 47"/>
            <p:cNvSpPr>
              <a:spLocks/>
            </p:cNvSpPr>
            <p:nvPr/>
          </p:nvSpPr>
          <p:spPr bwMode="auto">
            <a:xfrm>
              <a:off x="8186784" y="3004344"/>
              <a:ext cx="179509" cy="426605"/>
            </a:xfrm>
            <a:custGeom>
              <a:avLst/>
              <a:gdLst>
                <a:gd name="T0" fmla="*/ 131 w 131"/>
                <a:gd name="T1" fmla="*/ 0 h 324"/>
                <a:gd name="T2" fmla="*/ 116 w 131"/>
                <a:gd name="T3" fmla="*/ 22 h 324"/>
                <a:gd name="T4" fmla="*/ 106 w 131"/>
                <a:gd name="T5" fmla="*/ 40 h 324"/>
                <a:gd name="T6" fmla="*/ 100 w 131"/>
                <a:gd name="T7" fmla="*/ 55 h 324"/>
                <a:gd name="T8" fmla="*/ 57 w 131"/>
                <a:gd name="T9" fmla="*/ 133 h 324"/>
                <a:gd name="T10" fmla="*/ 51 w 131"/>
                <a:gd name="T11" fmla="*/ 152 h 324"/>
                <a:gd name="T12" fmla="*/ 45 w 131"/>
                <a:gd name="T13" fmla="*/ 169 h 324"/>
                <a:gd name="T14" fmla="*/ 39 w 131"/>
                <a:gd name="T15" fmla="*/ 192 h 324"/>
                <a:gd name="T16" fmla="*/ 30 w 131"/>
                <a:gd name="T17" fmla="*/ 216 h 324"/>
                <a:gd name="T18" fmla="*/ 23 w 131"/>
                <a:gd name="T19" fmla="*/ 231 h 324"/>
                <a:gd name="T20" fmla="*/ 6 w 131"/>
                <a:gd name="T21" fmla="*/ 245 h 324"/>
                <a:gd name="T22" fmla="*/ 2 w 131"/>
                <a:gd name="T23" fmla="*/ 265 h 324"/>
                <a:gd name="T24" fmla="*/ 7 w 131"/>
                <a:gd name="T25" fmla="*/ 324 h 3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1"/>
                <a:gd name="T40" fmla="*/ 0 h 324"/>
                <a:gd name="T41" fmla="*/ 131 w 131"/>
                <a:gd name="T42" fmla="*/ 324 h 3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1" h="324">
                  <a:moveTo>
                    <a:pt x="131" y="0"/>
                  </a:moveTo>
                  <a:cubicBezTo>
                    <a:pt x="124" y="5"/>
                    <a:pt x="120" y="13"/>
                    <a:pt x="116" y="22"/>
                  </a:cubicBezTo>
                  <a:cubicBezTo>
                    <a:pt x="115" y="28"/>
                    <a:pt x="111" y="35"/>
                    <a:pt x="106" y="40"/>
                  </a:cubicBezTo>
                  <a:cubicBezTo>
                    <a:pt x="105" y="46"/>
                    <a:pt x="102" y="50"/>
                    <a:pt x="100" y="55"/>
                  </a:cubicBezTo>
                  <a:cubicBezTo>
                    <a:pt x="97" y="74"/>
                    <a:pt x="70" y="117"/>
                    <a:pt x="57" y="133"/>
                  </a:cubicBezTo>
                  <a:cubicBezTo>
                    <a:pt x="56" y="139"/>
                    <a:pt x="54" y="145"/>
                    <a:pt x="51" y="152"/>
                  </a:cubicBezTo>
                  <a:cubicBezTo>
                    <a:pt x="50" y="159"/>
                    <a:pt x="48" y="163"/>
                    <a:pt x="45" y="169"/>
                  </a:cubicBezTo>
                  <a:cubicBezTo>
                    <a:pt x="44" y="176"/>
                    <a:pt x="42" y="186"/>
                    <a:pt x="39" y="192"/>
                  </a:cubicBezTo>
                  <a:cubicBezTo>
                    <a:pt x="37" y="200"/>
                    <a:pt x="34" y="208"/>
                    <a:pt x="30" y="216"/>
                  </a:cubicBezTo>
                  <a:cubicBezTo>
                    <a:pt x="29" y="222"/>
                    <a:pt x="25" y="225"/>
                    <a:pt x="23" y="231"/>
                  </a:cubicBezTo>
                  <a:cubicBezTo>
                    <a:pt x="22" y="237"/>
                    <a:pt x="8" y="238"/>
                    <a:pt x="6" y="245"/>
                  </a:cubicBezTo>
                  <a:cubicBezTo>
                    <a:pt x="5" y="252"/>
                    <a:pt x="4" y="258"/>
                    <a:pt x="2" y="265"/>
                  </a:cubicBezTo>
                  <a:cubicBezTo>
                    <a:pt x="0" y="283"/>
                    <a:pt x="12" y="307"/>
                    <a:pt x="7" y="32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94" name="Freeform 48"/>
            <p:cNvSpPr>
              <a:spLocks/>
            </p:cNvSpPr>
            <p:nvPr/>
          </p:nvSpPr>
          <p:spPr bwMode="auto">
            <a:xfrm>
              <a:off x="7323498" y="3430949"/>
              <a:ext cx="276800" cy="1023061"/>
            </a:xfrm>
            <a:custGeom>
              <a:avLst/>
              <a:gdLst>
                <a:gd name="T0" fmla="*/ 202 w 202"/>
                <a:gd name="T1" fmla="*/ 0 h 777"/>
                <a:gd name="T2" fmla="*/ 184 w 202"/>
                <a:gd name="T3" fmla="*/ 28 h 777"/>
                <a:gd name="T4" fmla="*/ 180 w 202"/>
                <a:gd name="T5" fmla="*/ 43 h 777"/>
                <a:gd name="T6" fmla="*/ 174 w 202"/>
                <a:gd name="T7" fmla="*/ 54 h 777"/>
                <a:gd name="T8" fmla="*/ 168 w 202"/>
                <a:gd name="T9" fmla="*/ 68 h 777"/>
                <a:gd name="T10" fmla="*/ 162 w 202"/>
                <a:gd name="T11" fmla="*/ 84 h 777"/>
                <a:gd name="T12" fmla="*/ 153 w 202"/>
                <a:gd name="T13" fmla="*/ 103 h 777"/>
                <a:gd name="T14" fmla="*/ 147 w 202"/>
                <a:gd name="T15" fmla="*/ 122 h 777"/>
                <a:gd name="T16" fmla="*/ 143 w 202"/>
                <a:gd name="T17" fmla="*/ 137 h 777"/>
                <a:gd name="T18" fmla="*/ 144 w 202"/>
                <a:gd name="T19" fmla="*/ 174 h 777"/>
                <a:gd name="T20" fmla="*/ 170 w 202"/>
                <a:gd name="T21" fmla="*/ 220 h 777"/>
                <a:gd name="T22" fmla="*/ 176 w 202"/>
                <a:gd name="T23" fmla="*/ 239 h 777"/>
                <a:gd name="T24" fmla="*/ 177 w 202"/>
                <a:gd name="T25" fmla="*/ 297 h 777"/>
                <a:gd name="T26" fmla="*/ 171 w 202"/>
                <a:gd name="T27" fmla="*/ 313 h 777"/>
                <a:gd name="T28" fmla="*/ 162 w 202"/>
                <a:gd name="T29" fmla="*/ 332 h 777"/>
                <a:gd name="T30" fmla="*/ 156 w 202"/>
                <a:gd name="T31" fmla="*/ 347 h 777"/>
                <a:gd name="T32" fmla="*/ 156 w 202"/>
                <a:gd name="T33" fmla="*/ 368 h 777"/>
                <a:gd name="T34" fmla="*/ 138 w 202"/>
                <a:gd name="T35" fmla="*/ 412 h 777"/>
                <a:gd name="T36" fmla="*/ 122 w 202"/>
                <a:gd name="T37" fmla="*/ 459 h 777"/>
                <a:gd name="T38" fmla="*/ 116 w 202"/>
                <a:gd name="T39" fmla="*/ 474 h 777"/>
                <a:gd name="T40" fmla="*/ 68 w 202"/>
                <a:gd name="T41" fmla="*/ 605 h 777"/>
                <a:gd name="T42" fmla="*/ 54 w 202"/>
                <a:gd name="T43" fmla="*/ 623 h 777"/>
                <a:gd name="T44" fmla="*/ 32 w 202"/>
                <a:gd name="T45" fmla="*/ 703 h 777"/>
                <a:gd name="T46" fmla="*/ 4 w 202"/>
                <a:gd name="T47" fmla="*/ 743 h 777"/>
                <a:gd name="T48" fmla="*/ 0 w 202"/>
                <a:gd name="T49" fmla="*/ 777 h 7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777"/>
                <a:gd name="T77" fmla="*/ 202 w 202"/>
                <a:gd name="T78" fmla="*/ 777 h 7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777">
                  <a:moveTo>
                    <a:pt x="202" y="0"/>
                  </a:moveTo>
                  <a:cubicBezTo>
                    <a:pt x="195" y="9"/>
                    <a:pt x="189" y="18"/>
                    <a:pt x="184" y="28"/>
                  </a:cubicBezTo>
                  <a:cubicBezTo>
                    <a:pt x="183" y="33"/>
                    <a:pt x="182" y="38"/>
                    <a:pt x="180" y="43"/>
                  </a:cubicBezTo>
                  <a:cubicBezTo>
                    <a:pt x="179" y="46"/>
                    <a:pt x="174" y="54"/>
                    <a:pt x="174" y="54"/>
                  </a:cubicBezTo>
                  <a:cubicBezTo>
                    <a:pt x="173" y="60"/>
                    <a:pt x="171" y="63"/>
                    <a:pt x="168" y="68"/>
                  </a:cubicBezTo>
                  <a:cubicBezTo>
                    <a:pt x="167" y="74"/>
                    <a:pt x="164" y="77"/>
                    <a:pt x="162" y="84"/>
                  </a:cubicBezTo>
                  <a:cubicBezTo>
                    <a:pt x="161" y="91"/>
                    <a:pt x="157" y="97"/>
                    <a:pt x="153" y="103"/>
                  </a:cubicBezTo>
                  <a:cubicBezTo>
                    <a:pt x="152" y="109"/>
                    <a:pt x="150" y="115"/>
                    <a:pt x="147" y="122"/>
                  </a:cubicBezTo>
                  <a:cubicBezTo>
                    <a:pt x="146" y="127"/>
                    <a:pt x="144" y="132"/>
                    <a:pt x="143" y="137"/>
                  </a:cubicBezTo>
                  <a:cubicBezTo>
                    <a:pt x="143" y="150"/>
                    <a:pt x="143" y="162"/>
                    <a:pt x="144" y="174"/>
                  </a:cubicBezTo>
                  <a:cubicBezTo>
                    <a:pt x="145" y="189"/>
                    <a:pt x="164" y="206"/>
                    <a:pt x="170" y="220"/>
                  </a:cubicBezTo>
                  <a:cubicBezTo>
                    <a:pt x="171" y="226"/>
                    <a:pt x="173" y="233"/>
                    <a:pt x="176" y="239"/>
                  </a:cubicBezTo>
                  <a:cubicBezTo>
                    <a:pt x="182" y="263"/>
                    <a:pt x="180" y="259"/>
                    <a:pt x="177" y="297"/>
                  </a:cubicBezTo>
                  <a:cubicBezTo>
                    <a:pt x="177" y="303"/>
                    <a:pt x="171" y="313"/>
                    <a:pt x="171" y="313"/>
                  </a:cubicBezTo>
                  <a:cubicBezTo>
                    <a:pt x="170" y="321"/>
                    <a:pt x="165" y="326"/>
                    <a:pt x="162" y="332"/>
                  </a:cubicBezTo>
                  <a:cubicBezTo>
                    <a:pt x="161" y="338"/>
                    <a:pt x="159" y="342"/>
                    <a:pt x="156" y="347"/>
                  </a:cubicBezTo>
                  <a:cubicBezTo>
                    <a:pt x="155" y="354"/>
                    <a:pt x="160" y="363"/>
                    <a:pt x="156" y="368"/>
                  </a:cubicBezTo>
                  <a:cubicBezTo>
                    <a:pt x="155" y="374"/>
                    <a:pt x="140" y="407"/>
                    <a:pt x="138" y="412"/>
                  </a:cubicBezTo>
                  <a:cubicBezTo>
                    <a:pt x="134" y="435"/>
                    <a:pt x="137" y="439"/>
                    <a:pt x="122" y="459"/>
                  </a:cubicBezTo>
                  <a:cubicBezTo>
                    <a:pt x="121" y="465"/>
                    <a:pt x="120" y="469"/>
                    <a:pt x="116" y="474"/>
                  </a:cubicBezTo>
                  <a:cubicBezTo>
                    <a:pt x="113" y="494"/>
                    <a:pt x="80" y="589"/>
                    <a:pt x="68" y="605"/>
                  </a:cubicBezTo>
                  <a:cubicBezTo>
                    <a:pt x="67" y="612"/>
                    <a:pt x="58" y="616"/>
                    <a:pt x="54" y="623"/>
                  </a:cubicBezTo>
                  <a:cubicBezTo>
                    <a:pt x="52" y="632"/>
                    <a:pt x="35" y="695"/>
                    <a:pt x="32" y="703"/>
                  </a:cubicBezTo>
                  <a:cubicBezTo>
                    <a:pt x="31" y="711"/>
                    <a:pt x="7" y="736"/>
                    <a:pt x="4" y="743"/>
                  </a:cubicBezTo>
                  <a:cubicBezTo>
                    <a:pt x="2" y="754"/>
                    <a:pt x="14" y="739"/>
                    <a:pt x="0" y="777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95" name="Freeform 49"/>
            <p:cNvSpPr>
              <a:spLocks/>
            </p:cNvSpPr>
            <p:nvPr/>
          </p:nvSpPr>
          <p:spPr bwMode="auto">
            <a:xfrm>
              <a:off x="7296093" y="3542867"/>
              <a:ext cx="117845" cy="824243"/>
            </a:xfrm>
            <a:custGeom>
              <a:avLst/>
              <a:gdLst>
                <a:gd name="T0" fmla="*/ 86 w 86"/>
                <a:gd name="T1" fmla="*/ 0 h 626"/>
                <a:gd name="T2" fmla="*/ 72 w 86"/>
                <a:gd name="T3" fmla="*/ 24 h 626"/>
                <a:gd name="T4" fmla="*/ 54 w 86"/>
                <a:gd name="T5" fmla="*/ 59 h 626"/>
                <a:gd name="T6" fmla="*/ 45 w 86"/>
                <a:gd name="T7" fmla="*/ 79 h 626"/>
                <a:gd name="T8" fmla="*/ 38 w 86"/>
                <a:gd name="T9" fmla="*/ 185 h 626"/>
                <a:gd name="T10" fmla="*/ 32 w 86"/>
                <a:gd name="T11" fmla="*/ 222 h 626"/>
                <a:gd name="T12" fmla="*/ 11 w 86"/>
                <a:gd name="T13" fmla="*/ 260 h 626"/>
                <a:gd name="T14" fmla="*/ 13 w 86"/>
                <a:gd name="T15" fmla="*/ 367 h 626"/>
                <a:gd name="T16" fmla="*/ 25 w 86"/>
                <a:gd name="T17" fmla="*/ 396 h 626"/>
                <a:gd name="T18" fmla="*/ 37 w 86"/>
                <a:gd name="T19" fmla="*/ 424 h 626"/>
                <a:gd name="T20" fmla="*/ 44 w 86"/>
                <a:gd name="T21" fmla="*/ 443 h 626"/>
                <a:gd name="T22" fmla="*/ 50 w 86"/>
                <a:gd name="T23" fmla="*/ 461 h 626"/>
                <a:gd name="T24" fmla="*/ 54 w 86"/>
                <a:gd name="T25" fmla="*/ 477 h 626"/>
                <a:gd name="T26" fmla="*/ 54 w 86"/>
                <a:gd name="T27" fmla="*/ 526 h 626"/>
                <a:gd name="T28" fmla="*/ 38 w 86"/>
                <a:gd name="T29" fmla="*/ 562 h 626"/>
                <a:gd name="T30" fmla="*/ 30 w 86"/>
                <a:gd name="T31" fmla="*/ 602 h 626"/>
                <a:gd name="T32" fmla="*/ 2 w 86"/>
                <a:gd name="T33" fmla="*/ 626 h 6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626"/>
                <a:gd name="T53" fmla="*/ 86 w 86"/>
                <a:gd name="T54" fmla="*/ 626 h 6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626">
                  <a:moveTo>
                    <a:pt x="86" y="0"/>
                  </a:moveTo>
                  <a:cubicBezTo>
                    <a:pt x="83" y="8"/>
                    <a:pt x="77" y="15"/>
                    <a:pt x="72" y="24"/>
                  </a:cubicBezTo>
                  <a:cubicBezTo>
                    <a:pt x="70" y="35"/>
                    <a:pt x="61" y="50"/>
                    <a:pt x="54" y="59"/>
                  </a:cubicBezTo>
                  <a:cubicBezTo>
                    <a:pt x="53" y="66"/>
                    <a:pt x="48" y="73"/>
                    <a:pt x="45" y="79"/>
                  </a:cubicBezTo>
                  <a:cubicBezTo>
                    <a:pt x="42" y="115"/>
                    <a:pt x="47" y="151"/>
                    <a:pt x="38" y="185"/>
                  </a:cubicBezTo>
                  <a:cubicBezTo>
                    <a:pt x="37" y="197"/>
                    <a:pt x="37" y="210"/>
                    <a:pt x="32" y="222"/>
                  </a:cubicBezTo>
                  <a:cubicBezTo>
                    <a:pt x="30" y="237"/>
                    <a:pt x="17" y="247"/>
                    <a:pt x="11" y="260"/>
                  </a:cubicBezTo>
                  <a:cubicBezTo>
                    <a:pt x="4" y="295"/>
                    <a:pt x="0" y="334"/>
                    <a:pt x="13" y="367"/>
                  </a:cubicBezTo>
                  <a:cubicBezTo>
                    <a:pt x="15" y="378"/>
                    <a:pt x="19" y="388"/>
                    <a:pt x="25" y="396"/>
                  </a:cubicBezTo>
                  <a:cubicBezTo>
                    <a:pt x="27" y="407"/>
                    <a:pt x="31" y="416"/>
                    <a:pt x="37" y="424"/>
                  </a:cubicBezTo>
                  <a:cubicBezTo>
                    <a:pt x="38" y="430"/>
                    <a:pt x="40" y="436"/>
                    <a:pt x="44" y="443"/>
                  </a:cubicBezTo>
                  <a:cubicBezTo>
                    <a:pt x="45" y="449"/>
                    <a:pt x="47" y="455"/>
                    <a:pt x="50" y="461"/>
                  </a:cubicBezTo>
                  <a:cubicBezTo>
                    <a:pt x="51" y="466"/>
                    <a:pt x="53" y="472"/>
                    <a:pt x="54" y="477"/>
                  </a:cubicBezTo>
                  <a:cubicBezTo>
                    <a:pt x="54" y="497"/>
                    <a:pt x="55" y="505"/>
                    <a:pt x="54" y="526"/>
                  </a:cubicBezTo>
                  <a:cubicBezTo>
                    <a:pt x="52" y="541"/>
                    <a:pt x="42" y="549"/>
                    <a:pt x="38" y="562"/>
                  </a:cubicBezTo>
                  <a:cubicBezTo>
                    <a:pt x="34" y="575"/>
                    <a:pt x="36" y="591"/>
                    <a:pt x="30" y="602"/>
                  </a:cubicBezTo>
                  <a:cubicBezTo>
                    <a:pt x="24" y="613"/>
                    <a:pt x="8" y="621"/>
                    <a:pt x="2" y="62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96" name="Freeform 50"/>
            <p:cNvSpPr>
              <a:spLocks/>
            </p:cNvSpPr>
            <p:nvPr/>
          </p:nvSpPr>
          <p:spPr bwMode="auto">
            <a:xfrm>
              <a:off x="6413623" y="2983277"/>
              <a:ext cx="67144" cy="117185"/>
            </a:xfrm>
            <a:custGeom>
              <a:avLst/>
              <a:gdLst>
                <a:gd name="T0" fmla="*/ 50 w 48"/>
                <a:gd name="T1" fmla="*/ 0 h 87"/>
                <a:gd name="T2" fmla="*/ 13 w 48"/>
                <a:gd name="T3" fmla="*/ 7 h 87"/>
                <a:gd name="T4" fmla="*/ 9 w 48"/>
                <a:gd name="T5" fmla="*/ 41 h 87"/>
                <a:gd name="T6" fmla="*/ 18 w 48"/>
                <a:gd name="T7" fmla="*/ 80 h 87"/>
                <a:gd name="T8" fmla="*/ 19 w 48"/>
                <a:gd name="T9" fmla="*/ 9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87"/>
                <a:gd name="T17" fmla="*/ 48 w 4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87">
                  <a:moveTo>
                    <a:pt x="48" y="0"/>
                  </a:moveTo>
                  <a:cubicBezTo>
                    <a:pt x="28" y="1"/>
                    <a:pt x="28" y="4"/>
                    <a:pt x="13" y="7"/>
                  </a:cubicBezTo>
                  <a:cubicBezTo>
                    <a:pt x="10" y="23"/>
                    <a:pt x="0" y="22"/>
                    <a:pt x="9" y="39"/>
                  </a:cubicBezTo>
                  <a:cubicBezTo>
                    <a:pt x="10" y="46"/>
                    <a:pt x="15" y="70"/>
                    <a:pt x="18" y="76"/>
                  </a:cubicBezTo>
                  <a:cubicBezTo>
                    <a:pt x="19" y="84"/>
                    <a:pt x="19" y="80"/>
                    <a:pt x="19" y="87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97" name="Freeform 51"/>
            <p:cNvSpPr>
              <a:spLocks/>
            </p:cNvSpPr>
            <p:nvPr/>
          </p:nvSpPr>
          <p:spPr bwMode="auto">
            <a:xfrm>
              <a:off x="6110787" y="3224230"/>
              <a:ext cx="1329186" cy="258070"/>
            </a:xfrm>
            <a:custGeom>
              <a:avLst/>
              <a:gdLst>
                <a:gd name="T0" fmla="*/ 9 w 949"/>
                <a:gd name="T1" fmla="*/ 64 h 189"/>
                <a:gd name="T2" fmla="*/ 7 w 949"/>
                <a:gd name="T3" fmla="*/ 48 h 189"/>
                <a:gd name="T4" fmla="*/ 60 w 949"/>
                <a:gd name="T5" fmla="*/ 16 h 189"/>
                <a:gd name="T6" fmla="*/ 76 w 949"/>
                <a:gd name="T7" fmla="*/ 8 h 189"/>
                <a:gd name="T8" fmla="*/ 120 w 949"/>
                <a:gd name="T9" fmla="*/ 25 h 189"/>
                <a:gd name="T10" fmla="*/ 132 w 949"/>
                <a:gd name="T11" fmla="*/ 41 h 189"/>
                <a:gd name="T12" fmla="*/ 147 w 949"/>
                <a:gd name="T13" fmla="*/ 49 h 189"/>
                <a:gd name="T14" fmla="*/ 176 w 949"/>
                <a:gd name="T15" fmla="*/ 75 h 189"/>
                <a:gd name="T16" fmla="*/ 214 w 949"/>
                <a:gd name="T17" fmla="*/ 81 h 189"/>
                <a:gd name="T18" fmla="*/ 236 w 949"/>
                <a:gd name="T19" fmla="*/ 93 h 189"/>
                <a:gd name="T20" fmla="*/ 273 w 949"/>
                <a:gd name="T21" fmla="*/ 133 h 189"/>
                <a:gd name="T22" fmla="*/ 294 w 949"/>
                <a:gd name="T23" fmla="*/ 139 h 189"/>
                <a:gd name="T24" fmla="*/ 309 w 949"/>
                <a:gd name="T25" fmla="*/ 147 h 189"/>
                <a:gd name="T26" fmla="*/ 318 w 949"/>
                <a:gd name="T27" fmla="*/ 155 h 189"/>
                <a:gd name="T28" fmla="*/ 368 w 949"/>
                <a:gd name="T29" fmla="*/ 191 h 189"/>
                <a:gd name="T30" fmla="*/ 399 w 949"/>
                <a:gd name="T31" fmla="*/ 197 h 189"/>
                <a:gd name="T32" fmla="*/ 464 w 949"/>
                <a:gd name="T33" fmla="*/ 193 h 189"/>
                <a:gd name="T34" fmla="*/ 495 w 949"/>
                <a:gd name="T35" fmla="*/ 183 h 189"/>
                <a:gd name="T36" fmla="*/ 517 w 949"/>
                <a:gd name="T37" fmla="*/ 176 h 189"/>
                <a:gd name="T38" fmla="*/ 536 w 949"/>
                <a:gd name="T39" fmla="*/ 170 h 189"/>
                <a:gd name="T40" fmla="*/ 609 w 949"/>
                <a:gd name="T41" fmla="*/ 168 h 189"/>
                <a:gd name="T42" fmla="*/ 630 w 949"/>
                <a:gd name="T43" fmla="*/ 174 h 189"/>
                <a:gd name="T44" fmla="*/ 653 w 949"/>
                <a:gd name="T45" fmla="*/ 180 h 189"/>
                <a:gd name="T46" fmla="*/ 677 w 949"/>
                <a:gd name="T47" fmla="*/ 187 h 189"/>
                <a:gd name="T48" fmla="*/ 781 w 949"/>
                <a:gd name="T49" fmla="*/ 194 h 189"/>
                <a:gd name="T50" fmla="*/ 818 w 949"/>
                <a:gd name="T51" fmla="*/ 196 h 189"/>
                <a:gd name="T52" fmla="*/ 837 w 949"/>
                <a:gd name="T53" fmla="*/ 190 h 189"/>
                <a:gd name="T54" fmla="*/ 856 w 949"/>
                <a:gd name="T55" fmla="*/ 179 h 189"/>
                <a:gd name="T56" fmla="*/ 871 w 949"/>
                <a:gd name="T57" fmla="*/ 173 h 189"/>
                <a:gd name="T58" fmla="*/ 899 w 949"/>
                <a:gd name="T59" fmla="*/ 170 h 189"/>
                <a:gd name="T60" fmla="*/ 922 w 949"/>
                <a:gd name="T61" fmla="*/ 161 h 189"/>
                <a:gd name="T62" fmla="*/ 937 w 949"/>
                <a:gd name="T63" fmla="*/ 153 h 189"/>
                <a:gd name="T64" fmla="*/ 953 w 949"/>
                <a:gd name="T65" fmla="*/ 148 h 189"/>
                <a:gd name="T66" fmla="*/ 991 w 949"/>
                <a:gd name="T67" fmla="*/ 135 h 1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49"/>
                <a:gd name="T103" fmla="*/ 0 h 189"/>
                <a:gd name="T104" fmla="*/ 949 w 949"/>
                <a:gd name="T105" fmla="*/ 189 h 18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49" h="189">
                  <a:moveTo>
                    <a:pt x="9" y="60"/>
                  </a:moveTo>
                  <a:cubicBezTo>
                    <a:pt x="10" y="54"/>
                    <a:pt x="10" y="50"/>
                    <a:pt x="7" y="44"/>
                  </a:cubicBezTo>
                  <a:cubicBezTo>
                    <a:pt x="0" y="10"/>
                    <a:pt x="35" y="17"/>
                    <a:pt x="58" y="14"/>
                  </a:cubicBezTo>
                  <a:cubicBezTo>
                    <a:pt x="63" y="12"/>
                    <a:pt x="66" y="9"/>
                    <a:pt x="72" y="8"/>
                  </a:cubicBezTo>
                  <a:cubicBezTo>
                    <a:pt x="88" y="0"/>
                    <a:pt x="108" y="7"/>
                    <a:pt x="114" y="23"/>
                  </a:cubicBezTo>
                  <a:cubicBezTo>
                    <a:pt x="115" y="31"/>
                    <a:pt x="117" y="37"/>
                    <a:pt x="126" y="39"/>
                  </a:cubicBezTo>
                  <a:cubicBezTo>
                    <a:pt x="131" y="42"/>
                    <a:pt x="135" y="44"/>
                    <a:pt x="141" y="45"/>
                  </a:cubicBezTo>
                  <a:cubicBezTo>
                    <a:pt x="147" y="56"/>
                    <a:pt x="155" y="66"/>
                    <a:pt x="168" y="69"/>
                  </a:cubicBezTo>
                  <a:cubicBezTo>
                    <a:pt x="179" y="74"/>
                    <a:pt x="192" y="73"/>
                    <a:pt x="204" y="75"/>
                  </a:cubicBezTo>
                  <a:cubicBezTo>
                    <a:pt x="212" y="79"/>
                    <a:pt x="219" y="82"/>
                    <a:pt x="226" y="87"/>
                  </a:cubicBezTo>
                  <a:cubicBezTo>
                    <a:pt x="235" y="102"/>
                    <a:pt x="242" y="119"/>
                    <a:pt x="261" y="123"/>
                  </a:cubicBezTo>
                  <a:cubicBezTo>
                    <a:pt x="267" y="126"/>
                    <a:pt x="275" y="128"/>
                    <a:pt x="282" y="129"/>
                  </a:cubicBezTo>
                  <a:cubicBezTo>
                    <a:pt x="288" y="132"/>
                    <a:pt x="290" y="132"/>
                    <a:pt x="295" y="137"/>
                  </a:cubicBezTo>
                  <a:cubicBezTo>
                    <a:pt x="298" y="140"/>
                    <a:pt x="304" y="144"/>
                    <a:pt x="304" y="144"/>
                  </a:cubicBezTo>
                  <a:cubicBezTo>
                    <a:pt x="313" y="159"/>
                    <a:pt x="335" y="174"/>
                    <a:pt x="352" y="177"/>
                  </a:cubicBezTo>
                  <a:cubicBezTo>
                    <a:pt x="361" y="181"/>
                    <a:pt x="372" y="182"/>
                    <a:pt x="382" y="183"/>
                  </a:cubicBezTo>
                  <a:cubicBezTo>
                    <a:pt x="430" y="182"/>
                    <a:pt x="418" y="183"/>
                    <a:pt x="444" y="179"/>
                  </a:cubicBezTo>
                  <a:cubicBezTo>
                    <a:pt x="453" y="175"/>
                    <a:pt x="464" y="172"/>
                    <a:pt x="474" y="170"/>
                  </a:cubicBezTo>
                  <a:cubicBezTo>
                    <a:pt x="481" y="167"/>
                    <a:pt x="488" y="165"/>
                    <a:pt x="495" y="164"/>
                  </a:cubicBezTo>
                  <a:cubicBezTo>
                    <a:pt x="501" y="161"/>
                    <a:pt x="507" y="159"/>
                    <a:pt x="513" y="158"/>
                  </a:cubicBezTo>
                  <a:cubicBezTo>
                    <a:pt x="533" y="148"/>
                    <a:pt x="570" y="156"/>
                    <a:pt x="583" y="156"/>
                  </a:cubicBezTo>
                  <a:cubicBezTo>
                    <a:pt x="589" y="159"/>
                    <a:pt x="596" y="161"/>
                    <a:pt x="603" y="162"/>
                  </a:cubicBezTo>
                  <a:cubicBezTo>
                    <a:pt x="610" y="165"/>
                    <a:pt x="618" y="167"/>
                    <a:pt x="625" y="168"/>
                  </a:cubicBezTo>
                  <a:cubicBezTo>
                    <a:pt x="632" y="171"/>
                    <a:pt x="640" y="173"/>
                    <a:pt x="648" y="174"/>
                  </a:cubicBezTo>
                  <a:cubicBezTo>
                    <a:pt x="678" y="189"/>
                    <a:pt x="714" y="180"/>
                    <a:pt x="747" y="180"/>
                  </a:cubicBezTo>
                  <a:cubicBezTo>
                    <a:pt x="758" y="185"/>
                    <a:pt x="771" y="182"/>
                    <a:pt x="783" y="182"/>
                  </a:cubicBezTo>
                  <a:cubicBezTo>
                    <a:pt x="789" y="179"/>
                    <a:pt x="795" y="177"/>
                    <a:pt x="801" y="176"/>
                  </a:cubicBezTo>
                  <a:cubicBezTo>
                    <a:pt x="806" y="172"/>
                    <a:pt x="813" y="168"/>
                    <a:pt x="819" y="167"/>
                  </a:cubicBezTo>
                  <a:cubicBezTo>
                    <a:pt x="827" y="163"/>
                    <a:pt x="827" y="162"/>
                    <a:pt x="834" y="161"/>
                  </a:cubicBezTo>
                  <a:cubicBezTo>
                    <a:pt x="843" y="160"/>
                    <a:pt x="861" y="158"/>
                    <a:pt x="861" y="158"/>
                  </a:cubicBezTo>
                  <a:cubicBezTo>
                    <a:pt x="869" y="155"/>
                    <a:pt x="874" y="150"/>
                    <a:pt x="882" y="149"/>
                  </a:cubicBezTo>
                  <a:cubicBezTo>
                    <a:pt x="887" y="146"/>
                    <a:pt x="891" y="144"/>
                    <a:pt x="897" y="143"/>
                  </a:cubicBezTo>
                  <a:cubicBezTo>
                    <a:pt x="902" y="141"/>
                    <a:pt x="907" y="141"/>
                    <a:pt x="912" y="138"/>
                  </a:cubicBezTo>
                  <a:cubicBezTo>
                    <a:pt x="927" y="128"/>
                    <a:pt x="929" y="125"/>
                    <a:pt x="949" y="125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98" name="Line 52"/>
            <p:cNvSpPr>
              <a:spLocks noChangeShapeType="1"/>
            </p:cNvSpPr>
            <p:nvPr/>
          </p:nvSpPr>
          <p:spPr bwMode="auto">
            <a:xfrm>
              <a:off x="7234429" y="3461233"/>
              <a:ext cx="12333" cy="32917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99" name="Line 53"/>
            <p:cNvSpPr>
              <a:spLocks noChangeShapeType="1"/>
            </p:cNvSpPr>
            <p:nvPr/>
          </p:nvSpPr>
          <p:spPr bwMode="auto">
            <a:xfrm>
              <a:off x="7297463" y="3441482"/>
              <a:ext cx="4111" cy="52667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00" name="Freeform 54"/>
            <p:cNvSpPr>
              <a:spLocks/>
            </p:cNvSpPr>
            <p:nvPr/>
          </p:nvSpPr>
          <p:spPr bwMode="auto">
            <a:xfrm>
              <a:off x="7182358" y="3525750"/>
              <a:ext cx="132919" cy="936160"/>
            </a:xfrm>
            <a:custGeom>
              <a:avLst/>
              <a:gdLst>
                <a:gd name="T0" fmla="*/ 99 w 95"/>
                <a:gd name="T1" fmla="*/ 0 h 691"/>
                <a:gd name="T2" fmla="*/ 90 w 95"/>
                <a:gd name="T3" fmla="*/ 13 h 691"/>
                <a:gd name="T4" fmla="*/ 86 w 95"/>
                <a:gd name="T5" fmla="*/ 30 h 691"/>
                <a:gd name="T6" fmla="*/ 64 w 95"/>
                <a:gd name="T7" fmla="*/ 94 h 691"/>
                <a:gd name="T8" fmla="*/ 55 w 95"/>
                <a:gd name="T9" fmla="*/ 156 h 691"/>
                <a:gd name="T10" fmla="*/ 43 w 95"/>
                <a:gd name="T11" fmla="*/ 181 h 691"/>
                <a:gd name="T12" fmla="*/ 34 w 95"/>
                <a:gd name="T13" fmla="*/ 204 h 691"/>
                <a:gd name="T14" fmla="*/ 30 w 95"/>
                <a:gd name="T15" fmla="*/ 219 h 691"/>
                <a:gd name="T16" fmla="*/ 23 w 95"/>
                <a:gd name="T17" fmla="*/ 229 h 691"/>
                <a:gd name="T18" fmla="*/ 14 w 95"/>
                <a:gd name="T19" fmla="*/ 268 h 691"/>
                <a:gd name="T20" fmla="*/ 8 w 95"/>
                <a:gd name="T21" fmla="*/ 305 h 691"/>
                <a:gd name="T22" fmla="*/ 2 w 95"/>
                <a:gd name="T23" fmla="*/ 420 h 691"/>
                <a:gd name="T24" fmla="*/ 7 w 95"/>
                <a:gd name="T25" fmla="*/ 468 h 691"/>
                <a:gd name="T26" fmla="*/ 10 w 95"/>
                <a:gd name="T27" fmla="*/ 499 h 691"/>
                <a:gd name="T28" fmla="*/ 20 w 95"/>
                <a:gd name="T29" fmla="*/ 532 h 691"/>
                <a:gd name="T30" fmla="*/ 36 w 95"/>
                <a:gd name="T31" fmla="*/ 560 h 691"/>
                <a:gd name="T32" fmla="*/ 42 w 95"/>
                <a:gd name="T33" fmla="*/ 589 h 691"/>
                <a:gd name="T34" fmla="*/ 48 w 95"/>
                <a:gd name="T35" fmla="*/ 624 h 691"/>
                <a:gd name="T36" fmla="*/ 57 w 95"/>
                <a:gd name="T37" fmla="*/ 674 h 691"/>
                <a:gd name="T38" fmla="*/ 80 w 95"/>
                <a:gd name="T39" fmla="*/ 706 h 691"/>
                <a:gd name="T40" fmla="*/ 92 w 95"/>
                <a:gd name="T41" fmla="*/ 725 h 691"/>
                <a:gd name="T42" fmla="*/ 96 w 95"/>
                <a:gd name="T43" fmla="*/ 727 h 6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5"/>
                <a:gd name="T67" fmla="*/ 0 h 691"/>
                <a:gd name="T68" fmla="*/ 95 w 95"/>
                <a:gd name="T69" fmla="*/ 691 h 69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5" h="691">
                  <a:moveTo>
                    <a:pt x="95" y="0"/>
                  </a:moveTo>
                  <a:cubicBezTo>
                    <a:pt x="91" y="4"/>
                    <a:pt x="89" y="8"/>
                    <a:pt x="86" y="13"/>
                  </a:cubicBezTo>
                  <a:cubicBezTo>
                    <a:pt x="85" y="18"/>
                    <a:pt x="83" y="23"/>
                    <a:pt x="82" y="28"/>
                  </a:cubicBezTo>
                  <a:cubicBezTo>
                    <a:pt x="80" y="56"/>
                    <a:pt x="78" y="67"/>
                    <a:pt x="62" y="88"/>
                  </a:cubicBezTo>
                  <a:cubicBezTo>
                    <a:pt x="58" y="107"/>
                    <a:pt x="62" y="131"/>
                    <a:pt x="53" y="148"/>
                  </a:cubicBezTo>
                  <a:cubicBezTo>
                    <a:pt x="51" y="156"/>
                    <a:pt x="45" y="164"/>
                    <a:pt x="41" y="171"/>
                  </a:cubicBezTo>
                  <a:cubicBezTo>
                    <a:pt x="40" y="178"/>
                    <a:pt x="35" y="185"/>
                    <a:pt x="32" y="192"/>
                  </a:cubicBezTo>
                  <a:cubicBezTo>
                    <a:pt x="31" y="197"/>
                    <a:pt x="30" y="202"/>
                    <a:pt x="28" y="207"/>
                  </a:cubicBezTo>
                  <a:cubicBezTo>
                    <a:pt x="27" y="210"/>
                    <a:pt x="23" y="217"/>
                    <a:pt x="23" y="217"/>
                  </a:cubicBezTo>
                  <a:cubicBezTo>
                    <a:pt x="21" y="229"/>
                    <a:pt x="17" y="241"/>
                    <a:pt x="14" y="253"/>
                  </a:cubicBezTo>
                  <a:cubicBezTo>
                    <a:pt x="13" y="265"/>
                    <a:pt x="11" y="277"/>
                    <a:pt x="8" y="288"/>
                  </a:cubicBezTo>
                  <a:cubicBezTo>
                    <a:pt x="6" y="324"/>
                    <a:pt x="10" y="361"/>
                    <a:pt x="2" y="397"/>
                  </a:cubicBezTo>
                  <a:cubicBezTo>
                    <a:pt x="3" y="410"/>
                    <a:pt x="0" y="429"/>
                    <a:pt x="7" y="442"/>
                  </a:cubicBezTo>
                  <a:cubicBezTo>
                    <a:pt x="9" y="453"/>
                    <a:pt x="5" y="461"/>
                    <a:pt x="10" y="471"/>
                  </a:cubicBezTo>
                  <a:cubicBezTo>
                    <a:pt x="11" y="477"/>
                    <a:pt x="17" y="496"/>
                    <a:pt x="20" y="502"/>
                  </a:cubicBezTo>
                  <a:cubicBezTo>
                    <a:pt x="22" y="515"/>
                    <a:pt x="31" y="516"/>
                    <a:pt x="34" y="529"/>
                  </a:cubicBezTo>
                  <a:cubicBezTo>
                    <a:pt x="35" y="538"/>
                    <a:pt x="36" y="548"/>
                    <a:pt x="40" y="556"/>
                  </a:cubicBezTo>
                  <a:cubicBezTo>
                    <a:pt x="42" y="567"/>
                    <a:pt x="44" y="578"/>
                    <a:pt x="46" y="589"/>
                  </a:cubicBezTo>
                  <a:cubicBezTo>
                    <a:pt x="47" y="607"/>
                    <a:pt x="48" y="621"/>
                    <a:pt x="55" y="637"/>
                  </a:cubicBezTo>
                  <a:cubicBezTo>
                    <a:pt x="58" y="653"/>
                    <a:pt x="67" y="655"/>
                    <a:pt x="76" y="667"/>
                  </a:cubicBezTo>
                  <a:cubicBezTo>
                    <a:pt x="81" y="673"/>
                    <a:pt x="83" y="679"/>
                    <a:pt x="88" y="685"/>
                  </a:cubicBezTo>
                  <a:cubicBezTo>
                    <a:pt x="89" y="691"/>
                    <a:pt x="88" y="691"/>
                    <a:pt x="92" y="687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01" name="Freeform 55"/>
            <p:cNvSpPr>
              <a:spLocks/>
            </p:cNvSpPr>
            <p:nvPr/>
          </p:nvSpPr>
          <p:spPr bwMode="auto">
            <a:xfrm>
              <a:off x="7615371" y="2768658"/>
              <a:ext cx="61663" cy="161952"/>
            </a:xfrm>
            <a:custGeom>
              <a:avLst/>
              <a:gdLst>
                <a:gd name="T0" fmla="*/ 17 w 45"/>
                <a:gd name="T1" fmla="*/ 123 h 123"/>
                <a:gd name="T2" fmla="*/ 8 w 45"/>
                <a:gd name="T3" fmla="*/ 110 h 123"/>
                <a:gd name="T4" fmla="*/ 2 w 45"/>
                <a:gd name="T5" fmla="*/ 91 h 123"/>
                <a:gd name="T6" fmla="*/ 7 w 45"/>
                <a:gd name="T7" fmla="*/ 62 h 123"/>
                <a:gd name="T8" fmla="*/ 13 w 45"/>
                <a:gd name="T9" fmla="*/ 54 h 123"/>
                <a:gd name="T10" fmla="*/ 27 w 45"/>
                <a:gd name="T11" fmla="*/ 44 h 123"/>
                <a:gd name="T12" fmla="*/ 41 w 45"/>
                <a:gd name="T13" fmla="*/ 24 h 123"/>
                <a:gd name="T14" fmla="*/ 45 w 45"/>
                <a:gd name="T15" fmla="*/ 0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23"/>
                <a:gd name="T26" fmla="*/ 45 w 45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23">
                  <a:moveTo>
                    <a:pt x="17" y="123"/>
                  </a:moveTo>
                  <a:cubicBezTo>
                    <a:pt x="16" y="115"/>
                    <a:pt x="12" y="116"/>
                    <a:pt x="8" y="110"/>
                  </a:cubicBezTo>
                  <a:cubicBezTo>
                    <a:pt x="7" y="104"/>
                    <a:pt x="5" y="97"/>
                    <a:pt x="2" y="91"/>
                  </a:cubicBezTo>
                  <a:cubicBezTo>
                    <a:pt x="4" y="71"/>
                    <a:pt x="0" y="73"/>
                    <a:pt x="7" y="62"/>
                  </a:cubicBezTo>
                  <a:cubicBezTo>
                    <a:pt x="11" y="56"/>
                    <a:pt x="13" y="54"/>
                    <a:pt x="13" y="54"/>
                  </a:cubicBezTo>
                  <a:cubicBezTo>
                    <a:pt x="19" y="44"/>
                    <a:pt x="19" y="53"/>
                    <a:pt x="27" y="44"/>
                  </a:cubicBezTo>
                  <a:cubicBezTo>
                    <a:pt x="35" y="35"/>
                    <a:pt x="37" y="30"/>
                    <a:pt x="41" y="24"/>
                  </a:cubicBezTo>
                  <a:cubicBezTo>
                    <a:pt x="41" y="16"/>
                    <a:pt x="43" y="7"/>
                    <a:pt x="45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02" name="Freeform 56"/>
            <p:cNvSpPr>
              <a:spLocks/>
            </p:cNvSpPr>
            <p:nvPr/>
          </p:nvSpPr>
          <p:spPr bwMode="auto">
            <a:xfrm>
              <a:off x="8297778" y="3282164"/>
              <a:ext cx="36998" cy="281770"/>
            </a:xfrm>
            <a:custGeom>
              <a:avLst/>
              <a:gdLst>
                <a:gd name="T0" fmla="*/ 12 w 27"/>
                <a:gd name="T1" fmla="*/ 0 h 214"/>
                <a:gd name="T2" fmla="*/ 18 w 27"/>
                <a:gd name="T3" fmla="*/ 34 h 214"/>
                <a:gd name="T4" fmla="*/ 17 w 27"/>
                <a:gd name="T5" fmla="*/ 70 h 214"/>
                <a:gd name="T6" fmla="*/ 19 w 27"/>
                <a:gd name="T7" fmla="*/ 108 h 214"/>
                <a:gd name="T8" fmla="*/ 23 w 27"/>
                <a:gd name="T9" fmla="*/ 154 h 214"/>
                <a:gd name="T10" fmla="*/ 4 w 27"/>
                <a:gd name="T11" fmla="*/ 208 h 214"/>
                <a:gd name="T12" fmla="*/ 0 w 27"/>
                <a:gd name="T13" fmla="*/ 214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214"/>
                <a:gd name="T23" fmla="*/ 27 w 2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214">
                  <a:moveTo>
                    <a:pt x="12" y="0"/>
                  </a:moveTo>
                  <a:cubicBezTo>
                    <a:pt x="13" y="8"/>
                    <a:pt x="14" y="26"/>
                    <a:pt x="18" y="34"/>
                  </a:cubicBezTo>
                  <a:cubicBezTo>
                    <a:pt x="20" y="45"/>
                    <a:pt x="17" y="50"/>
                    <a:pt x="17" y="70"/>
                  </a:cubicBezTo>
                  <a:cubicBezTo>
                    <a:pt x="17" y="88"/>
                    <a:pt x="21" y="92"/>
                    <a:pt x="19" y="108"/>
                  </a:cubicBezTo>
                  <a:cubicBezTo>
                    <a:pt x="19" y="126"/>
                    <a:pt x="21" y="130"/>
                    <a:pt x="23" y="154"/>
                  </a:cubicBezTo>
                  <a:cubicBezTo>
                    <a:pt x="21" y="174"/>
                    <a:pt x="27" y="203"/>
                    <a:pt x="4" y="208"/>
                  </a:cubicBezTo>
                  <a:cubicBezTo>
                    <a:pt x="1" y="213"/>
                    <a:pt x="2" y="212"/>
                    <a:pt x="0" y="21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03" name="Freeform 57"/>
            <p:cNvSpPr>
              <a:spLocks/>
            </p:cNvSpPr>
            <p:nvPr/>
          </p:nvSpPr>
          <p:spPr bwMode="auto">
            <a:xfrm>
              <a:off x="7879838" y="3453333"/>
              <a:ext cx="434383" cy="845309"/>
            </a:xfrm>
            <a:custGeom>
              <a:avLst/>
              <a:gdLst>
                <a:gd name="T0" fmla="*/ 223 w 317"/>
                <a:gd name="T1" fmla="*/ 0 h 642"/>
                <a:gd name="T2" fmla="*/ 228 w 317"/>
                <a:gd name="T3" fmla="*/ 15 h 642"/>
                <a:gd name="T4" fmla="*/ 278 w 317"/>
                <a:gd name="T5" fmla="*/ 58 h 642"/>
                <a:gd name="T6" fmla="*/ 299 w 317"/>
                <a:gd name="T7" fmla="*/ 79 h 642"/>
                <a:gd name="T8" fmla="*/ 308 w 317"/>
                <a:gd name="T9" fmla="*/ 93 h 642"/>
                <a:gd name="T10" fmla="*/ 317 w 317"/>
                <a:gd name="T11" fmla="*/ 135 h 642"/>
                <a:gd name="T12" fmla="*/ 315 w 317"/>
                <a:gd name="T13" fmla="*/ 160 h 642"/>
                <a:gd name="T14" fmla="*/ 290 w 317"/>
                <a:gd name="T15" fmla="*/ 181 h 642"/>
                <a:gd name="T16" fmla="*/ 275 w 317"/>
                <a:gd name="T17" fmla="*/ 203 h 642"/>
                <a:gd name="T18" fmla="*/ 263 w 317"/>
                <a:gd name="T19" fmla="*/ 257 h 642"/>
                <a:gd name="T20" fmla="*/ 238 w 317"/>
                <a:gd name="T21" fmla="*/ 293 h 642"/>
                <a:gd name="T22" fmla="*/ 231 w 317"/>
                <a:gd name="T23" fmla="*/ 339 h 642"/>
                <a:gd name="T24" fmla="*/ 220 w 317"/>
                <a:gd name="T25" fmla="*/ 361 h 642"/>
                <a:gd name="T26" fmla="*/ 198 w 317"/>
                <a:gd name="T27" fmla="*/ 401 h 642"/>
                <a:gd name="T28" fmla="*/ 192 w 317"/>
                <a:gd name="T29" fmla="*/ 417 h 642"/>
                <a:gd name="T30" fmla="*/ 186 w 317"/>
                <a:gd name="T31" fmla="*/ 432 h 642"/>
                <a:gd name="T32" fmla="*/ 180 w 317"/>
                <a:gd name="T33" fmla="*/ 451 h 642"/>
                <a:gd name="T34" fmla="*/ 174 w 317"/>
                <a:gd name="T35" fmla="*/ 494 h 642"/>
                <a:gd name="T36" fmla="*/ 155 w 317"/>
                <a:gd name="T37" fmla="*/ 518 h 642"/>
                <a:gd name="T38" fmla="*/ 128 w 317"/>
                <a:gd name="T39" fmla="*/ 544 h 642"/>
                <a:gd name="T40" fmla="*/ 88 w 317"/>
                <a:gd name="T41" fmla="*/ 578 h 642"/>
                <a:gd name="T42" fmla="*/ 0 w 317"/>
                <a:gd name="T43" fmla="*/ 642 h 6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7"/>
                <a:gd name="T67" fmla="*/ 0 h 642"/>
                <a:gd name="T68" fmla="*/ 317 w 317"/>
                <a:gd name="T69" fmla="*/ 642 h 6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7" h="642">
                  <a:moveTo>
                    <a:pt x="223" y="0"/>
                  </a:moveTo>
                  <a:cubicBezTo>
                    <a:pt x="225" y="5"/>
                    <a:pt x="226" y="10"/>
                    <a:pt x="228" y="15"/>
                  </a:cubicBezTo>
                  <a:cubicBezTo>
                    <a:pt x="232" y="37"/>
                    <a:pt x="264" y="43"/>
                    <a:pt x="278" y="58"/>
                  </a:cubicBezTo>
                  <a:cubicBezTo>
                    <a:pt x="285" y="65"/>
                    <a:pt x="290" y="74"/>
                    <a:pt x="299" y="79"/>
                  </a:cubicBezTo>
                  <a:cubicBezTo>
                    <a:pt x="302" y="83"/>
                    <a:pt x="305" y="89"/>
                    <a:pt x="308" y="93"/>
                  </a:cubicBezTo>
                  <a:cubicBezTo>
                    <a:pt x="311" y="107"/>
                    <a:pt x="314" y="121"/>
                    <a:pt x="317" y="135"/>
                  </a:cubicBezTo>
                  <a:cubicBezTo>
                    <a:pt x="316" y="143"/>
                    <a:pt x="316" y="152"/>
                    <a:pt x="315" y="160"/>
                  </a:cubicBezTo>
                  <a:cubicBezTo>
                    <a:pt x="313" y="170"/>
                    <a:pt x="298" y="176"/>
                    <a:pt x="290" y="181"/>
                  </a:cubicBezTo>
                  <a:cubicBezTo>
                    <a:pt x="283" y="187"/>
                    <a:pt x="278" y="195"/>
                    <a:pt x="275" y="203"/>
                  </a:cubicBezTo>
                  <a:cubicBezTo>
                    <a:pt x="272" y="220"/>
                    <a:pt x="275" y="246"/>
                    <a:pt x="263" y="257"/>
                  </a:cubicBezTo>
                  <a:cubicBezTo>
                    <a:pt x="256" y="269"/>
                    <a:pt x="245" y="280"/>
                    <a:pt x="238" y="293"/>
                  </a:cubicBezTo>
                  <a:cubicBezTo>
                    <a:pt x="236" y="307"/>
                    <a:pt x="235" y="325"/>
                    <a:pt x="231" y="339"/>
                  </a:cubicBezTo>
                  <a:cubicBezTo>
                    <a:pt x="229" y="347"/>
                    <a:pt x="220" y="361"/>
                    <a:pt x="220" y="361"/>
                  </a:cubicBezTo>
                  <a:cubicBezTo>
                    <a:pt x="218" y="374"/>
                    <a:pt x="204" y="389"/>
                    <a:pt x="198" y="401"/>
                  </a:cubicBezTo>
                  <a:cubicBezTo>
                    <a:pt x="197" y="407"/>
                    <a:pt x="196" y="412"/>
                    <a:pt x="192" y="417"/>
                  </a:cubicBezTo>
                  <a:cubicBezTo>
                    <a:pt x="191" y="424"/>
                    <a:pt x="189" y="427"/>
                    <a:pt x="186" y="432"/>
                  </a:cubicBezTo>
                  <a:cubicBezTo>
                    <a:pt x="185" y="438"/>
                    <a:pt x="183" y="445"/>
                    <a:pt x="180" y="451"/>
                  </a:cubicBezTo>
                  <a:cubicBezTo>
                    <a:pt x="178" y="469"/>
                    <a:pt x="182" y="478"/>
                    <a:pt x="174" y="494"/>
                  </a:cubicBezTo>
                  <a:cubicBezTo>
                    <a:pt x="172" y="502"/>
                    <a:pt x="163" y="514"/>
                    <a:pt x="155" y="518"/>
                  </a:cubicBezTo>
                  <a:cubicBezTo>
                    <a:pt x="147" y="528"/>
                    <a:pt x="138" y="537"/>
                    <a:pt x="128" y="544"/>
                  </a:cubicBezTo>
                  <a:cubicBezTo>
                    <a:pt x="123" y="554"/>
                    <a:pt x="99" y="576"/>
                    <a:pt x="88" y="578"/>
                  </a:cubicBezTo>
                  <a:cubicBezTo>
                    <a:pt x="84" y="581"/>
                    <a:pt x="18" y="629"/>
                    <a:pt x="0" y="64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04" name="Freeform 58"/>
            <p:cNvSpPr>
              <a:spLocks/>
            </p:cNvSpPr>
            <p:nvPr/>
          </p:nvSpPr>
          <p:spPr bwMode="auto">
            <a:xfrm>
              <a:off x="7471490" y="3441482"/>
              <a:ext cx="619373" cy="901927"/>
            </a:xfrm>
            <a:custGeom>
              <a:avLst/>
              <a:gdLst>
                <a:gd name="T0" fmla="*/ 119 w 442"/>
                <a:gd name="T1" fmla="*/ 0 h 665"/>
                <a:gd name="T2" fmla="*/ 66 w 442"/>
                <a:gd name="T3" fmla="*/ 41 h 665"/>
                <a:gd name="T4" fmla="*/ 39 w 442"/>
                <a:gd name="T5" fmla="*/ 78 h 665"/>
                <a:gd name="T6" fmla="*/ 5 w 442"/>
                <a:gd name="T7" fmla="*/ 113 h 665"/>
                <a:gd name="T8" fmla="*/ 7 w 442"/>
                <a:gd name="T9" fmla="*/ 160 h 665"/>
                <a:gd name="T10" fmla="*/ 5 w 442"/>
                <a:gd name="T11" fmla="*/ 198 h 665"/>
                <a:gd name="T12" fmla="*/ 22 w 442"/>
                <a:gd name="T13" fmla="*/ 248 h 665"/>
                <a:gd name="T14" fmla="*/ 20 w 442"/>
                <a:gd name="T15" fmla="*/ 283 h 665"/>
                <a:gd name="T16" fmla="*/ 45 w 442"/>
                <a:gd name="T17" fmla="*/ 346 h 665"/>
                <a:gd name="T18" fmla="*/ 54 w 442"/>
                <a:gd name="T19" fmla="*/ 366 h 665"/>
                <a:gd name="T20" fmla="*/ 71 w 442"/>
                <a:gd name="T21" fmla="*/ 395 h 665"/>
                <a:gd name="T22" fmla="*/ 98 w 442"/>
                <a:gd name="T23" fmla="*/ 420 h 665"/>
                <a:gd name="T24" fmla="*/ 193 w 442"/>
                <a:gd name="T25" fmla="*/ 426 h 665"/>
                <a:gd name="T26" fmla="*/ 221 w 442"/>
                <a:gd name="T27" fmla="*/ 433 h 665"/>
                <a:gd name="T28" fmla="*/ 239 w 442"/>
                <a:gd name="T29" fmla="*/ 439 h 665"/>
                <a:gd name="T30" fmla="*/ 268 w 442"/>
                <a:gd name="T31" fmla="*/ 452 h 665"/>
                <a:gd name="T32" fmla="*/ 286 w 442"/>
                <a:gd name="T33" fmla="*/ 458 h 665"/>
                <a:gd name="T34" fmla="*/ 334 w 442"/>
                <a:gd name="T35" fmla="*/ 468 h 665"/>
                <a:gd name="T36" fmla="*/ 356 w 442"/>
                <a:gd name="T37" fmla="*/ 480 h 665"/>
                <a:gd name="T38" fmla="*/ 365 w 442"/>
                <a:gd name="T39" fmla="*/ 493 h 665"/>
                <a:gd name="T40" fmla="*/ 383 w 442"/>
                <a:gd name="T41" fmla="*/ 541 h 665"/>
                <a:gd name="T42" fmla="*/ 413 w 442"/>
                <a:gd name="T43" fmla="*/ 592 h 665"/>
                <a:gd name="T44" fmla="*/ 435 w 442"/>
                <a:gd name="T45" fmla="*/ 613 h 665"/>
                <a:gd name="T46" fmla="*/ 450 w 442"/>
                <a:gd name="T47" fmla="*/ 630 h 665"/>
                <a:gd name="T48" fmla="*/ 456 w 442"/>
                <a:gd name="T49" fmla="*/ 645 h 665"/>
                <a:gd name="T50" fmla="*/ 462 w 442"/>
                <a:gd name="T51" fmla="*/ 662 h 665"/>
                <a:gd name="T52" fmla="*/ 454 w 442"/>
                <a:gd name="T53" fmla="*/ 681 h 665"/>
                <a:gd name="T54" fmla="*/ 450 w 442"/>
                <a:gd name="T55" fmla="*/ 706 h 6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42"/>
                <a:gd name="T85" fmla="*/ 0 h 665"/>
                <a:gd name="T86" fmla="*/ 442 w 442"/>
                <a:gd name="T87" fmla="*/ 665 h 66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42" h="665">
                  <a:moveTo>
                    <a:pt x="113" y="0"/>
                  </a:moveTo>
                  <a:cubicBezTo>
                    <a:pt x="110" y="14"/>
                    <a:pt x="76" y="30"/>
                    <a:pt x="64" y="39"/>
                  </a:cubicBezTo>
                  <a:cubicBezTo>
                    <a:pt x="60" y="46"/>
                    <a:pt x="43" y="68"/>
                    <a:pt x="37" y="74"/>
                  </a:cubicBezTo>
                  <a:cubicBezTo>
                    <a:pt x="26" y="85"/>
                    <a:pt x="13" y="93"/>
                    <a:pt x="5" y="107"/>
                  </a:cubicBezTo>
                  <a:cubicBezTo>
                    <a:pt x="3" y="121"/>
                    <a:pt x="0" y="136"/>
                    <a:pt x="7" y="150"/>
                  </a:cubicBezTo>
                  <a:cubicBezTo>
                    <a:pt x="9" y="162"/>
                    <a:pt x="8" y="174"/>
                    <a:pt x="5" y="186"/>
                  </a:cubicBezTo>
                  <a:cubicBezTo>
                    <a:pt x="6" y="207"/>
                    <a:pt x="4" y="223"/>
                    <a:pt x="22" y="234"/>
                  </a:cubicBezTo>
                  <a:cubicBezTo>
                    <a:pt x="24" y="245"/>
                    <a:pt x="26" y="256"/>
                    <a:pt x="20" y="267"/>
                  </a:cubicBezTo>
                  <a:cubicBezTo>
                    <a:pt x="23" y="296"/>
                    <a:pt x="31" y="302"/>
                    <a:pt x="43" y="326"/>
                  </a:cubicBezTo>
                  <a:cubicBezTo>
                    <a:pt x="44" y="333"/>
                    <a:pt x="48" y="339"/>
                    <a:pt x="52" y="345"/>
                  </a:cubicBezTo>
                  <a:cubicBezTo>
                    <a:pt x="54" y="354"/>
                    <a:pt x="62" y="365"/>
                    <a:pt x="67" y="372"/>
                  </a:cubicBezTo>
                  <a:cubicBezTo>
                    <a:pt x="70" y="385"/>
                    <a:pt x="82" y="394"/>
                    <a:pt x="94" y="396"/>
                  </a:cubicBezTo>
                  <a:cubicBezTo>
                    <a:pt x="109" y="404"/>
                    <a:pt x="178" y="402"/>
                    <a:pt x="185" y="402"/>
                  </a:cubicBezTo>
                  <a:cubicBezTo>
                    <a:pt x="194" y="404"/>
                    <a:pt x="202" y="406"/>
                    <a:pt x="211" y="408"/>
                  </a:cubicBezTo>
                  <a:cubicBezTo>
                    <a:pt x="217" y="411"/>
                    <a:pt x="223" y="413"/>
                    <a:pt x="229" y="414"/>
                  </a:cubicBezTo>
                  <a:cubicBezTo>
                    <a:pt x="237" y="418"/>
                    <a:pt x="247" y="424"/>
                    <a:pt x="256" y="426"/>
                  </a:cubicBezTo>
                  <a:cubicBezTo>
                    <a:pt x="262" y="429"/>
                    <a:pt x="268" y="431"/>
                    <a:pt x="274" y="432"/>
                  </a:cubicBezTo>
                  <a:cubicBezTo>
                    <a:pt x="288" y="439"/>
                    <a:pt x="305" y="440"/>
                    <a:pt x="320" y="441"/>
                  </a:cubicBezTo>
                  <a:cubicBezTo>
                    <a:pt x="328" y="444"/>
                    <a:pt x="333" y="448"/>
                    <a:pt x="340" y="452"/>
                  </a:cubicBezTo>
                  <a:cubicBezTo>
                    <a:pt x="343" y="456"/>
                    <a:pt x="346" y="461"/>
                    <a:pt x="349" y="465"/>
                  </a:cubicBezTo>
                  <a:cubicBezTo>
                    <a:pt x="350" y="490"/>
                    <a:pt x="357" y="491"/>
                    <a:pt x="367" y="510"/>
                  </a:cubicBezTo>
                  <a:cubicBezTo>
                    <a:pt x="370" y="535"/>
                    <a:pt x="378" y="541"/>
                    <a:pt x="395" y="558"/>
                  </a:cubicBezTo>
                  <a:cubicBezTo>
                    <a:pt x="401" y="564"/>
                    <a:pt x="408" y="574"/>
                    <a:pt x="416" y="578"/>
                  </a:cubicBezTo>
                  <a:cubicBezTo>
                    <a:pt x="420" y="584"/>
                    <a:pt x="425" y="588"/>
                    <a:pt x="430" y="594"/>
                  </a:cubicBezTo>
                  <a:cubicBezTo>
                    <a:pt x="431" y="600"/>
                    <a:pt x="433" y="603"/>
                    <a:pt x="436" y="608"/>
                  </a:cubicBezTo>
                  <a:cubicBezTo>
                    <a:pt x="437" y="614"/>
                    <a:pt x="440" y="618"/>
                    <a:pt x="442" y="624"/>
                  </a:cubicBezTo>
                  <a:cubicBezTo>
                    <a:pt x="441" y="635"/>
                    <a:pt x="435" y="631"/>
                    <a:pt x="434" y="642"/>
                  </a:cubicBezTo>
                  <a:cubicBezTo>
                    <a:pt x="433" y="649"/>
                    <a:pt x="431" y="660"/>
                    <a:pt x="430" y="665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05" name="Freeform 59"/>
            <p:cNvSpPr>
              <a:spLocks/>
            </p:cNvSpPr>
            <p:nvPr/>
          </p:nvSpPr>
          <p:spPr bwMode="auto">
            <a:xfrm>
              <a:off x="7785288" y="2176152"/>
              <a:ext cx="294613" cy="404221"/>
            </a:xfrm>
            <a:custGeom>
              <a:avLst/>
              <a:gdLst>
                <a:gd name="T0" fmla="*/ 0 w 211"/>
                <a:gd name="T1" fmla="*/ 0 h 297"/>
                <a:gd name="T2" fmla="*/ 29 w 211"/>
                <a:gd name="T3" fmla="*/ 36 h 297"/>
                <a:gd name="T4" fmla="*/ 44 w 211"/>
                <a:gd name="T5" fmla="*/ 55 h 297"/>
                <a:gd name="T6" fmla="*/ 85 w 211"/>
                <a:gd name="T7" fmla="*/ 120 h 297"/>
                <a:gd name="T8" fmla="*/ 97 w 211"/>
                <a:gd name="T9" fmla="*/ 131 h 297"/>
                <a:gd name="T10" fmla="*/ 107 w 211"/>
                <a:gd name="T11" fmla="*/ 146 h 297"/>
                <a:gd name="T12" fmla="*/ 135 w 211"/>
                <a:gd name="T13" fmla="*/ 187 h 297"/>
                <a:gd name="T14" fmla="*/ 147 w 211"/>
                <a:gd name="T15" fmla="*/ 199 h 297"/>
                <a:gd name="T16" fmla="*/ 168 w 211"/>
                <a:gd name="T17" fmla="*/ 228 h 297"/>
                <a:gd name="T18" fmla="*/ 213 w 211"/>
                <a:gd name="T19" fmla="*/ 257 h 297"/>
                <a:gd name="T20" fmla="*/ 201 w 211"/>
                <a:gd name="T21" fmla="*/ 289 h 297"/>
                <a:gd name="T22" fmla="*/ 206 w 211"/>
                <a:gd name="T23" fmla="*/ 311 h 297"/>
                <a:gd name="T24" fmla="*/ 207 w 211"/>
                <a:gd name="T25" fmla="*/ 317 h 2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1"/>
                <a:gd name="T40" fmla="*/ 0 h 297"/>
                <a:gd name="T41" fmla="*/ 211 w 211"/>
                <a:gd name="T42" fmla="*/ 297 h 2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1" h="297">
                  <a:moveTo>
                    <a:pt x="0" y="0"/>
                  </a:moveTo>
                  <a:cubicBezTo>
                    <a:pt x="3" y="18"/>
                    <a:pt x="7" y="30"/>
                    <a:pt x="27" y="34"/>
                  </a:cubicBezTo>
                  <a:cubicBezTo>
                    <a:pt x="33" y="39"/>
                    <a:pt x="38" y="44"/>
                    <a:pt x="42" y="51"/>
                  </a:cubicBezTo>
                  <a:cubicBezTo>
                    <a:pt x="46" y="74"/>
                    <a:pt x="60" y="99"/>
                    <a:pt x="81" y="112"/>
                  </a:cubicBezTo>
                  <a:cubicBezTo>
                    <a:pt x="84" y="118"/>
                    <a:pt x="87" y="120"/>
                    <a:pt x="93" y="123"/>
                  </a:cubicBezTo>
                  <a:cubicBezTo>
                    <a:pt x="96" y="128"/>
                    <a:pt x="99" y="132"/>
                    <a:pt x="103" y="136"/>
                  </a:cubicBezTo>
                  <a:cubicBezTo>
                    <a:pt x="108" y="148"/>
                    <a:pt x="119" y="167"/>
                    <a:pt x="130" y="175"/>
                  </a:cubicBezTo>
                  <a:cubicBezTo>
                    <a:pt x="133" y="181"/>
                    <a:pt x="135" y="184"/>
                    <a:pt x="141" y="187"/>
                  </a:cubicBezTo>
                  <a:cubicBezTo>
                    <a:pt x="148" y="196"/>
                    <a:pt x="155" y="205"/>
                    <a:pt x="162" y="214"/>
                  </a:cubicBezTo>
                  <a:cubicBezTo>
                    <a:pt x="165" y="229"/>
                    <a:pt x="192" y="240"/>
                    <a:pt x="205" y="241"/>
                  </a:cubicBezTo>
                  <a:cubicBezTo>
                    <a:pt x="211" y="252"/>
                    <a:pt x="205" y="269"/>
                    <a:pt x="193" y="271"/>
                  </a:cubicBezTo>
                  <a:cubicBezTo>
                    <a:pt x="191" y="279"/>
                    <a:pt x="194" y="284"/>
                    <a:pt x="198" y="291"/>
                  </a:cubicBezTo>
                  <a:cubicBezTo>
                    <a:pt x="198" y="293"/>
                    <a:pt x="199" y="297"/>
                    <a:pt x="199" y="297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06" name="Freeform 60"/>
            <p:cNvSpPr>
              <a:spLocks/>
            </p:cNvSpPr>
            <p:nvPr/>
          </p:nvSpPr>
          <p:spPr bwMode="auto">
            <a:xfrm>
              <a:off x="7692108" y="2461872"/>
              <a:ext cx="731737" cy="451622"/>
            </a:xfrm>
            <a:custGeom>
              <a:avLst/>
              <a:gdLst>
                <a:gd name="T0" fmla="*/ 0 w 522"/>
                <a:gd name="T1" fmla="*/ 20 h 333"/>
                <a:gd name="T2" fmla="*/ 35 w 522"/>
                <a:gd name="T3" fmla="*/ 0 h 333"/>
                <a:gd name="T4" fmla="*/ 65 w 522"/>
                <a:gd name="T5" fmla="*/ 4 h 333"/>
                <a:gd name="T6" fmla="*/ 141 w 522"/>
                <a:gd name="T7" fmla="*/ 4 h 333"/>
                <a:gd name="T8" fmla="*/ 170 w 522"/>
                <a:gd name="T9" fmla="*/ 16 h 333"/>
                <a:gd name="T10" fmla="*/ 192 w 522"/>
                <a:gd name="T11" fmla="*/ 32 h 333"/>
                <a:gd name="T12" fmla="*/ 235 w 522"/>
                <a:gd name="T13" fmla="*/ 80 h 333"/>
                <a:gd name="T14" fmla="*/ 252 w 522"/>
                <a:gd name="T15" fmla="*/ 87 h 333"/>
                <a:gd name="T16" fmla="*/ 295 w 522"/>
                <a:gd name="T17" fmla="*/ 93 h 333"/>
                <a:gd name="T18" fmla="*/ 324 w 522"/>
                <a:gd name="T19" fmla="*/ 108 h 333"/>
                <a:gd name="T20" fmla="*/ 352 w 522"/>
                <a:gd name="T21" fmla="*/ 112 h 333"/>
                <a:gd name="T22" fmla="*/ 365 w 522"/>
                <a:gd name="T23" fmla="*/ 122 h 333"/>
                <a:gd name="T24" fmla="*/ 383 w 522"/>
                <a:gd name="T25" fmla="*/ 138 h 333"/>
                <a:gd name="T26" fmla="*/ 402 w 522"/>
                <a:gd name="T27" fmla="*/ 150 h 333"/>
                <a:gd name="T28" fmla="*/ 427 w 522"/>
                <a:gd name="T29" fmla="*/ 164 h 333"/>
                <a:gd name="T30" fmla="*/ 464 w 522"/>
                <a:gd name="T31" fmla="*/ 204 h 333"/>
                <a:gd name="T32" fmla="*/ 471 w 522"/>
                <a:gd name="T33" fmla="*/ 231 h 333"/>
                <a:gd name="T34" fmla="*/ 477 w 522"/>
                <a:gd name="T35" fmla="*/ 287 h 333"/>
                <a:gd name="T36" fmla="*/ 487 w 522"/>
                <a:gd name="T37" fmla="*/ 300 h 333"/>
                <a:gd name="T38" fmla="*/ 546 w 522"/>
                <a:gd name="T39" fmla="*/ 353 h 3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2"/>
                <a:gd name="T61" fmla="*/ 0 h 333"/>
                <a:gd name="T62" fmla="*/ 522 w 522"/>
                <a:gd name="T63" fmla="*/ 333 h 33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2" h="333">
                  <a:moveTo>
                    <a:pt x="0" y="18"/>
                  </a:moveTo>
                  <a:cubicBezTo>
                    <a:pt x="11" y="12"/>
                    <a:pt x="20" y="2"/>
                    <a:pt x="33" y="0"/>
                  </a:cubicBezTo>
                  <a:cubicBezTo>
                    <a:pt x="47" y="1"/>
                    <a:pt x="51" y="2"/>
                    <a:pt x="63" y="4"/>
                  </a:cubicBezTo>
                  <a:cubicBezTo>
                    <a:pt x="92" y="3"/>
                    <a:pt x="102" y="2"/>
                    <a:pt x="135" y="4"/>
                  </a:cubicBezTo>
                  <a:cubicBezTo>
                    <a:pt x="145" y="5"/>
                    <a:pt x="152" y="14"/>
                    <a:pt x="162" y="16"/>
                  </a:cubicBezTo>
                  <a:cubicBezTo>
                    <a:pt x="169" y="21"/>
                    <a:pt x="178" y="24"/>
                    <a:pt x="184" y="30"/>
                  </a:cubicBezTo>
                  <a:cubicBezTo>
                    <a:pt x="199" y="45"/>
                    <a:pt x="201" y="71"/>
                    <a:pt x="225" y="76"/>
                  </a:cubicBezTo>
                  <a:cubicBezTo>
                    <a:pt x="230" y="80"/>
                    <a:pt x="234" y="81"/>
                    <a:pt x="240" y="82"/>
                  </a:cubicBezTo>
                  <a:cubicBezTo>
                    <a:pt x="253" y="88"/>
                    <a:pt x="269" y="86"/>
                    <a:pt x="282" y="87"/>
                  </a:cubicBezTo>
                  <a:cubicBezTo>
                    <a:pt x="293" y="89"/>
                    <a:pt x="300" y="99"/>
                    <a:pt x="310" y="102"/>
                  </a:cubicBezTo>
                  <a:cubicBezTo>
                    <a:pt x="318" y="105"/>
                    <a:pt x="327" y="104"/>
                    <a:pt x="336" y="106"/>
                  </a:cubicBezTo>
                  <a:cubicBezTo>
                    <a:pt x="340" y="109"/>
                    <a:pt x="345" y="112"/>
                    <a:pt x="349" y="115"/>
                  </a:cubicBezTo>
                  <a:cubicBezTo>
                    <a:pt x="353" y="122"/>
                    <a:pt x="359" y="126"/>
                    <a:pt x="366" y="130"/>
                  </a:cubicBezTo>
                  <a:cubicBezTo>
                    <a:pt x="371" y="136"/>
                    <a:pt x="376" y="140"/>
                    <a:pt x="384" y="142"/>
                  </a:cubicBezTo>
                  <a:cubicBezTo>
                    <a:pt x="392" y="148"/>
                    <a:pt x="398" y="152"/>
                    <a:pt x="408" y="154"/>
                  </a:cubicBezTo>
                  <a:cubicBezTo>
                    <a:pt x="424" y="162"/>
                    <a:pt x="437" y="174"/>
                    <a:pt x="444" y="192"/>
                  </a:cubicBezTo>
                  <a:cubicBezTo>
                    <a:pt x="445" y="200"/>
                    <a:pt x="447" y="209"/>
                    <a:pt x="450" y="217"/>
                  </a:cubicBezTo>
                  <a:cubicBezTo>
                    <a:pt x="450" y="233"/>
                    <a:pt x="448" y="255"/>
                    <a:pt x="456" y="271"/>
                  </a:cubicBezTo>
                  <a:cubicBezTo>
                    <a:pt x="457" y="278"/>
                    <a:pt x="459" y="279"/>
                    <a:pt x="465" y="283"/>
                  </a:cubicBezTo>
                  <a:cubicBezTo>
                    <a:pt x="479" y="306"/>
                    <a:pt x="500" y="319"/>
                    <a:pt x="522" y="333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07" name="Freeform 61"/>
            <p:cNvSpPr>
              <a:spLocks/>
            </p:cNvSpPr>
            <p:nvPr/>
          </p:nvSpPr>
          <p:spPr bwMode="auto">
            <a:xfrm>
              <a:off x="8204598" y="2789725"/>
              <a:ext cx="212396" cy="129035"/>
            </a:xfrm>
            <a:custGeom>
              <a:avLst/>
              <a:gdLst>
                <a:gd name="T0" fmla="*/ 159 w 151"/>
                <a:gd name="T1" fmla="*/ 100 h 96"/>
                <a:gd name="T2" fmla="*/ 74 w 151"/>
                <a:gd name="T3" fmla="*/ 52 h 96"/>
                <a:gd name="T4" fmla="*/ 45 w 151"/>
                <a:gd name="T5" fmla="*/ 32 h 96"/>
                <a:gd name="T6" fmla="*/ 0 w 151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96"/>
                <a:gd name="T14" fmla="*/ 151 w 151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96">
                  <a:moveTo>
                    <a:pt x="151" y="96"/>
                  </a:moveTo>
                  <a:cubicBezTo>
                    <a:pt x="123" y="91"/>
                    <a:pt x="98" y="56"/>
                    <a:pt x="70" y="50"/>
                  </a:cubicBezTo>
                  <a:cubicBezTo>
                    <a:pt x="61" y="43"/>
                    <a:pt x="53" y="34"/>
                    <a:pt x="43" y="30"/>
                  </a:cubicBezTo>
                  <a:cubicBezTo>
                    <a:pt x="31" y="18"/>
                    <a:pt x="14" y="9"/>
                    <a:pt x="0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08" name="Freeform 62"/>
            <p:cNvSpPr>
              <a:spLocks/>
            </p:cNvSpPr>
            <p:nvPr/>
          </p:nvSpPr>
          <p:spPr bwMode="auto">
            <a:xfrm>
              <a:off x="8273113" y="2536922"/>
              <a:ext cx="50701" cy="146152"/>
            </a:xfrm>
            <a:custGeom>
              <a:avLst/>
              <a:gdLst>
                <a:gd name="T0" fmla="*/ 38 w 36"/>
                <a:gd name="T1" fmla="*/ 0 h 108"/>
                <a:gd name="T2" fmla="*/ 23 w 36"/>
                <a:gd name="T3" fmla="*/ 14 h 108"/>
                <a:gd name="T4" fmla="*/ 26 w 36"/>
                <a:gd name="T5" fmla="*/ 60 h 108"/>
                <a:gd name="T6" fmla="*/ 20 w 36"/>
                <a:gd name="T7" fmla="*/ 101 h 108"/>
                <a:gd name="T8" fmla="*/ 0 w 36"/>
                <a:gd name="T9" fmla="*/ 114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08"/>
                <a:gd name="T17" fmla="*/ 36 w 36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08">
                  <a:moveTo>
                    <a:pt x="36" y="0"/>
                  </a:moveTo>
                  <a:cubicBezTo>
                    <a:pt x="29" y="4"/>
                    <a:pt x="25" y="7"/>
                    <a:pt x="21" y="14"/>
                  </a:cubicBezTo>
                  <a:cubicBezTo>
                    <a:pt x="19" y="28"/>
                    <a:pt x="22" y="42"/>
                    <a:pt x="24" y="56"/>
                  </a:cubicBezTo>
                  <a:cubicBezTo>
                    <a:pt x="23" y="78"/>
                    <a:pt x="27" y="82"/>
                    <a:pt x="18" y="95"/>
                  </a:cubicBezTo>
                  <a:cubicBezTo>
                    <a:pt x="16" y="98"/>
                    <a:pt x="0" y="108"/>
                    <a:pt x="0" y="108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09" name="Freeform 63"/>
            <p:cNvSpPr>
              <a:spLocks/>
            </p:cNvSpPr>
            <p:nvPr/>
          </p:nvSpPr>
          <p:spPr bwMode="auto">
            <a:xfrm>
              <a:off x="8111418" y="3478349"/>
              <a:ext cx="47960" cy="277820"/>
            </a:xfrm>
            <a:custGeom>
              <a:avLst/>
              <a:gdLst>
                <a:gd name="T0" fmla="*/ 32 w 34"/>
                <a:gd name="T1" fmla="*/ 0 h 206"/>
                <a:gd name="T2" fmla="*/ 36 w 34"/>
                <a:gd name="T3" fmla="*/ 14 h 206"/>
                <a:gd name="T4" fmla="*/ 29 w 34"/>
                <a:gd name="T5" fmla="*/ 32 h 206"/>
                <a:gd name="T6" fmla="*/ 7 w 34"/>
                <a:gd name="T7" fmla="*/ 66 h 206"/>
                <a:gd name="T8" fmla="*/ 12 w 34"/>
                <a:gd name="T9" fmla="*/ 90 h 206"/>
                <a:gd name="T10" fmla="*/ 13 w 34"/>
                <a:gd name="T11" fmla="*/ 120 h 206"/>
                <a:gd name="T12" fmla="*/ 7 w 34"/>
                <a:gd name="T13" fmla="*/ 134 h 206"/>
                <a:gd name="T14" fmla="*/ 7 w 34"/>
                <a:gd name="T15" fmla="*/ 184 h 206"/>
                <a:gd name="T16" fmla="*/ 27 w 34"/>
                <a:gd name="T17" fmla="*/ 207 h 206"/>
                <a:gd name="T18" fmla="*/ 32 w 34"/>
                <a:gd name="T19" fmla="*/ 216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206"/>
                <a:gd name="T32" fmla="*/ 34 w 34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206">
                  <a:moveTo>
                    <a:pt x="30" y="0"/>
                  </a:moveTo>
                  <a:cubicBezTo>
                    <a:pt x="31" y="5"/>
                    <a:pt x="33" y="9"/>
                    <a:pt x="34" y="14"/>
                  </a:cubicBezTo>
                  <a:cubicBezTo>
                    <a:pt x="33" y="23"/>
                    <a:pt x="34" y="25"/>
                    <a:pt x="27" y="30"/>
                  </a:cubicBezTo>
                  <a:cubicBezTo>
                    <a:pt x="21" y="41"/>
                    <a:pt x="12" y="50"/>
                    <a:pt x="7" y="62"/>
                  </a:cubicBezTo>
                  <a:cubicBezTo>
                    <a:pt x="5" y="71"/>
                    <a:pt x="3" y="81"/>
                    <a:pt x="12" y="86"/>
                  </a:cubicBezTo>
                  <a:cubicBezTo>
                    <a:pt x="18" y="94"/>
                    <a:pt x="18" y="105"/>
                    <a:pt x="13" y="114"/>
                  </a:cubicBezTo>
                  <a:cubicBezTo>
                    <a:pt x="12" y="120"/>
                    <a:pt x="9" y="123"/>
                    <a:pt x="7" y="128"/>
                  </a:cubicBezTo>
                  <a:cubicBezTo>
                    <a:pt x="4" y="144"/>
                    <a:pt x="0" y="160"/>
                    <a:pt x="7" y="176"/>
                  </a:cubicBezTo>
                  <a:cubicBezTo>
                    <a:pt x="10" y="183"/>
                    <a:pt x="20" y="192"/>
                    <a:pt x="25" y="197"/>
                  </a:cubicBezTo>
                  <a:cubicBezTo>
                    <a:pt x="27" y="199"/>
                    <a:pt x="30" y="206"/>
                    <a:pt x="30" y="20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10" name="Freeform 64"/>
            <p:cNvSpPr>
              <a:spLocks/>
            </p:cNvSpPr>
            <p:nvPr/>
          </p:nvSpPr>
          <p:spPr bwMode="auto">
            <a:xfrm>
              <a:off x="7715403" y="3749586"/>
              <a:ext cx="531674" cy="738658"/>
            </a:xfrm>
            <a:custGeom>
              <a:avLst/>
              <a:gdLst>
                <a:gd name="T0" fmla="*/ 388 w 388"/>
                <a:gd name="T1" fmla="*/ 0 h 561"/>
                <a:gd name="T2" fmla="*/ 324 w 388"/>
                <a:gd name="T3" fmla="*/ 14 h 561"/>
                <a:gd name="T4" fmla="*/ 314 w 388"/>
                <a:gd name="T5" fmla="*/ 28 h 561"/>
                <a:gd name="T6" fmla="*/ 306 w 388"/>
                <a:gd name="T7" fmla="*/ 46 h 561"/>
                <a:gd name="T8" fmla="*/ 296 w 388"/>
                <a:gd name="T9" fmla="*/ 70 h 561"/>
                <a:gd name="T10" fmla="*/ 290 w 388"/>
                <a:gd name="T11" fmla="*/ 87 h 561"/>
                <a:gd name="T12" fmla="*/ 284 w 388"/>
                <a:gd name="T13" fmla="*/ 105 h 561"/>
                <a:gd name="T14" fmla="*/ 278 w 388"/>
                <a:gd name="T15" fmla="*/ 124 h 561"/>
                <a:gd name="T16" fmla="*/ 272 w 388"/>
                <a:gd name="T17" fmla="*/ 142 h 561"/>
                <a:gd name="T18" fmla="*/ 260 w 388"/>
                <a:gd name="T19" fmla="*/ 170 h 561"/>
                <a:gd name="T20" fmla="*/ 244 w 388"/>
                <a:gd name="T21" fmla="*/ 204 h 561"/>
                <a:gd name="T22" fmla="*/ 220 w 388"/>
                <a:gd name="T23" fmla="*/ 248 h 561"/>
                <a:gd name="T24" fmla="*/ 210 w 388"/>
                <a:gd name="T25" fmla="*/ 260 h 561"/>
                <a:gd name="T26" fmla="*/ 178 w 388"/>
                <a:gd name="T27" fmla="*/ 290 h 561"/>
                <a:gd name="T28" fmla="*/ 165 w 388"/>
                <a:gd name="T29" fmla="*/ 301 h 561"/>
                <a:gd name="T30" fmla="*/ 156 w 388"/>
                <a:gd name="T31" fmla="*/ 309 h 561"/>
                <a:gd name="T32" fmla="*/ 135 w 388"/>
                <a:gd name="T33" fmla="*/ 340 h 561"/>
                <a:gd name="T34" fmla="*/ 112 w 388"/>
                <a:gd name="T35" fmla="*/ 353 h 561"/>
                <a:gd name="T36" fmla="*/ 98 w 388"/>
                <a:gd name="T37" fmla="*/ 369 h 561"/>
                <a:gd name="T38" fmla="*/ 84 w 388"/>
                <a:gd name="T39" fmla="*/ 383 h 561"/>
                <a:gd name="T40" fmla="*/ 68 w 388"/>
                <a:gd name="T41" fmla="*/ 393 h 561"/>
                <a:gd name="T42" fmla="*/ 52 w 388"/>
                <a:gd name="T43" fmla="*/ 405 h 561"/>
                <a:gd name="T44" fmla="*/ 33 w 388"/>
                <a:gd name="T45" fmla="*/ 417 h 561"/>
                <a:gd name="T46" fmla="*/ 9 w 388"/>
                <a:gd name="T47" fmla="*/ 456 h 561"/>
                <a:gd name="T48" fmla="*/ 6 w 388"/>
                <a:gd name="T49" fmla="*/ 493 h 561"/>
                <a:gd name="T50" fmla="*/ 2 w 388"/>
                <a:gd name="T51" fmla="*/ 519 h 561"/>
                <a:gd name="T52" fmla="*/ 2 w 388"/>
                <a:gd name="T53" fmla="*/ 537 h 561"/>
                <a:gd name="T54" fmla="*/ 2 w 388"/>
                <a:gd name="T55" fmla="*/ 561 h 5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8"/>
                <a:gd name="T85" fmla="*/ 0 h 561"/>
                <a:gd name="T86" fmla="*/ 388 w 388"/>
                <a:gd name="T87" fmla="*/ 561 h 56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8" h="561">
                  <a:moveTo>
                    <a:pt x="388" y="0"/>
                  </a:moveTo>
                  <a:cubicBezTo>
                    <a:pt x="365" y="1"/>
                    <a:pt x="340" y="4"/>
                    <a:pt x="324" y="14"/>
                  </a:cubicBezTo>
                  <a:cubicBezTo>
                    <a:pt x="321" y="20"/>
                    <a:pt x="318" y="24"/>
                    <a:pt x="314" y="28"/>
                  </a:cubicBezTo>
                  <a:cubicBezTo>
                    <a:pt x="312" y="34"/>
                    <a:pt x="309" y="40"/>
                    <a:pt x="306" y="46"/>
                  </a:cubicBezTo>
                  <a:cubicBezTo>
                    <a:pt x="304" y="56"/>
                    <a:pt x="300" y="62"/>
                    <a:pt x="296" y="70"/>
                  </a:cubicBezTo>
                  <a:cubicBezTo>
                    <a:pt x="295" y="76"/>
                    <a:pt x="290" y="87"/>
                    <a:pt x="290" y="87"/>
                  </a:cubicBezTo>
                  <a:cubicBezTo>
                    <a:pt x="289" y="93"/>
                    <a:pt x="287" y="99"/>
                    <a:pt x="284" y="105"/>
                  </a:cubicBezTo>
                  <a:cubicBezTo>
                    <a:pt x="283" y="111"/>
                    <a:pt x="281" y="118"/>
                    <a:pt x="278" y="124"/>
                  </a:cubicBezTo>
                  <a:cubicBezTo>
                    <a:pt x="277" y="130"/>
                    <a:pt x="275" y="136"/>
                    <a:pt x="272" y="142"/>
                  </a:cubicBezTo>
                  <a:cubicBezTo>
                    <a:pt x="270" y="153"/>
                    <a:pt x="266" y="162"/>
                    <a:pt x="260" y="170"/>
                  </a:cubicBezTo>
                  <a:cubicBezTo>
                    <a:pt x="258" y="182"/>
                    <a:pt x="251" y="195"/>
                    <a:pt x="244" y="204"/>
                  </a:cubicBezTo>
                  <a:cubicBezTo>
                    <a:pt x="241" y="220"/>
                    <a:pt x="229" y="235"/>
                    <a:pt x="220" y="248"/>
                  </a:cubicBezTo>
                  <a:cubicBezTo>
                    <a:pt x="219" y="255"/>
                    <a:pt x="217" y="256"/>
                    <a:pt x="210" y="260"/>
                  </a:cubicBezTo>
                  <a:cubicBezTo>
                    <a:pt x="203" y="271"/>
                    <a:pt x="191" y="287"/>
                    <a:pt x="178" y="290"/>
                  </a:cubicBezTo>
                  <a:cubicBezTo>
                    <a:pt x="174" y="296"/>
                    <a:pt x="172" y="297"/>
                    <a:pt x="165" y="301"/>
                  </a:cubicBezTo>
                  <a:cubicBezTo>
                    <a:pt x="162" y="304"/>
                    <a:pt x="156" y="309"/>
                    <a:pt x="156" y="309"/>
                  </a:cubicBezTo>
                  <a:cubicBezTo>
                    <a:pt x="150" y="319"/>
                    <a:pt x="141" y="328"/>
                    <a:pt x="135" y="340"/>
                  </a:cubicBezTo>
                  <a:cubicBezTo>
                    <a:pt x="133" y="348"/>
                    <a:pt x="117" y="346"/>
                    <a:pt x="112" y="353"/>
                  </a:cubicBezTo>
                  <a:cubicBezTo>
                    <a:pt x="106" y="361"/>
                    <a:pt x="103" y="364"/>
                    <a:pt x="98" y="369"/>
                  </a:cubicBezTo>
                  <a:cubicBezTo>
                    <a:pt x="93" y="374"/>
                    <a:pt x="89" y="379"/>
                    <a:pt x="84" y="383"/>
                  </a:cubicBezTo>
                  <a:cubicBezTo>
                    <a:pt x="78" y="386"/>
                    <a:pt x="75" y="391"/>
                    <a:pt x="68" y="393"/>
                  </a:cubicBezTo>
                  <a:cubicBezTo>
                    <a:pt x="62" y="396"/>
                    <a:pt x="58" y="404"/>
                    <a:pt x="52" y="405"/>
                  </a:cubicBezTo>
                  <a:cubicBezTo>
                    <a:pt x="47" y="411"/>
                    <a:pt x="41" y="413"/>
                    <a:pt x="33" y="417"/>
                  </a:cubicBezTo>
                  <a:cubicBezTo>
                    <a:pt x="24" y="430"/>
                    <a:pt x="16" y="443"/>
                    <a:pt x="9" y="456"/>
                  </a:cubicBezTo>
                  <a:cubicBezTo>
                    <a:pt x="7" y="479"/>
                    <a:pt x="17" y="473"/>
                    <a:pt x="6" y="493"/>
                  </a:cubicBezTo>
                  <a:cubicBezTo>
                    <a:pt x="5" y="499"/>
                    <a:pt x="5" y="513"/>
                    <a:pt x="2" y="519"/>
                  </a:cubicBezTo>
                  <a:cubicBezTo>
                    <a:pt x="0" y="527"/>
                    <a:pt x="4" y="528"/>
                    <a:pt x="2" y="537"/>
                  </a:cubicBezTo>
                  <a:cubicBezTo>
                    <a:pt x="1" y="548"/>
                    <a:pt x="2" y="556"/>
                    <a:pt x="2" y="561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11" name="Freeform 65"/>
            <p:cNvSpPr>
              <a:spLocks/>
            </p:cNvSpPr>
            <p:nvPr/>
          </p:nvSpPr>
          <p:spPr bwMode="auto">
            <a:xfrm>
              <a:off x="6110787" y="3864137"/>
              <a:ext cx="596078" cy="692574"/>
            </a:xfrm>
            <a:custGeom>
              <a:avLst/>
              <a:gdLst>
                <a:gd name="T0" fmla="*/ 444 w 426"/>
                <a:gd name="T1" fmla="*/ 0 h 510"/>
                <a:gd name="T2" fmla="*/ 391 w 426"/>
                <a:gd name="T3" fmla="*/ 31 h 510"/>
                <a:gd name="T4" fmla="*/ 357 w 426"/>
                <a:gd name="T5" fmla="*/ 73 h 510"/>
                <a:gd name="T6" fmla="*/ 289 w 426"/>
                <a:gd name="T7" fmla="*/ 125 h 510"/>
                <a:gd name="T8" fmla="*/ 260 w 426"/>
                <a:gd name="T9" fmla="*/ 137 h 510"/>
                <a:gd name="T10" fmla="*/ 219 w 426"/>
                <a:gd name="T11" fmla="*/ 146 h 510"/>
                <a:gd name="T12" fmla="*/ 192 w 426"/>
                <a:gd name="T13" fmla="*/ 154 h 510"/>
                <a:gd name="T14" fmla="*/ 163 w 426"/>
                <a:gd name="T15" fmla="*/ 163 h 510"/>
                <a:gd name="T16" fmla="*/ 123 w 426"/>
                <a:gd name="T17" fmla="*/ 192 h 510"/>
                <a:gd name="T18" fmla="*/ 100 w 426"/>
                <a:gd name="T19" fmla="*/ 223 h 510"/>
                <a:gd name="T20" fmla="*/ 73 w 426"/>
                <a:gd name="T21" fmla="*/ 274 h 510"/>
                <a:gd name="T22" fmla="*/ 60 w 426"/>
                <a:gd name="T23" fmla="*/ 299 h 510"/>
                <a:gd name="T24" fmla="*/ 51 w 426"/>
                <a:gd name="T25" fmla="*/ 319 h 510"/>
                <a:gd name="T26" fmla="*/ 45 w 426"/>
                <a:gd name="T27" fmla="*/ 334 h 510"/>
                <a:gd name="T28" fmla="*/ 30 w 426"/>
                <a:gd name="T29" fmla="*/ 471 h 510"/>
                <a:gd name="T30" fmla="*/ 19 w 426"/>
                <a:gd name="T31" fmla="*/ 491 h 510"/>
                <a:gd name="T32" fmla="*/ 13 w 426"/>
                <a:gd name="T33" fmla="*/ 506 h 510"/>
                <a:gd name="T34" fmla="*/ 0 w 426"/>
                <a:gd name="T35" fmla="*/ 543 h 5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6"/>
                <a:gd name="T55" fmla="*/ 0 h 510"/>
                <a:gd name="T56" fmla="*/ 426 w 426"/>
                <a:gd name="T57" fmla="*/ 510 h 5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6" h="510">
                  <a:moveTo>
                    <a:pt x="426" y="0"/>
                  </a:moveTo>
                  <a:cubicBezTo>
                    <a:pt x="409" y="6"/>
                    <a:pt x="388" y="16"/>
                    <a:pt x="375" y="29"/>
                  </a:cubicBezTo>
                  <a:cubicBezTo>
                    <a:pt x="363" y="41"/>
                    <a:pt x="357" y="58"/>
                    <a:pt x="343" y="69"/>
                  </a:cubicBezTo>
                  <a:cubicBezTo>
                    <a:pt x="334" y="84"/>
                    <a:pt x="294" y="114"/>
                    <a:pt x="277" y="117"/>
                  </a:cubicBezTo>
                  <a:cubicBezTo>
                    <a:pt x="269" y="123"/>
                    <a:pt x="260" y="127"/>
                    <a:pt x="250" y="129"/>
                  </a:cubicBezTo>
                  <a:cubicBezTo>
                    <a:pt x="238" y="135"/>
                    <a:pt x="223" y="136"/>
                    <a:pt x="210" y="138"/>
                  </a:cubicBezTo>
                  <a:cubicBezTo>
                    <a:pt x="202" y="141"/>
                    <a:pt x="193" y="143"/>
                    <a:pt x="184" y="144"/>
                  </a:cubicBezTo>
                  <a:cubicBezTo>
                    <a:pt x="176" y="148"/>
                    <a:pt x="165" y="152"/>
                    <a:pt x="157" y="153"/>
                  </a:cubicBezTo>
                  <a:cubicBezTo>
                    <a:pt x="145" y="162"/>
                    <a:pt x="131" y="172"/>
                    <a:pt x="118" y="180"/>
                  </a:cubicBezTo>
                  <a:cubicBezTo>
                    <a:pt x="112" y="190"/>
                    <a:pt x="101" y="199"/>
                    <a:pt x="96" y="209"/>
                  </a:cubicBezTo>
                  <a:cubicBezTo>
                    <a:pt x="88" y="225"/>
                    <a:pt x="81" y="244"/>
                    <a:pt x="70" y="258"/>
                  </a:cubicBezTo>
                  <a:cubicBezTo>
                    <a:pt x="68" y="266"/>
                    <a:pt x="62" y="274"/>
                    <a:pt x="58" y="281"/>
                  </a:cubicBezTo>
                  <a:cubicBezTo>
                    <a:pt x="57" y="289"/>
                    <a:pt x="54" y="294"/>
                    <a:pt x="49" y="300"/>
                  </a:cubicBezTo>
                  <a:cubicBezTo>
                    <a:pt x="48" y="306"/>
                    <a:pt x="45" y="309"/>
                    <a:pt x="43" y="314"/>
                  </a:cubicBezTo>
                  <a:cubicBezTo>
                    <a:pt x="42" y="351"/>
                    <a:pt x="49" y="409"/>
                    <a:pt x="28" y="443"/>
                  </a:cubicBezTo>
                  <a:cubicBezTo>
                    <a:pt x="27" y="450"/>
                    <a:pt x="23" y="456"/>
                    <a:pt x="19" y="462"/>
                  </a:cubicBezTo>
                  <a:cubicBezTo>
                    <a:pt x="18" y="468"/>
                    <a:pt x="15" y="471"/>
                    <a:pt x="13" y="476"/>
                  </a:cubicBezTo>
                  <a:cubicBezTo>
                    <a:pt x="11" y="488"/>
                    <a:pt x="3" y="498"/>
                    <a:pt x="0" y="51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12" name="Freeform 66"/>
            <p:cNvSpPr>
              <a:spLocks/>
            </p:cNvSpPr>
            <p:nvPr/>
          </p:nvSpPr>
          <p:spPr bwMode="auto">
            <a:xfrm>
              <a:off x="4384216" y="2148501"/>
              <a:ext cx="1107198" cy="649124"/>
            </a:xfrm>
            <a:custGeom>
              <a:avLst/>
              <a:gdLst>
                <a:gd name="T0" fmla="*/ 805 w 808"/>
                <a:gd name="T1" fmla="*/ 485 h 493"/>
                <a:gd name="T2" fmla="*/ 793 w 808"/>
                <a:gd name="T3" fmla="*/ 470 h 493"/>
                <a:gd name="T4" fmla="*/ 764 w 808"/>
                <a:gd name="T5" fmla="*/ 474 h 493"/>
                <a:gd name="T6" fmla="*/ 748 w 808"/>
                <a:gd name="T7" fmla="*/ 481 h 493"/>
                <a:gd name="T8" fmla="*/ 699 w 808"/>
                <a:gd name="T9" fmla="*/ 470 h 493"/>
                <a:gd name="T10" fmla="*/ 675 w 808"/>
                <a:gd name="T11" fmla="*/ 455 h 493"/>
                <a:gd name="T12" fmla="*/ 641 w 808"/>
                <a:gd name="T13" fmla="*/ 442 h 493"/>
                <a:gd name="T14" fmla="*/ 591 w 808"/>
                <a:gd name="T15" fmla="*/ 430 h 493"/>
                <a:gd name="T16" fmla="*/ 577 w 808"/>
                <a:gd name="T17" fmla="*/ 424 h 493"/>
                <a:gd name="T18" fmla="*/ 552 w 808"/>
                <a:gd name="T19" fmla="*/ 421 h 493"/>
                <a:gd name="T20" fmla="*/ 528 w 808"/>
                <a:gd name="T21" fmla="*/ 396 h 493"/>
                <a:gd name="T22" fmla="*/ 517 w 808"/>
                <a:gd name="T23" fmla="*/ 381 h 493"/>
                <a:gd name="T24" fmla="*/ 508 w 808"/>
                <a:gd name="T25" fmla="*/ 374 h 493"/>
                <a:gd name="T26" fmla="*/ 500 w 808"/>
                <a:gd name="T27" fmla="*/ 359 h 493"/>
                <a:gd name="T28" fmla="*/ 456 w 808"/>
                <a:gd name="T29" fmla="*/ 322 h 493"/>
                <a:gd name="T30" fmla="*/ 420 w 808"/>
                <a:gd name="T31" fmla="*/ 291 h 493"/>
                <a:gd name="T32" fmla="*/ 435 w 808"/>
                <a:gd name="T33" fmla="*/ 269 h 493"/>
                <a:gd name="T34" fmla="*/ 447 w 808"/>
                <a:gd name="T35" fmla="*/ 257 h 493"/>
                <a:gd name="T36" fmla="*/ 439 w 808"/>
                <a:gd name="T37" fmla="*/ 225 h 493"/>
                <a:gd name="T38" fmla="*/ 423 w 808"/>
                <a:gd name="T39" fmla="*/ 219 h 493"/>
                <a:gd name="T40" fmla="*/ 407 w 808"/>
                <a:gd name="T41" fmla="*/ 198 h 493"/>
                <a:gd name="T42" fmla="*/ 398 w 808"/>
                <a:gd name="T43" fmla="*/ 191 h 493"/>
                <a:gd name="T44" fmla="*/ 389 w 808"/>
                <a:gd name="T45" fmla="*/ 179 h 493"/>
                <a:gd name="T46" fmla="*/ 380 w 808"/>
                <a:gd name="T47" fmla="*/ 154 h 493"/>
                <a:gd name="T48" fmla="*/ 386 w 808"/>
                <a:gd name="T49" fmla="*/ 126 h 493"/>
                <a:gd name="T50" fmla="*/ 368 w 808"/>
                <a:gd name="T51" fmla="*/ 101 h 493"/>
                <a:gd name="T52" fmla="*/ 355 w 808"/>
                <a:gd name="T53" fmla="*/ 90 h 493"/>
                <a:gd name="T54" fmla="*/ 355 w 808"/>
                <a:gd name="T55" fmla="*/ 67 h 493"/>
                <a:gd name="T56" fmla="*/ 350 w 808"/>
                <a:gd name="T57" fmla="*/ 55 h 493"/>
                <a:gd name="T58" fmla="*/ 316 w 808"/>
                <a:gd name="T59" fmla="*/ 49 h 493"/>
                <a:gd name="T60" fmla="*/ 282 w 808"/>
                <a:gd name="T61" fmla="*/ 19 h 493"/>
                <a:gd name="T62" fmla="*/ 254 w 808"/>
                <a:gd name="T63" fmla="*/ 18 h 493"/>
                <a:gd name="T64" fmla="*/ 224 w 808"/>
                <a:gd name="T65" fmla="*/ 16 h 493"/>
                <a:gd name="T66" fmla="*/ 211 w 808"/>
                <a:gd name="T67" fmla="*/ 25 h 493"/>
                <a:gd name="T68" fmla="*/ 187 w 808"/>
                <a:gd name="T69" fmla="*/ 21 h 493"/>
                <a:gd name="T70" fmla="*/ 156 w 808"/>
                <a:gd name="T71" fmla="*/ 14 h 493"/>
                <a:gd name="T72" fmla="*/ 117 w 808"/>
                <a:gd name="T73" fmla="*/ 14 h 493"/>
                <a:gd name="T74" fmla="*/ 82 w 808"/>
                <a:gd name="T75" fmla="*/ 0 h 493"/>
                <a:gd name="T76" fmla="*/ 25 w 808"/>
                <a:gd name="T77" fmla="*/ 2 h 493"/>
                <a:gd name="T78" fmla="*/ 0 w 808"/>
                <a:gd name="T79" fmla="*/ 2 h 4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08"/>
                <a:gd name="T121" fmla="*/ 0 h 493"/>
                <a:gd name="T122" fmla="*/ 808 w 808"/>
                <a:gd name="T123" fmla="*/ 493 h 49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08" h="493">
                  <a:moveTo>
                    <a:pt x="805" y="485"/>
                  </a:moveTo>
                  <a:cubicBezTo>
                    <a:pt x="797" y="474"/>
                    <a:pt x="808" y="472"/>
                    <a:pt x="793" y="470"/>
                  </a:cubicBezTo>
                  <a:cubicBezTo>
                    <a:pt x="780" y="471"/>
                    <a:pt x="775" y="472"/>
                    <a:pt x="764" y="474"/>
                  </a:cubicBezTo>
                  <a:cubicBezTo>
                    <a:pt x="759" y="479"/>
                    <a:pt x="755" y="480"/>
                    <a:pt x="748" y="481"/>
                  </a:cubicBezTo>
                  <a:cubicBezTo>
                    <a:pt x="724" y="493"/>
                    <a:pt x="715" y="480"/>
                    <a:pt x="699" y="470"/>
                  </a:cubicBezTo>
                  <a:cubicBezTo>
                    <a:pt x="695" y="463"/>
                    <a:pt x="683" y="457"/>
                    <a:pt x="675" y="455"/>
                  </a:cubicBezTo>
                  <a:cubicBezTo>
                    <a:pt x="665" y="448"/>
                    <a:pt x="653" y="444"/>
                    <a:pt x="641" y="442"/>
                  </a:cubicBezTo>
                  <a:cubicBezTo>
                    <a:pt x="626" y="431"/>
                    <a:pt x="610" y="431"/>
                    <a:pt x="591" y="430"/>
                  </a:cubicBezTo>
                  <a:cubicBezTo>
                    <a:pt x="586" y="427"/>
                    <a:pt x="583" y="425"/>
                    <a:pt x="577" y="424"/>
                  </a:cubicBezTo>
                  <a:cubicBezTo>
                    <a:pt x="565" y="419"/>
                    <a:pt x="579" y="424"/>
                    <a:pt x="552" y="421"/>
                  </a:cubicBezTo>
                  <a:cubicBezTo>
                    <a:pt x="541" y="420"/>
                    <a:pt x="536" y="402"/>
                    <a:pt x="528" y="396"/>
                  </a:cubicBezTo>
                  <a:cubicBezTo>
                    <a:pt x="525" y="392"/>
                    <a:pt x="521" y="386"/>
                    <a:pt x="517" y="381"/>
                  </a:cubicBezTo>
                  <a:cubicBezTo>
                    <a:pt x="514" y="378"/>
                    <a:pt x="508" y="374"/>
                    <a:pt x="508" y="374"/>
                  </a:cubicBezTo>
                  <a:cubicBezTo>
                    <a:pt x="505" y="369"/>
                    <a:pt x="502" y="365"/>
                    <a:pt x="500" y="359"/>
                  </a:cubicBezTo>
                  <a:cubicBezTo>
                    <a:pt x="498" y="327"/>
                    <a:pt x="487" y="326"/>
                    <a:pt x="456" y="322"/>
                  </a:cubicBezTo>
                  <a:cubicBezTo>
                    <a:pt x="442" y="314"/>
                    <a:pt x="434" y="300"/>
                    <a:pt x="420" y="291"/>
                  </a:cubicBezTo>
                  <a:cubicBezTo>
                    <a:pt x="410" y="278"/>
                    <a:pt x="423" y="271"/>
                    <a:pt x="435" y="269"/>
                  </a:cubicBezTo>
                  <a:cubicBezTo>
                    <a:pt x="440" y="265"/>
                    <a:pt x="444" y="264"/>
                    <a:pt x="447" y="257"/>
                  </a:cubicBezTo>
                  <a:cubicBezTo>
                    <a:pt x="449" y="246"/>
                    <a:pt x="455" y="228"/>
                    <a:pt x="439" y="225"/>
                  </a:cubicBezTo>
                  <a:cubicBezTo>
                    <a:pt x="434" y="221"/>
                    <a:pt x="429" y="220"/>
                    <a:pt x="423" y="219"/>
                  </a:cubicBezTo>
                  <a:cubicBezTo>
                    <a:pt x="415" y="215"/>
                    <a:pt x="413" y="205"/>
                    <a:pt x="407" y="198"/>
                  </a:cubicBezTo>
                  <a:cubicBezTo>
                    <a:pt x="404" y="195"/>
                    <a:pt x="398" y="191"/>
                    <a:pt x="398" y="191"/>
                  </a:cubicBezTo>
                  <a:cubicBezTo>
                    <a:pt x="396" y="185"/>
                    <a:pt x="394" y="183"/>
                    <a:pt x="389" y="179"/>
                  </a:cubicBezTo>
                  <a:cubicBezTo>
                    <a:pt x="383" y="171"/>
                    <a:pt x="384" y="162"/>
                    <a:pt x="380" y="154"/>
                  </a:cubicBezTo>
                  <a:cubicBezTo>
                    <a:pt x="381" y="145"/>
                    <a:pt x="380" y="134"/>
                    <a:pt x="386" y="126"/>
                  </a:cubicBezTo>
                  <a:cubicBezTo>
                    <a:pt x="391" y="111"/>
                    <a:pt x="382" y="104"/>
                    <a:pt x="368" y="101"/>
                  </a:cubicBezTo>
                  <a:cubicBezTo>
                    <a:pt x="363" y="98"/>
                    <a:pt x="360" y="93"/>
                    <a:pt x="355" y="90"/>
                  </a:cubicBezTo>
                  <a:cubicBezTo>
                    <a:pt x="351" y="83"/>
                    <a:pt x="351" y="75"/>
                    <a:pt x="355" y="67"/>
                  </a:cubicBezTo>
                  <a:cubicBezTo>
                    <a:pt x="356" y="60"/>
                    <a:pt x="358" y="57"/>
                    <a:pt x="350" y="55"/>
                  </a:cubicBezTo>
                  <a:cubicBezTo>
                    <a:pt x="339" y="50"/>
                    <a:pt x="327" y="51"/>
                    <a:pt x="316" y="49"/>
                  </a:cubicBezTo>
                  <a:cubicBezTo>
                    <a:pt x="304" y="42"/>
                    <a:pt x="294" y="20"/>
                    <a:pt x="282" y="19"/>
                  </a:cubicBezTo>
                  <a:cubicBezTo>
                    <a:pt x="273" y="18"/>
                    <a:pt x="263" y="18"/>
                    <a:pt x="254" y="18"/>
                  </a:cubicBezTo>
                  <a:cubicBezTo>
                    <a:pt x="234" y="13"/>
                    <a:pt x="244" y="14"/>
                    <a:pt x="224" y="16"/>
                  </a:cubicBezTo>
                  <a:cubicBezTo>
                    <a:pt x="219" y="19"/>
                    <a:pt x="215" y="21"/>
                    <a:pt x="211" y="25"/>
                  </a:cubicBezTo>
                  <a:cubicBezTo>
                    <a:pt x="199" y="24"/>
                    <a:pt x="196" y="23"/>
                    <a:pt x="187" y="21"/>
                  </a:cubicBezTo>
                  <a:cubicBezTo>
                    <a:pt x="178" y="16"/>
                    <a:pt x="167" y="16"/>
                    <a:pt x="156" y="14"/>
                  </a:cubicBezTo>
                  <a:cubicBezTo>
                    <a:pt x="154" y="14"/>
                    <a:pt x="126" y="17"/>
                    <a:pt x="117" y="14"/>
                  </a:cubicBezTo>
                  <a:cubicBezTo>
                    <a:pt x="105" y="11"/>
                    <a:pt x="95" y="3"/>
                    <a:pt x="82" y="0"/>
                  </a:cubicBezTo>
                  <a:cubicBezTo>
                    <a:pt x="62" y="1"/>
                    <a:pt x="44" y="2"/>
                    <a:pt x="25" y="2"/>
                  </a:cubicBezTo>
                  <a:cubicBezTo>
                    <a:pt x="16" y="2"/>
                    <a:pt x="0" y="2"/>
                    <a:pt x="0" y="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13" name="Freeform 67"/>
            <p:cNvSpPr>
              <a:spLocks/>
            </p:cNvSpPr>
            <p:nvPr/>
          </p:nvSpPr>
          <p:spPr bwMode="auto">
            <a:xfrm>
              <a:off x="4782972" y="1757447"/>
              <a:ext cx="441235" cy="423971"/>
            </a:xfrm>
            <a:custGeom>
              <a:avLst/>
              <a:gdLst>
                <a:gd name="T0" fmla="*/ 0 w 315"/>
                <a:gd name="T1" fmla="*/ 331 h 313"/>
                <a:gd name="T2" fmla="*/ 25 w 315"/>
                <a:gd name="T3" fmla="*/ 308 h 313"/>
                <a:gd name="T4" fmla="*/ 64 w 315"/>
                <a:gd name="T5" fmla="*/ 263 h 313"/>
                <a:gd name="T6" fmla="*/ 88 w 315"/>
                <a:gd name="T7" fmla="*/ 257 h 313"/>
                <a:gd name="T8" fmla="*/ 102 w 315"/>
                <a:gd name="T9" fmla="*/ 249 h 313"/>
                <a:gd name="T10" fmla="*/ 112 w 315"/>
                <a:gd name="T11" fmla="*/ 205 h 313"/>
                <a:gd name="T12" fmla="*/ 166 w 315"/>
                <a:gd name="T13" fmla="*/ 162 h 313"/>
                <a:gd name="T14" fmla="*/ 209 w 315"/>
                <a:gd name="T15" fmla="*/ 135 h 313"/>
                <a:gd name="T16" fmla="*/ 246 w 315"/>
                <a:gd name="T17" fmla="*/ 132 h 313"/>
                <a:gd name="T18" fmla="*/ 256 w 315"/>
                <a:gd name="T19" fmla="*/ 118 h 313"/>
                <a:gd name="T20" fmla="*/ 269 w 315"/>
                <a:gd name="T21" fmla="*/ 82 h 313"/>
                <a:gd name="T22" fmla="*/ 287 w 315"/>
                <a:gd name="T23" fmla="*/ 62 h 313"/>
                <a:gd name="T24" fmla="*/ 293 w 315"/>
                <a:gd name="T25" fmla="*/ 41 h 313"/>
                <a:gd name="T26" fmla="*/ 311 w 315"/>
                <a:gd name="T27" fmla="*/ 21 h 313"/>
                <a:gd name="T28" fmla="*/ 325 w 315"/>
                <a:gd name="T29" fmla="*/ 10 h 313"/>
                <a:gd name="T30" fmla="*/ 329 w 315"/>
                <a:gd name="T31" fmla="*/ 0 h 3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"/>
                <a:gd name="T49" fmla="*/ 0 h 313"/>
                <a:gd name="T50" fmla="*/ 315 w 315"/>
                <a:gd name="T51" fmla="*/ 313 h 3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" h="313">
                  <a:moveTo>
                    <a:pt x="0" y="313"/>
                  </a:moveTo>
                  <a:cubicBezTo>
                    <a:pt x="12" y="311"/>
                    <a:pt x="18" y="301"/>
                    <a:pt x="23" y="291"/>
                  </a:cubicBezTo>
                  <a:cubicBezTo>
                    <a:pt x="26" y="276"/>
                    <a:pt x="46" y="252"/>
                    <a:pt x="62" y="249"/>
                  </a:cubicBezTo>
                  <a:cubicBezTo>
                    <a:pt x="69" y="246"/>
                    <a:pt x="77" y="244"/>
                    <a:pt x="84" y="243"/>
                  </a:cubicBezTo>
                  <a:cubicBezTo>
                    <a:pt x="89" y="241"/>
                    <a:pt x="93" y="238"/>
                    <a:pt x="98" y="235"/>
                  </a:cubicBezTo>
                  <a:cubicBezTo>
                    <a:pt x="108" y="222"/>
                    <a:pt x="102" y="208"/>
                    <a:pt x="108" y="193"/>
                  </a:cubicBezTo>
                  <a:cubicBezTo>
                    <a:pt x="114" y="178"/>
                    <a:pt x="142" y="156"/>
                    <a:pt x="158" y="153"/>
                  </a:cubicBezTo>
                  <a:cubicBezTo>
                    <a:pt x="173" y="146"/>
                    <a:pt x="184" y="131"/>
                    <a:pt x="200" y="127"/>
                  </a:cubicBezTo>
                  <a:cubicBezTo>
                    <a:pt x="212" y="124"/>
                    <a:pt x="224" y="125"/>
                    <a:pt x="236" y="124"/>
                  </a:cubicBezTo>
                  <a:cubicBezTo>
                    <a:pt x="241" y="120"/>
                    <a:pt x="243" y="118"/>
                    <a:pt x="245" y="112"/>
                  </a:cubicBezTo>
                  <a:cubicBezTo>
                    <a:pt x="243" y="99"/>
                    <a:pt x="241" y="81"/>
                    <a:pt x="257" y="78"/>
                  </a:cubicBezTo>
                  <a:cubicBezTo>
                    <a:pt x="266" y="71"/>
                    <a:pt x="270" y="69"/>
                    <a:pt x="275" y="58"/>
                  </a:cubicBezTo>
                  <a:cubicBezTo>
                    <a:pt x="277" y="48"/>
                    <a:pt x="271" y="41"/>
                    <a:pt x="281" y="39"/>
                  </a:cubicBezTo>
                  <a:cubicBezTo>
                    <a:pt x="287" y="36"/>
                    <a:pt x="293" y="25"/>
                    <a:pt x="297" y="19"/>
                  </a:cubicBezTo>
                  <a:cubicBezTo>
                    <a:pt x="298" y="13"/>
                    <a:pt x="308" y="16"/>
                    <a:pt x="311" y="10"/>
                  </a:cubicBezTo>
                  <a:cubicBezTo>
                    <a:pt x="312" y="6"/>
                    <a:pt x="315" y="0"/>
                    <a:pt x="315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14" name="Freeform 68"/>
            <p:cNvSpPr>
              <a:spLocks/>
            </p:cNvSpPr>
            <p:nvPr/>
          </p:nvSpPr>
          <p:spPr bwMode="auto">
            <a:xfrm>
              <a:off x="4469174" y="1791681"/>
              <a:ext cx="53441" cy="97434"/>
            </a:xfrm>
            <a:custGeom>
              <a:avLst/>
              <a:gdLst>
                <a:gd name="T0" fmla="*/ 39 w 39"/>
                <a:gd name="T1" fmla="*/ 0 h 72"/>
                <a:gd name="T2" fmla="*/ 30 w 39"/>
                <a:gd name="T3" fmla="*/ 29 h 72"/>
                <a:gd name="T4" fmla="*/ 0 w 39"/>
                <a:gd name="T5" fmla="*/ 76 h 72"/>
                <a:gd name="T6" fmla="*/ 0 60000 65536"/>
                <a:gd name="T7" fmla="*/ 0 60000 65536"/>
                <a:gd name="T8" fmla="*/ 0 60000 65536"/>
                <a:gd name="T9" fmla="*/ 0 w 39"/>
                <a:gd name="T10" fmla="*/ 0 h 72"/>
                <a:gd name="T11" fmla="*/ 39 w 39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72">
                  <a:moveTo>
                    <a:pt x="39" y="0"/>
                  </a:moveTo>
                  <a:cubicBezTo>
                    <a:pt x="33" y="10"/>
                    <a:pt x="32" y="14"/>
                    <a:pt x="30" y="27"/>
                  </a:cubicBezTo>
                  <a:cubicBezTo>
                    <a:pt x="29" y="68"/>
                    <a:pt x="35" y="72"/>
                    <a:pt x="0" y="7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15" name="Freeform 69"/>
            <p:cNvSpPr>
              <a:spLocks/>
            </p:cNvSpPr>
            <p:nvPr/>
          </p:nvSpPr>
          <p:spPr bwMode="auto">
            <a:xfrm>
              <a:off x="4392438" y="1891748"/>
              <a:ext cx="78107" cy="260703"/>
            </a:xfrm>
            <a:custGeom>
              <a:avLst/>
              <a:gdLst>
                <a:gd name="T0" fmla="*/ 58 w 56"/>
                <a:gd name="T1" fmla="*/ 0 h 192"/>
                <a:gd name="T2" fmla="*/ 15 w 56"/>
                <a:gd name="T3" fmla="*/ 36 h 192"/>
                <a:gd name="T4" fmla="*/ 9 w 56"/>
                <a:gd name="T5" fmla="*/ 56 h 192"/>
                <a:gd name="T6" fmla="*/ 3 w 56"/>
                <a:gd name="T7" fmla="*/ 84 h 192"/>
                <a:gd name="T8" fmla="*/ 6 w 56"/>
                <a:gd name="T9" fmla="*/ 131 h 192"/>
                <a:gd name="T10" fmla="*/ 2 w 56"/>
                <a:gd name="T11" fmla="*/ 164 h 192"/>
                <a:gd name="T12" fmla="*/ 5 w 56"/>
                <a:gd name="T13" fmla="*/ 204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192"/>
                <a:gd name="T23" fmla="*/ 56 w 56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192">
                  <a:moveTo>
                    <a:pt x="56" y="0"/>
                  </a:moveTo>
                  <a:cubicBezTo>
                    <a:pt x="33" y="2"/>
                    <a:pt x="31" y="21"/>
                    <a:pt x="15" y="34"/>
                  </a:cubicBezTo>
                  <a:cubicBezTo>
                    <a:pt x="14" y="40"/>
                    <a:pt x="12" y="46"/>
                    <a:pt x="9" y="52"/>
                  </a:cubicBezTo>
                  <a:cubicBezTo>
                    <a:pt x="7" y="61"/>
                    <a:pt x="7" y="71"/>
                    <a:pt x="3" y="79"/>
                  </a:cubicBezTo>
                  <a:cubicBezTo>
                    <a:pt x="0" y="94"/>
                    <a:pt x="4" y="108"/>
                    <a:pt x="6" y="123"/>
                  </a:cubicBezTo>
                  <a:cubicBezTo>
                    <a:pt x="5" y="140"/>
                    <a:pt x="4" y="141"/>
                    <a:pt x="2" y="154"/>
                  </a:cubicBezTo>
                  <a:cubicBezTo>
                    <a:pt x="3" y="168"/>
                    <a:pt x="5" y="179"/>
                    <a:pt x="5" y="19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16" name="Freeform 70"/>
            <p:cNvSpPr>
              <a:spLocks/>
            </p:cNvSpPr>
            <p:nvPr/>
          </p:nvSpPr>
          <p:spPr bwMode="auto">
            <a:xfrm>
              <a:off x="4255408" y="2673857"/>
              <a:ext cx="149362" cy="508239"/>
            </a:xfrm>
            <a:custGeom>
              <a:avLst/>
              <a:gdLst>
                <a:gd name="T0" fmla="*/ 109 w 109"/>
                <a:gd name="T1" fmla="*/ 0 h 386"/>
                <a:gd name="T2" fmla="*/ 90 w 109"/>
                <a:gd name="T3" fmla="*/ 13 h 386"/>
                <a:gd name="T4" fmla="*/ 65 w 109"/>
                <a:gd name="T5" fmla="*/ 44 h 386"/>
                <a:gd name="T6" fmla="*/ 50 w 109"/>
                <a:gd name="T7" fmla="*/ 51 h 386"/>
                <a:gd name="T8" fmla="*/ 32 w 109"/>
                <a:gd name="T9" fmla="*/ 72 h 386"/>
                <a:gd name="T10" fmla="*/ 29 w 109"/>
                <a:gd name="T11" fmla="*/ 100 h 386"/>
                <a:gd name="T12" fmla="*/ 3 w 109"/>
                <a:gd name="T13" fmla="*/ 131 h 386"/>
                <a:gd name="T14" fmla="*/ 10 w 109"/>
                <a:gd name="T15" fmla="*/ 148 h 386"/>
                <a:gd name="T16" fmla="*/ 4 w 109"/>
                <a:gd name="T17" fmla="*/ 167 h 386"/>
                <a:gd name="T18" fmla="*/ 16 w 109"/>
                <a:gd name="T19" fmla="*/ 247 h 386"/>
                <a:gd name="T20" fmla="*/ 22 w 109"/>
                <a:gd name="T21" fmla="*/ 261 h 386"/>
                <a:gd name="T22" fmla="*/ 28 w 109"/>
                <a:gd name="T23" fmla="*/ 298 h 386"/>
                <a:gd name="T24" fmla="*/ 34 w 109"/>
                <a:gd name="T25" fmla="*/ 320 h 386"/>
                <a:gd name="T26" fmla="*/ 43 w 109"/>
                <a:gd name="T27" fmla="*/ 338 h 386"/>
                <a:gd name="T28" fmla="*/ 61 w 109"/>
                <a:gd name="T29" fmla="*/ 358 h 386"/>
                <a:gd name="T30" fmla="*/ 75 w 109"/>
                <a:gd name="T31" fmla="*/ 374 h 386"/>
                <a:gd name="T32" fmla="*/ 77 w 109"/>
                <a:gd name="T33" fmla="*/ 386 h 3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386"/>
                <a:gd name="T53" fmla="*/ 109 w 109"/>
                <a:gd name="T54" fmla="*/ 386 h 3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386">
                  <a:moveTo>
                    <a:pt x="109" y="0"/>
                  </a:moveTo>
                  <a:cubicBezTo>
                    <a:pt x="96" y="1"/>
                    <a:pt x="98" y="4"/>
                    <a:pt x="90" y="13"/>
                  </a:cubicBezTo>
                  <a:cubicBezTo>
                    <a:pt x="87" y="30"/>
                    <a:pt x="82" y="41"/>
                    <a:pt x="65" y="44"/>
                  </a:cubicBezTo>
                  <a:cubicBezTo>
                    <a:pt x="60" y="47"/>
                    <a:pt x="57" y="49"/>
                    <a:pt x="50" y="51"/>
                  </a:cubicBezTo>
                  <a:cubicBezTo>
                    <a:pt x="42" y="57"/>
                    <a:pt x="36" y="63"/>
                    <a:pt x="32" y="72"/>
                  </a:cubicBezTo>
                  <a:cubicBezTo>
                    <a:pt x="33" y="80"/>
                    <a:pt x="40" y="98"/>
                    <a:pt x="29" y="100"/>
                  </a:cubicBezTo>
                  <a:cubicBezTo>
                    <a:pt x="21" y="110"/>
                    <a:pt x="11" y="120"/>
                    <a:pt x="3" y="131"/>
                  </a:cubicBezTo>
                  <a:cubicBezTo>
                    <a:pt x="4" y="142"/>
                    <a:pt x="8" y="139"/>
                    <a:pt x="10" y="148"/>
                  </a:cubicBezTo>
                  <a:cubicBezTo>
                    <a:pt x="9" y="158"/>
                    <a:pt x="7" y="159"/>
                    <a:pt x="4" y="167"/>
                  </a:cubicBezTo>
                  <a:cubicBezTo>
                    <a:pt x="5" y="187"/>
                    <a:pt x="0" y="235"/>
                    <a:pt x="16" y="247"/>
                  </a:cubicBezTo>
                  <a:cubicBezTo>
                    <a:pt x="19" y="252"/>
                    <a:pt x="20" y="257"/>
                    <a:pt x="22" y="261"/>
                  </a:cubicBezTo>
                  <a:cubicBezTo>
                    <a:pt x="23" y="272"/>
                    <a:pt x="23" y="287"/>
                    <a:pt x="28" y="298"/>
                  </a:cubicBezTo>
                  <a:cubicBezTo>
                    <a:pt x="29" y="305"/>
                    <a:pt x="31" y="313"/>
                    <a:pt x="34" y="320"/>
                  </a:cubicBezTo>
                  <a:cubicBezTo>
                    <a:pt x="35" y="330"/>
                    <a:pt x="36" y="332"/>
                    <a:pt x="43" y="338"/>
                  </a:cubicBezTo>
                  <a:cubicBezTo>
                    <a:pt x="47" y="344"/>
                    <a:pt x="56" y="352"/>
                    <a:pt x="61" y="358"/>
                  </a:cubicBezTo>
                  <a:cubicBezTo>
                    <a:pt x="62" y="364"/>
                    <a:pt x="73" y="369"/>
                    <a:pt x="75" y="374"/>
                  </a:cubicBezTo>
                  <a:cubicBezTo>
                    <a:pt x="76" y="384"/>
                    <a:pt x="77" y="384"/>
                    <a:pt x="77" y="38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17" name="Freeform 71"/>
            <p:cNvSpPr>
              <a:spLocks/>
            </p:cNvSpPr>
            <p:nvPr/>
          </p:nvSpPr>
          <p:spPr bwMode="auto">
            <a:xfrm>
              <a:off x="4467804" y="2939827"/>
              <a:ext cx="1274374" cy="140885"/>
            </a:xfrm>
            <a:custGeom>
              <a:avLst/>
              <a:gdLst>
                <a:gd name="T0" fmla="*/ 951 w 909"/>
                <a:gd name="T1" fmla="*/ 38 h 104"/>
                <a:gd name="T2" fmla="*/ 917 w 909"/>
                <a:gd name="T3" fmla="*/ 47 h 104"/>
                <a:gd name="T4" fmla="*/ 903 w 909"/>
                <a:gd name="T5" fmla="*/ 58 h 104"/>
                <a:gd name="T6" fmla="*/ 845 w 909"/>
                <a:gd name="T7" fmla="*/ 81 h 104"/>
                <a:gd name="T8" fmla="*/ 820 w 909"/>
                <a:gd name="T9" fmla="*/ 107 h 104"/>
                <a:gd name="T10" fmla="*/ 779 w 909"/>
                <a:gd name="T11" fmla="*/ 78 h 104"/>
                <a:gd name="T12" fmla="*/ 757 w 909"/>
                <a:gd name="T13" fmla="*/ 63 h 104"/>
                <a:gd name="T14" fmla="*/ 738 w 909"/>
                <a:gd name="T15" fmla="*/ 57 h 104"/>
                <a:gd name="T16" fmla="*/ 697 w 909"/>
                <a:gd name="T17" fmla="*/ 43 h 104"/>
                <a:gd name="T18" fmla="*/ 681 w 909"/>
                <a:gd name="T19" fmla="*/ 37 h 104"/>
                <a:gd name="T20" fmla="*/ 640 w 909"/>
                <a:gd name="T21" fmla="*/ 23 h 104"/>
                <a:gd name="T22" fmla="*/ 581 w 909"/>
                <a:gd name="T23" fmla="*/ 43 h 104"/>
                <a:gd name="T24" fmla="*/ 552 w 909"/>
                <a:gd name="T25" fmla="*/ 31 h 104"/>
                <a:gd name="T26" fmla="*/ 508 w 909"/>
                <a:gd name="T27" fmla="*/ 22 h 104"/>
                <a:gd name="T28" fmla="*/ 446 w 909"/>
                <a:gd name="T29" fmla="*/ 54 h 104"/>
                <a:gd name="T30" fmla="*/ 430 w 909"/>
                <a:gd name="T31" fmla="*/ 61 h 104"/>
                <a:gd name="T32" fmla="*/ 414 w 909"/>
                <a:gd name="T33" fmla="*/ 67 h 104"/>
                <a:gd name="T34" fmla="*/ 389 w 909"/>
                <a:gd name="T35" fmla="*/ 75 h 104"/>
                <a:gd name="T36" fmla="*/ 358 w 909"/>
                <a:gd name="T37" fmla="*/ 73 h 104"/>
                <a:gd name="T38" fmla="*/ 335 w 909"/>
                <a:gd name="T39" fmla="*/ 63 h 104"/>
                <a:gd name="T40" fmla="*/ 311 w 909"/>
                <a:gd name="T41" fmla="*/ 40 h 104"/>
                <a:gd name="T42" fmla="*/ 282 w 909"/>
                <a:gd name="T43" fmla="*/ 22 h 104"/>
                <a:gd name="T44" fmla="*/ 245 w 909"/>
                <a:gd name="T45" fmla="*/ 8 h 104"/>
                <a:gd name="T46" fmla="*/ 207 w 909"/>
                <a:gd name="T47" fmla="*/ 2 h 104"/>
                <a:gd name="T48" fmla="*/ 123 w 909"/>
                <a:gd name="T49" fmla="*/ 6 h 104"/>
                <a:gd name="T50" fmla="*/ 103 w 909"/>
                <a:gd name="T51" fmla="*/ 12 h 104"/>
                <a:gd name="T52" fmla="*/ 82 w 909"/>
                <a:gd name="T53" fmla="*/ 20 h 104"/>
                <a:gd name="T54" fmla="*/ 58 w 909"/>
                <a:gd name="T55" fmla="*/ 32 h 104"/>
                <a:gd name="T56" fmla="*/ 9 w 909"/>
                <a:gd name="T57" fmla="*/ 60 h 104"/>
                <a:gd name="T58" fmla="*/ 3 w 909"/>
                <a:gd name="T59" fmla="*/ 75 h 104"/>
                <a:gd name="T60" fmla="*/ 0 w 909"/>
                <a:gd name="T61" fmla="*/ 110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09"/>
                <a:gd name="T94" fmla="*/ 0 h 104"/>
                <a:gd name="T95" fmla="*/ 909 w 909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09" h="104">
                  <a:moveTo>
                    <a:pt x="909" y="36"/>
                  </a:moveTo>
                  <a:cubicBezTo>
                    <a:pt x="895" y="38"/>
                    <a:pt x="888" y="43"/>
                    <a:pt x="876" y="45"/>
                  </a:cubicBezTo>
                  <a:cubicBezTo>
                    <a:pt x="871" y="51"/>
                    <a:pt x="868" y="49"/>
                    <a:pt x="863" y="54"/>
                  </a:cubicBezTo>
                  <a:cubicBezTo>
                    <a:pt x="837" y="78"/>
                    <a:pt x="854" y="74"/>
                    <a:pt x="807" y="77"/>
                  </a:cubicBezTo>
                  <a:cubicBezTo>
                    <a:pt x="797" y="84"/>
                    <a:pt x="789" y="91"/>
                    <a:pt x="783" y="101"/>
                  </a:cubicBezTo>
                  <a:cubicBezTo>
                    <a:pt x="759" y="96"/>
                    <a:pt x="764" y="86"/>
                    <a:pt x="744" y="74"/>
                  </a:cubicBezTo>
                  <a:cubicBezTo>
                    <a:pt x="740" y="67"/>
                    <a:pt x="731" y="61"/>
                    <a:pt x="723" y="59"/>
                  </a:cubicBezTo>
                  <a:cubicBezTo>
                    <a:pt x="717" y="56"/>
                    <a:pt x="711" y="54"/>
                    <a:pt x="705" y="53"/>
                  </a:cubicBezTo>
                  <a:cubicBezTo>
                    <a:pt x="695" y="48"/>
                    <a:pt x="677" y="43"/>
                    <a:pt x="666" y="41"/>
                  </a:cubicBezTo>
                  <a:cubicBezTo>
                    <a:pt x="661" y="38"/>
                    <a:pt x="657" y="36"/>
                    <a:pt x="651" y="35"/>
                  </a:cubicBezTo>
                  <a:cubicBezTo>
                    <a:pt x="638" y="25"/>
                    <a:pt x="628" y="23"/>
                    <a:pt x="612" y="21"/>
                  </a:cubicBezTo>
                  <a:cubicBezTo>
                    <a:pt x="579" y="23"/>
                    <a:pt x="579" y="26"/>
                    <a:pt x="555" y="41"/>
                  </a:cubicBezTo>
                  <a:cubicBezTo>
                    <a:pt x="543" y="39"/>
                    <a:pt x="539" y="31"/>
                    <a:pt x="528" y="29"/>
                  </a:cubicBezTo>
                  <a:cubicBezTo>
                    <a:pt x="498" y="31"/>
                    <a:pt x="508" y="24"/>
                    <a:pt x="486" y="20"/>
                  </a:cubicBezTo>
                  <a:cubicBezTo>
                    <a:pt x="462" y="22"/>
                    <a:pt x="449" y="46"/>
                    <a:pt x="426" y="51"/>
                  </a:cubicBezTo>
                  <a:cubicBezTo>
                    <a:pt x="421" y="55"/>
                    <a:pt x="417" y="56"/>
                    <a:pt x="411" y="57"/>
                  </a:cubicBezTo>
                  <a:cubicBezTo>
                    <a:pt x="406" y="61"/>
                    <a:pt x="402" y="62"/>
                    <a:pt x="396" y="63"/>
                  </a:cubicBezTo>
                  <a:cubicBezTo>
                    <a:pt x="388" y="67"/>
                    <a:pt x="379" y="68"/>
                    <a:pt x="371" y="71"/>
                  </a:cubicBezTo>
                  <a:cubicBezTo>
                    <a:pt x="361" y="70"/>
                    <a:pt x="352" y="70"/>
                    <a:pt x="342" y="69"/>
                  </a:cubicBezTo>
                  <a:cubicBezTo>
                    <a:pt x="335" y="68"/>
                    <a:pt x="333" y="60"/>
                    <a:pt x="320" y="59"/>
                  </a:cubicBezTo>
                  <a:cubicBezTo>
                    <a:pt x="309" y="54"/>
                    <a:pt x="307" y="44"/>
                    <a:pt x="297" y="38"/>
                  </a:cubicBezTo>
                  <a:cubicBezTo>
                    <a:pt x="291" y="30"/>
                    <a:pt x="280" y="22"/>
                    <a:pt x="270" y="20"/>
                  </a:cubicBezTo>
                  <a:cubicBezTo>
                    <a:pt x="261" y="9"/>
                    <a:pt x="247" y="9"/>
                    <a:pt x="234" y="8"/>
                  </a:cubicBezTo>
                  <a:cubicBezTo>
                    <a:pt x="221" y="5"/>
                    <a:pt x="211" y="3"/>
                    <a:pt x="197" y="2"/>
                  </a:cubicBezTo>
                  <a:cubicBezTo>
                    <a:pt x="131" y="3"/>
                    <a:pt x="149" y="0"/>
                    <a:pt x="117" y="6"/>
                  </a:cubicBezTo>
                  <a:cubicBezTo>
                    <a:pt x="111" y="9"/>
                    <a:pt x="105" y="11"/>
                    <a:pt x="99" y="12"/>
                  </a:cubicBezTo>
                  <a:cubicBezTo>
                    <a:pt x="93" y="15"/>
                    <a:pt x="85" y="17"/>
                    <a:pt x="78" y="18"/>
                  </a:cubicBezTo>
                  <a:cubicBezTo>
                    <a:pt x="70" y="22"/>
                    <a:pt x="63" y="25"/>
                    <a:pt x="56" y="30"/>
                  </a:cubicBezTo>
                  <a:cubicBezTo>
                    <a:pt x="40" y="56"/>
                    <a:pt x="44" y="53"/>
                    <a:pt x="9" y="56"/>
                  </a:cubicBezTo>
                  <a:cubicBezTo>
                    <a:pt x="5" y="61"/>
                    <a:pt x="5" y="65"/>
                    <a:pt x="3" y="71"/>
                  </a:cubicBezTo>
                  <a:cubicBezTo>
                    <a:pt x="1" y="82"/>
                    <a:pt x="0" y="93"/>
                    <a:pt x="0" y="10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18" name="Freeform 72"/>
            <p:cNvSpPr>
              <a:spLocks/>
            </p:cNvSpPr>
            <p:nvPr/>
          </p:nvSpPr>
          <p:spPr bwMode="auto">
            <a:xfrm>
              <a:off x="4251297" y="2956944"/>
              <a:ext cx="563191" cy="375254"/>
            </a:xfrm>
            <a:custGeom>
              <a:avLst/>
              <a:gdLst>
                <a:gd name="T0" fmla="*/ 420 w 402"/>
                <a:gd name="T1" fmla="*/ 0 h 276"/>
                <a:gd name="T2" fmla="*/ 399 w 402"/>
                <a:gd name="T3" fmla="*/ 21 h 276"/>
                <a:gd name="T4" fmla="*/ 379 w 402"/>
                <a:gd name="T5" fmla="*/ 27 h 276"/>
                <a:gd name="T6" fmla="*/ 361 w 402"/>
                <a:gd name="T7" fmla="*/ 47 h 276"/>
                <a:gd name="T8" fmla="*/ 319 w 402"/>
                <a:gd name="T9" fmla="*/ 97 h 276"/>
                <a:gd name="T10" fmla="*/ 308 w 402"/>
                <a:gd name="T11" fmla="*/ 117 h 276"/>
                <a:gd name="T12" fmla="*/ 291 w 402"/>
                <a:gd name="T13" fmla="*/ 141 h 276"/>
                <a:gd name="T14" fmla="*/ 247 w 402"/>
                <a:gd name="T15" fmla="*/ 131 h 276"/>
                <a:gd name="T16" fmla="*/ 191 w 402"/>
                <a:gd name="T17" fmla="*/ 141 h 276"/>
                <a:gd name="T18" fmla="*/ 178 w 402"/>
                <a:gd name="T19" fmla="*/ 151 h 276"/>
                <a:gd name="T20" fmla="*/ 153 w 402"/>
                <a:gd name="T21" fmla="*/ 144 h 276"/>
                <a:gd name="T22" fmla="*/ 126 w 402"/>
                <a:gd name="T23" fmla="*/ 145 h 276"/>
                <a:gd name="T24" fmla="*/ 106 w 402"/>
                <a:gd name="T25" fmla="*/ 155 h 276"/>
                <a:gd name="T26" fmla="*/ 93 w 402"/>
                <a:gd name="T27" fmla="*/ 166 h 276"/>
                <a:gd name="T28" fmla="*/ 82 w 402"/>
                <a:gd name="T29" fmla="*/ 173 h 276"/>
                <a:gd name="T30" fmla="*/ 69 w 402"/>
                <a:gd name="T31" fmla="*/ 184 h 276"/>
                <a:gd name="T32" fmla="*/ 52 w 402"/>
                <a:gd name="T33" fmla="*/ 195 h 276"/>
                <a:gd name="T34" fmla="*/ 44 w 402"/>
                <a:gd name="T35" fmla="*/ 209 h 276"/>
                <a:gd name="T36" fmla="*/ 38 w 402"/>
                <a:gd name="T37" fmla="*/ 263 h 276"/>
                <a:gd name="T38" fmla="*/ 15 w 402"/>
                <a:gd name="T39" fmla="*/ 289 h 276"/>
                <a:gd name="T40" fmla="*/ 6 w 402"/>
                <a:gd name="T41" fmla="*/ 294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2"/>
                <a:gd name="T64" fmla="*/ 0 h 276"/>
                <a:gd name="T65" fmla="*/ 402 w 40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2" h="276">
                  <a:moveTo>
                    <a:pt x="402" y="0"/>
                  </a:moveTo>
                  <a:cubicBezTo>
                    <a:pt x="401" y="9"/>
                    <a:pt x="390" y="18"/>
                    <a:pt x="381" y="19"/>
                  </a:cubicBezTo>
                  <a:cubicBezTo>
                    <a:pt x="375" y="22"/>
                    <a:pt x="369" y="24"/>
                    <a:pt x="363" y="25"/>
                  </a:cubicBezTo>
                  <a:cubicBezTo>
                    <a:pt x="355" y="31"/>
                    <a:pt x="350" y="36"/>
                    <a:pt x="345" y="45"/>
                  </a:cubicBezTo>
                  <a:cubicBezTo>
                    <a:pt x="341" y="68"/>
                    <a:pt x="322" y="78"/>
                    <a:pt x="305" y="91"/>
                  </a:cubicBezTo>
                  <a:cubicBezTo>
                    <a:pt x="301" y="98"/>
                    <a:pt x="298" y="102"/>
                    <a:pt x="294" y="109"/>
                  </a:cubicBezTo>
                  <a:cubicBezTo>
                    <a:pt x="292" y="120"/>
                    <a:pt x="289" y="127"/>
                    <a:pt x="279" y="133"/>
                  </a:cubicBezTo>
                  <a:cubicBezTo>
                    <a:pt x="261" y="132"/>
                    <a:pt x="253" y="126"/>
                    <a:pt x="237" y="123"/>
                  </a:cubicBezTo>
                  <a:cubicBezTo>
                    <a:pt x="180" y="125"/>
                    <a:pt x="214" y="127"/>
                    <a:pt x="183" y="133"/>
                  </a:cubicBezTo>
                  <a:cubicBezTo>
                    <a:pt x="179" y="140"/>
                    <a:pt x="176" y="138"/>
                    <a:pt x="170" y="141"/>
                  </a:cubicBezTo>
                  <a:cubicBezTo>
                    <a:pt x="162" y="139"/>
                    <a:pt x="155" y="137"/>
                    <a:pt x="147" y="135"/>
                  </a:cubicBezTo>
                  <a:cubicBezTo>
                    <a:pt x="138" y="131"/>
                    <a:pt x="129" y="134"/>
                    <a:pt x="120" y="136"/>
                  </a:cubicBezTo>
                  <a:cubicBezTo>
                    <a:pt x="114" y="140"/>
                    <a:pt x="109" y="144"/>
                    <a:pt x="102" y="145"/>
                  </a:cubicBezTo>
                  <a:cubicBezTo>
                    <a:pt x="98" y="150"/>
                    <a:pt x="94" y="153"/>
                    <a:pt x="89" y="156"/>
                  </a:cubicBezTo>
                  <a:cubicBezTo>
                    <a:pt x="85" y="158"/>
                    <a:pt x="78" y="163"/>
                    <a:pt x="78" y="163"/>
                  </a:cubicBezTo>
                  <a:cubicBezTo>
                    <a:pt x="74" y="169"/>
                    <a:pt x="73" y="171"/>
                    <a:pt x="66" y="172"/>
                  </a:cubicBezTo>
                  <a:cubicBezTo>
                    <a:pt x="58" y="176"/>
                    <a:pt x="57" y="178"/>
                    <a:pt x="50" y="183"/>
                  </a:cubicBezTo>
                  <a:cubicBezTo>
                    <a:pt x="48" y="188"/>
                    <a:pt x="45" y="192"/>
                    <a:pt x="42" y="196"/>
                  </a:cubicBezTo>
                  <a:cubicBezTo>
                    <a:pt x="40" y="213"/>
                    <a:pt x="41" y="231"/>
                    <a:pt x="36" y="247"/>
                  </a:cubicBezTo>
                  <a:cubicBezTo>
                    <a:pt x="34" y="264"/>
                    <a:pt x="32" y="269"/>
                    <a:pt x="15" y="271"/>
                  </a:cubicBezTo>
                  <a:cubicBezTo>
                    <a:pt x="11" y="272"/>
                    <a:pt x="0" y="272"/>
                    <a:pt x="6" y="27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19" name="Freeform 73"/>
            <p:cNvSpPr>
              <a:spLocks/>
            </p:cNvSpPr>
            <p:nvPr/>
          </p:nvSpPr>
          <p:spPr bwMode="auto">
            <a:xfrm>
              <a:off x="4597982" y="3110995"/>
              <a:ext cx="870137" cy="805809"/>
            </a:xfrm>
            <a:custGeom>
              <a:avLst/>
              <a:gdLst>
                <a:gd name="T0" fmla="*/ 649 w 621"/>
                <a:gd name="T1" fmla="*/ 0 h 594"/>
                <a:gd name="T2" fmla="*/ 621 w 621"/>
                <a:gd name="T3" fmla="*/ 23 h 594"/>
                <a:gd name="T4" fmla="*/ 611 w 621"/>
                <a:gd name="T5" fmla="*/ 125 h 594"/>
                <a:gd name="T6" fmla="*/ 587 w 621"/>
                <a:gd name="T7" fmla="*/ 149 h 594"/>
                <a:gd name="T8" fmla="*/ 564 w 621"/>
                <a:gd name="T9" fmla="*/ 188 h 594"/>
                <a:gd name="T10" fmla="*/ 558 w 621"/>
                <a:gd name="T11" fmla="*/ 207 h 594"/>
                <a:gd name="T12" fmla="*/ 537 w 621"/>
                <a:gd name="T13" fmla="*/ 245 h 594"/>
                <a:gd name="T14" fmla="*/ 520 w 621"/>
                <a:gd name="T15" fmla="*/ 277 h 594"/>
                <a:gd name="T16" fmla="*/ 436 w 621"/>
                <a:gd name="T17" fmla="*/ 321 h 594"/>
                <a:gd name="T18" fmla="*/ 399 w 621"/>
                <a:gd name="T19" fmla="*/ 344 h 594"/>
                <a:gd name="T20" fmla="*/ 367 w 621"/>
                <a:gd name="T21" fmla="*/ 395 h 594"/>
                <a:gd name="T22" fmla="*/ 345 w 621"/>
                <a:gd name="T23" fmla="*/ 423 h 594"/>
                <a:gd name="T24" fmla="*/ 338 w 621"/>
                <a:gd name="T25" fmla="*/ 452 h 594"/>
                <a:gd name="T26" fmla="*/ 311 w 621"/>
                <a:gd name="T27" fmla="*/ 471 h 594"/>
                <a:gd name="T28" fmla="*/ 301 w 621"/>
                <a:gd name="T29" fmla="*/ 478 h 594"/>
                <a:gd name="T30" fmla="*/ 273 w 621"/>
                <a:gd name="T31" fmla="*/ 513 h 594"/>
                <a:gd name="T32" fmla="*/ 247 w 621"/>
                <a:gd name="T33" fmla="*/ 570 h 594"/>
                <a:gd name="T34" fmla="*/ 223 w 621"/>
                <a:gd name="T35" fmla="*/ 605 h 594"/>
                <a:gd name="T36" fmla="*/ 162 w 621"/>
                <a:gd name="T37" fmla="*/ 605 h 594"/>
                <a:gd name="T38" fmla="*/ 128 w 621"/>
                <a:gd name="T39" fmla="*/ 602 h 594"/>
                <a:gd name="T40" fmla="*/ 93 w 621"/>
                <a:gd name="T41" fmla="*/ 611 h 594"/>
                <a:gd name="T42" fmla="*/ 47 w 621"/>
                <a:gd name="T43" fmla="*/ 596 h 594"/>
                <a:gd name="T44" fmla="*/ 38 w 621"/>
                <a:gd name="T45" fmla="*/ 589 h 594"/>
                <a:gd name="T46" fmla="*/ 0 w 621"/>
                <a:gd name="T47" fmla="*/ 586 h 5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21"/>
                <a:gd name="T73" fmla="*/ 0 h 594"/>
                <a:gd name="T74" fmla="*/ 621 w 621"/>
                <a:gd name="T75" fmla="*/ 594 h 59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21" h="594">
                  <a:moveTo>
                    <a:pt x="621" y="0"/>
                  </a:moveTo>
                  <a:cubicBezTo>
                    <a:pt x="605" y="3"/>
                    <a:pt x="599" y="5"/>
                    <a:pt x="594" y="21"/>
                  </a:cubicBezTo>
                  <a:cubicBezTo>
                    <a:pt x="595" y="37"/>
                    <a:pt x="612" y="108"/>
                    <a:pt x="585" y="117"/>
                  </a:cubicBezTo>
                  <a:cubicBezTo>
                    <a:pt x="576" y="126"/>
                    <a:pt x="571" y="134"/>
                    <a:pt x="561" y="141"/>
                  </a:cubicBezTo>
                  <a:cubicBezTo>
                    <a:pt x="556" y="155"/>
                    <a:pt x="548" y="165"/>
                    <a:pt x="540" y="177"/>
                  </a:cubicBezTo>
                  <a:cubicBezTo>
                    <a:pt x="536" y="182"/>
                    <a:pt x="538" y="190"/>
                    <a:pt x="534" y="195"/>
                  </a:cubicBezTo>
                  <a:cubicBezTo>
                    <a:pt x="525" y="208"/>
                    <a:pt x="520" y="218"/>
                    <a:pt x="513" y="231"/>
                  </a:cubicBezTo>
                  <a:cubicBezTo>
                    <a:pt x="508" y="240"/>
                    <a:pt x="506" y="254"/>
                    <a:pt x="498" y="261"/>
                  </a:cubicBezTo>
                  <a:cubicBezTo>
                    <a:pt x="474" y="282"/>
                    <a:pt x="444" y="288"/>
                    <a:pt x="417" y="303"/>
                  </a:cubicBezTo>
                  <a:cubicBezTo>
                    <a:pt x="404" y="310"/>
                    <a:pt x="395" y="319"/>
                    <a:pt x="381" y="324"/>
                  </a:cubicBezTo>
                  <a:cubicBezTo>
                    <a:pt x="341" y="317"/>
                    <a:pt x="358" y="325"/>
                    <a:pt x="351" y="372"/>
                  </a:cubicBezTo>
                  <a:cubicBezTo>
                    <a:pt x="349" y="382"/>
                    <a:pt x="335" y="390"/>
                    <a:pt x="330" y="399"/>
                  </a:cubicBezTo>
                  <a:cubicBezTo>
                    <a:pt x="326" y="407"/>
                    <a:pt x="329" y="418"/>
                    <a:pt x="324" y="426"/>
                  </a:cubicBezTo>
                  <a:cubicBezTo>
                    <a:pt x="318" y="435"/>
                    <a:pt x="306" y="438"/>
                    <a:pt x="297" y="444"/>
                  </a:cubicBezTo>
                  <a:cubicBezTo>
                    <a:pt x="294" y="446"/>
                    <a:pt x="288" y="450"/>
                    <a:pt x="288" y="450"/>
                  </a:cubicBezTo>
                  <a:cubicBezTo>
                    <a:pt x="279" y="463"/>
                    <a:pt x="270" y="469"/>
                    <a:pt x="261" y="483"/>
                  </a:cubicBezTo>
                  <a:cubicBezTo>
                    <a:pt x="251" y="499"/>
                    <a:pt x="248" y="521"/>
                    <a:pt x="237" y="537"/>
                  </a:cubicBezTo>
                  <a:cubicBezTo>
                    <a:pt x="233" y="570"/>
                    <a:pt x="234" y="556"/>
                    <a:pt x="213" y="570"/>
                  </a:cubicBezTo>
                  <a:cubicBezTo>
                    <a:pt x="197" y="594"/>
                    <a:pt x="213" y="577"/>
                    <a:pt x="155" y="570"/>
                  </a:cubicBezTo>
                  <a:cubicBezTo>
                    <a:pt x="149" y="569"/>
                    <a:pt x="122" y="567"/>
                    <a:pt x="122" y="567"/>
                  </a:cubicBezTo>
                  <a:cubicBezTo>
                    <a:pt x="108" y="568"/>
                    <a:pt x="108" y="582"/>
                    <a:pt x="89" y="576"/>
                  </a:cubicBezTo>
                  <a:cubicBezTo>
                    <a:pt x="86" y="575"/>
                    <a:pt x="48" y="564"/>
                    <a:pt x="45" y="561"/>
                  </a:cubicBezTo>
                  <a:cubicBezTo>
                    <a:pt x="42" y="558"/>
                    <a:pt x="39" y="556"/>
                    <a:pt x="36" y="555"/>
                  </a:cubicBezTo>
                  <a:cubicBezTo>
                    <a:pt x="24" y="551"/>
                    <a:pt x="12" y="552"/>
                    <a:pt x="0" y="55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20" name="Freeform 74"/>
            <p:cNvSpPr>
              <a:spLocks/>
            </p:cNvSpPr>
            <p:nvPr/>
          </p:nvSpPr>
          <p:spPr bwMode="auto">
            <a:xfrm>
              <a:off x="5421529" y="3195263"/>
              <a:ext cx="134289" cy="85584"/>
            </a:xfrm>
            <a:custGeom>
              <a:avLst/>
              <a:gdLst>
                <a:gd name="T0" fmla="*/ 0 w 86"/>
                <a:gd name="T1" fmla="*/ 62 h 59"/>
                <a:gd name="T2" fmla="*/ 18 w 86"/>
                <a:gd name="T3" fmla="*/ 72 h 59"/>
                <a:gd name="T4" fmla="*/ 55 w 86"/>
                <a:gd name="T5" fmla="*/ 41 h 59"/>
                <a:gd name="T6" fmla="*/ 112 w 86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59"/>
                <a:gd name="T14" fmla="*/ 86 w 86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59">
                  <a:moveTo>
                    <a:pt x="0" y="51"/>
                  </a:moveTo>
                  <a:cubicBezTo>
                    <a:pt x="5" y="53"/>
                    <a:pt x="9" y="56"/>
                    <a:pt x="14" y="59"/>
                  </a:cubicBezTo>
                  <a:cubicBezTo>
                    <a:pt x="47" y="56"/>
                    <a:pt x="31" y="56"/>
                    <a:pt x="42" y="34"/>
                  </a:cubicBezTo>
                  <a:cubicBezTo>
                    <a:pt x="44" y="20"/>
                    <a:pt x="77" y="7"/>
                    <a:pt x="86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21" name="Freeform 75"/>
            <p:cNvSpPr>
              <a:spLocks/>
            </p:cNvSpPr>
            <p:nvPr/>
          </p:nvSpPr>
          <p:spPr bwMode="auto">
            <a:xfrm>
              <a:off x="5128286" y="2978011"/>
              <a:ext cx="385053" cy="127718"/>
            </a:xfrm>
            <a:custGeom>
              <a:avLst/>
              <a:gdLst>
                <a:gd name="T0" fmla="*/ 0 w 275"/>
                <a:gd name="T1" fmla="*/ 0 h 93"/>
                <a:gd name="T2" fmla="*/ 8 w 275"/>
                <a:gd name="T3" fmla="*/ 21 h 93"/>
                <a:gd name="T4" fmla="*/ 34 w 275"/>
                <a:gd name="T5" fmla="*/ 56 h 93"/>
                <a:gd name="T6" fmla="*/ 58 w 275"/>
                <a:gd name="T7" fmla="*/ 46 h 93"/>
                <a:gd name="T8" fmla="*/ 82 w 275"/>
                <a:gd name="T9" fmla="*/ 67 h 93"/>
                <a:gd name="T10" fmla="*/ 102 w 275"/>
                <a:gd name="T11" fmla="*/ 70 h 93"/>
                <a:gd name="T12" fmla="*/ 159 w 275"/>
                <a:gd name="T13" fmla="*/ 82 h 93"/>
                <a:gd name="T14" fmla="*/ 212 w 275"/>
                <a:gd name="T15" fmla="*/ 81 h 93"/>
                <a:gd name="T16" fmla="*/ 234 w 275"/>
                <a:gd name="T17" fmla="*/ 101 h 93"/>
                <a:gd name="T18" fmla="*/ 262 w 275"/>
                <a:gd name="T19" fmla="*/ 95 h 93"/>
                <a:gd name="T20" fmla="*/ 287 w 275"/>
                <a:gd name="T21" fmla="*/ 96 h 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5"/>
                <a:gd name="T34" fmla="*/ 0 h 93"/>
                <a:gd name="T35" fmla="*/ 275 w 275"/>
                <a:gd name="T36" fmla="*/ 93 h 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5" h="93">
                  <a:moveTo>
                    <a:pt x="0" y="0"/>
                  </a:moveTo>
                  <a:cubicBezTo>
                    <a:pt x="5" y="6"/>
                    <a:pt x="5" y="12"/>
                    <a:pt x="8" y="19"/>
                  </a:cubicBezTo>
                  <a:cubicBezTo>
                    <a:pt x="10" y="33"/>
                    <a:pt x="16" y="49"/>
                    <a:pt x="32" y="52"/>
                  </a:cubicBezTo>
                  <a:cubicBezTo>
                    <a:pt x="50" y="50"/>
                    <a:pt x="42" y="45"/>
                    <a:pt x="56" y="42"/>
                  </a:cubicBezTo>
                  <a:cubicBezTo>
                    <a:pt x="71" y="44"/>
                    <a:pt x="66" y="54"/>
                    <a:pt x="78" y="61"/>
                  </a:cubicBezTo>
                  <a:cubicBezTo>
                    <a:pt x="85" y="65"/>
                    <a:pt x="90" y="63"/>
                    <a:pt x="98" y="64"/>
                  </a:cubicBezTo>
                  <a:cubicBezTo>
                    <a:pt x="116" y="69"/>
                    <a:pt x="135" y="73"/>
                    <a:pt x="153" y="76"/>
                  </a:cubicBezTo>
                  <a:cubicBezTo>
                    <a:pt x="174" y="75"/>
                    <a:pt x="182" y="73"/>
                    <a:pt x="203" y="75"/>
                  </a:cubicBezTo>
                  <a:cubicBezTo>
                    <a:pt x="212" y="80"/>
                    <a:pt x="214" y="89"/>
                    <a:pt x="224" y="93"/>
                  </a:cubicBezTo>
                  <a:cubicBezTo>
                    <a:pt x="236" y="92"/>
                    <a:pt x="241" y="89"/>
                    <a:pt x="251" y="87"/>
                  </a:cubicBezTo>
                  <a:cubicBezTo>
                    <a:pt x="259" y="87"/>
                    <a:pt x="275" y="88"/>
                    <a:pt x="275" y="88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22" name="Freeform 76"/>
            <p:cNvSpPr>
              <a:spLocks/>
            </p:cNvSpPr>
            <p:nvPr/>
          </p:nvSpPr>
          <p:spPr bwMode="auto">
            <a:xfrm>
              <a:off x="5476341" y="2299920"/>
              <a:ext cx="63034" cy="724175"/>
            </a:xfrm>
            <a:custGeom>
              <a:avLst/>
              <a:gdLst>
                <a:gd name="T0" fmla="*/ 29 w 45"/>
                <a:gd name="T1" fmla="*/ 0 h 533"/>
                <a:gd name="T2" fmla="*/ 18 w 45"/>
                <a:gd name="T3" fmla="*/ 43 h 533"/>
                <a:gd name="T4" fmla="*/ 6 w 45"/>
                <a:gd name="T5" fmla="*/ 96 h 533"/>
                <a:gd name="T6" fmla="*/ 31 w 45"/>
                <a:gd name="T7" fmla="*/ 145 h 533"/>
                <a:gd name="T8" fmla="*/ 43 w 45"/>
                <a:gd name="T9" fmla="*/ 165 h 533"/>
                <a:gd name="T10" fmla="*/ 35 w 45"/>
                <a:gd name="T11" fmla="*/ 233 h 533"/>
                <a:gd name="T12" fmla="*/ 43 w 45"/>
                <a:gd name="T13" fmla="*/ 277 h 533"/>
                <a:gd name="T14" fmla="*/ 32 w 45"/>
                <a:gd name="T15" fmla="*/ 319 h 533"/>
                <a:gd name="T16" fmla="*/ 6 w 45"/>
                <a:gd name="T17" fmla="*/ 352 h 533"/>
                <a:gd name="T18" fmla="*/ 25 w 45"/>
                <a:gd name="T19" fmla="*/ 408 h 533"/>
                <a:gd name="T20" fmla="*/ 32 w 45"/>
                <a:gd name="T21" fmla="*/ 459 h 533"/>
                <a:gd name="T22" fmla="*/ 26 w 45"/>
                <a:gd name="T23" fmla="*/ 495 h 533"/>
                <a:gd name="T24" fmla="*/ 18 w 45"/>
                <a:gd name="T25" fmla="*/ 520 h 533"/>
                <a:gd name="T26" fmla="*/ 12 w 45"/>
                <a:gd name="T27" fmla="*/ 537 h 533"/>
                <a:gd name="T28" fmla="*/ 5 w 45"/>
                <a:gd name="T29" fmla="*/ 568 h 5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"/>
                <a:gd name="T46" fmla="*/ 0 h 533"/>
                <a:gd name="T47" fmla="*/ 45 w 45"/>
                <a:gd name="T48" fmla="*/ 533 h 5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" h="533">
                  <a:moveTo>
                    <a:pt x="27" y="0"/>
                  </a:moveTo>
                  <a:cubicBezTo>
                    <a:pt x="24" y="16"/>
                    <a:pt x="24" y="27"/>
                    <a:pt x="18" y="41"/>
                  </a:cubicBezTo>
                  <a:cubicBezTo>
                    <a:pt x="17" y="63"/>
                    <a:pt x="15" y="72"/>
                    <a:pt x="6" y="90"/>
                  </a:cubicBezTo>
                  <a:cubicBezTo>
                    <a:pt x="2" y="111"/>
                    <a:pt x="11" y="126"/>
                    <a:pt x="29" y="137"/>
                  </a:cubicBezTo>
                  <a:cubicBezTo>
                    <a:pt x="34" y="143"/>
                    <a:pt x="38" y="148"/>
                    <a:pt x="41" y="155"/>
                  </a:cubicBezTo>
                  <a:cubicBezTo>
                    <a:pt x="45" y="177"/>
                    <a:pt x="39" y="197"/>
                    <a:pt x="33" y="219"/>
                  </a:cubicBezTo>
                  <a:cubicBezTo>
                    <a:pt x="34" y="238"/>
                    <a:pt x="33" y="246"/>
                    <a:pt x="41" y="260"/>
                  </a:cubicBezTo>
                  <a:cubicBezTo>
                    <a:pt x="43" y="275"/>
                    <a:pt x="45" y="290"/>
                    <a:pt x="30" y="299"/>
                  </a:cubicBezTo>
                  <a:cubicBezTo>
                    <a:pt x="22" y="310"/>
                    <a:pt x="12" y="318"/>
                    <a:pt x="6" y="330"/>
                  </a:cubicBezTo>
                  <a:cubicBezTo>
                    <a:pt x="0" y="359"/>
                    <a:pt x="14" y="361"/>
                    <a:pt x="23" y="383"/>
                  </a:cubicBezTo>
                  <a:cubicBezTo>
                    <a:pt x="26" y="399"/>
                    <a:pt x="27" y="415"/>
                    <a:pt x="30" y="431"/>
                  </a:cubicBezTo>
                  <a:cubicBezTo>
                    <a:pt x="29" y="448"/>
                    <a:pt x="31" y="451"/>
                    <a:pt x="24" y="465"/>
                  </a:cubicBezTo>
                  <a:cubicBezTo>
                    <a:pt x="23" y="471"/>
                    <a:pt x="21" y="483"/>
                    <a:pt x="18" y="488"/>
                  </a:cubicBezTo>
                  <a:cubicBezTo>
                    <a:pt x="17" y="494"/>
                    <a:pt x="12" y="504"/>
                    <a:pt x="12" y="504"/>
                  </a:cubicBezTo>
                  <a:cubicBezTo>
                    <a:pt x="10" y="513"/>
                    <a:pt x="9" y="525"/>
                    <a:pt x="5" y="533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23" name="Freeform 77"/>
            <p:cNvSpPr>
              <a:spLocks/>
            </p:cNvSpPr>
            <p:nvPr/>
          </p:nvSpPr>
          <p:spPr bwMode="auto">
            <a:xfrm>
              <a:off x="4425325" y="2173518"/>
              <a:ext cx="174027" cy="284403"/>
            </a:xfrm>
            <a:custGeom>
              <a:avLst/>
              <a:gdLst>
                <a:gd name="T0" fmla="*/ 112 w 143"/>
                <a:gd name="T1" fmla="*/ 0 h 240"/>
                <a:gd name="T2" fmla="*/ 102 w 143"/>
                <a:gd name="T3" fmla="*/ 14 h 240"/>
                <a:gd name="T4" fmla="*/ 92 w 143"/>
                <a:gd name="T5" fmla="*/ 22 h 240"/>
                <a:gd name="T6" fmla="*/ 83 w 143"/>
                <a:gd name="T7" fmla="*/ 60 h 240"/>
                <a:gd name="T8" fmla="*/ 72 w 143"/>
                <a:gd name="T9" fmla="*/ 79 h 240"/>
                <a:gd name="T10" fmla="*/ 67 w 143"/>
                <a:gd name="T11" fmla="*/ 89 h 240"/>
                <a:gd name="T12" fmla="*/ 62 w 143"/>
                <a:gd name="T13" fmla="*/ 104 h 240"/>
                <a:gd name="T14" fmla="*/ 58 w 143"/>
                <a:gd name="T15" fmla="*/ 122 h 240"/>
                <a:gd name="T16" fmla="*/ 41 w 143"/>
                <a:gd name="T17" fmla="*/ 140 h 240"/>
                <a:gd name="T18" fmla="*/ 18 w 143"/>
                <a:gd name="T19" fmla="*/ 172 h 240"/>
                <a:gd name="T20" fmla="*/ 4 w 143"/>
                <a:gd name="T21" fmla="*/ 192 h 240"/>
                <a:gd name="T22" fmla="*/ 0 w 143"/>
                <a:gd name="T23" fmla="*/ 194 h 2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3"/>
                <a:gd name="T37" fmla="*/ 0 h 240"/>
                <a:gd name="T38" fmla="*/ 143 w 143"/>
                <a:gd name="T39" fmla="*/ 240 h 2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3" h="240">
                  <a:moveTo>
                    <a:pt x="142" y="0"/>
                  </a:moveTo>
                  <a:cubicBezTo>
                    <a:pt x="141" y="14"/>
                    <a:pt x="143" y="16"/>
                    <a:pt x="130" y="18"/>
                  </a:cubicBezTo>
                  <a:cubicBezTo>
                    <a:pt x="126" y="21"/>
                    <a:pt x="121" y="24"/>
                    <a:pt x="117" y="27"/>
                  </a:cubicBezTo>
                  <a:cubicBezTo>
                    <a:pt x="111" y="43"/>
                    <a:pt x="115" y="59"/>
                    <a:pt x="106" y="74"/>
                  </a:cubicBezTo>
                  <a:cubicBezTo>
                    <a:pt x="104" y="85"/>
                    <a:pt x="97" y="89"/>
                    <a:pt x="91" y="98"/>
                  </a:cubicBezTo>
                  <a:cubicBezTo>
                    <a:pt x="89" y="102"/>
                    <a:pt x="85" y="110"/>
                    <a:pt x="85" y="110"/>
                  </a:cubicBezTo>
                  <a:cubicBezTo>
                    <a:pt x="84" y="116"/>
                    <a:pt x="82" y="123"/>
                    <a:pt x="79" y="129"/>
                  </a:cubicBezTo>
                  <a:cubicBezTo>
                    <a:pt x="78" y="136"/>
                    <a:pt x="76" y="144"/>
                    <a:pt x="73" y="150"/>
                  </a:cubicBezTo>
                  <a:cubicBezTo>
                    <a:pt x="71" y="162"/>
                    <a:pt x="62" y="167"/>
                    <a:pt x="52" y="173"/>
                  </a:cubicBezTo>
                  <a:cubicBezTo>
                    <a:pt x="43" y="186"/>
                    <a:pt x="33" y="201"/>
                    <a:pt x="22" y="212"/>
                  </a:cubicBezTo>
                  <a:cubicBezTo>
                    <a:pt x="20" y="222"/>
                    <a:pt x="14" y="235"/>
                    <a:pt x="4" y="237"/>
                  </a:cubicBezTo>
                  <a:cubicBezTo>
                    <a:pt x="3" y="238"/>
                    <a:pt x="0" y="240"/>
                    <a:pt x="0" y="24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24" name="Freeform 78"/>
            <p:cNvSpPr>
              <a:spLocks/>
            </p:cNvSpPr>
            <p:nvPr/>
          </p:nvSpPr>
          <p:spPr bwMode="auto">
            <a:xfrm>
              <a:off x="4293777" y="3014878"/>
              <a:ext cx="213766" cy="115868"/>
            </a:xfrm>
            <a:custGeom>
              <a:avLst/>
              <a:gdLst>
                <a:gd name="T0" fmla="*/ 0 w 156"/>
                <a:gd name="T1" fmla="*/ 40 h 88"/>
                <a:gd name="T2" fmla="*/ 13 w 156"/>
                <a:gd name="T3" fmla="*/ 23 h 88"/>
                <a:gd name="T4" fmla="*/ 22 w 156"/>
                <a:gd name="T5" fmla="*/ 16 h 88"/>
                <a:gd name="T6" fmla="*/ 46 w 156"/>
                <a:gd name="T7" fmla="*/ 0 h 88"/>
                <a:gd name="T8" fmla="*/ 91 w 156"/>
                <a:gd name="T9" fmla="*/ 15 h 88"/>
                <a:gd name="T10" fmla="*/ 105 w 156"/>
                <a:gd name="T11" fmla="*/ 39 h 88"/>
                <a:gd name="T12" fmla="*/ 123 w 156"/>
                <a:gd name="T13" fmla="*/ 53 h 88"/>
                <a:gd name="T14" fmla="*/ 135 w 156"/>
                <a:gd name="T15" fmla="*/ 65 h 88"/>
                <a:gd name="T16" fmla="*/ 147 w 156"/>
                <a:gd name="T17" fmla="*/ 75 h 88"/>
                <a:gd name="T18" fmla="*/ 156 w 156"/>
                <a:gd name="T19" fmla="*/ 88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"/>
                <a:gd name="T31" fmla="*/ 0 h 88"/>
                <a:gd name="T32" fmla="*/ 156 w 156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" h="88">
                  <a:moveTo>
                    <a:pt x="0" y="40"/>
                  </a:moveTo>
                  <a:cubicBezTo>
                    <a:pt x="6" y="35"/>
                    <a:pt x="8" y="28"/>
                    <a:pt x="13" y="23"/>
                  </a:cubicBezTo>
                  <a:cubicBezTo>
                    <a:pt x="16" y="20"/>
                    <a:pt x="22" y="16"/>
                    <a:pt x="22" y="16"/>
                  </a:cubicBezTo>
                  <a:cubicBezTo>
                    <a:pt x="28" y="6"/>
                    <a:pt x="36" y="2"/>
                    <a:pt x="46" y="0"/>
                  </a:cubicBezTo>
                  <a:cubicBezTo>
                    <a:pt x="77" y="2"/>
                    <a:pt x="72" y="0"/>
                    <a:pt x="91" y="15"/>
                  </a:cubicBezTo>
                  <a:cubicBezTo>
                    <a:pt x="95" y="22"/>
                    <a:pt x="97" y="37"/>
                    <a:pt x="105" y="39"/>
                  </a:cubicBezTo>
                  <a:cubicBezTo>
                    <a:pt x="111" y="42"/>
                    <a:pt x="117" y="49"/>
                    <a:pt x="123" y="53"/>
                  </a:cubicBezTo>
                  <a:cubicBezTo>
                    <a:pt x="127" y="59"/>
                    <a:pt x="130" y="62"/>
                    <a:pt x="135" y="65"/>
                  </a:cubicBezTo>
                  <a:cubicBezTo>
                    <a:pt x="139" y="72"/>
                    <a:pt x="142" y="67"/>
                    <a:pt x="147" y="75"/>
                  </a:cubicBezTo>
                  <a:cubicBezTo>
                    <a:pt x="148" y="79"/>
                    <a:pt x="156" y="84"/>
                    <a:pt x="156" y="88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25" name="Freeform 79"/>
            <p:cNvSpPr>
              <a:spLocks/>
            </p:cNvSpPr>
            <p:nvPr/>
          </p:nvSpPr>
          <p:spPr bwMode="auto">
            <a:xfrm>
              <a:off x="4295147" y="3315081"/>
              <a:ext cx="368609" cy="711008"/>
            </a:xfrm>
            <a:custGeom>
              <a:avLst/>
              <a:gdLst>
                <a:gd name="T0" fmla="*/ 0 w 263"/>
                <a:gd name="T1" fmla="*/ 0 h 524"/>
                <a:gd name="T2" fmla="*/ 38 w 263"/>
                <a:gd name="T3" fmla="*/ 43 h 524"/>
                <a:gd name="T4" fmla="*/ 46 w 263"/>
                <a:gd name="T5" fmla="*/ 58 h 524"/>
                <a:gd name="T6" fmla="*/ 84 w 263"/>
                <a:gd name="T7" fmla="*/ 93 h 524"/>
                <a:gd name="T8" fmla="*/ 96 w 263"/>
                <a:gd name="T9" fmla="*/ 110 h 524"/>
                <a:gd name="T10" fmla="*/ 128 w 263"/>
                <a:gd name="T11" fmla="*/ 184 h 524"/>
                <a:gd name="T12" fmla="*/ 138 w 263"/>
                <a:gd name="T13" fmla="*/ 204 h 524"/>
                <a:gd name="T14" fmla="*/ 143 w 263"/>
                <a:gd name="T15" fmla="*/ 242 h 524"/>
                <a:gd name="T16" fmla="*/ 155 w 263"/>
                <a:gd name="T17" fmla="*/ 347 h 524"/>
                <a:gd name="T18" fmla="*/ 199 w 263"/>
                <a:gd name="T19" fmla="*/ 381 h 524"/>
                <a:gd name="T20" fmla="*/ 213 w 263"/>
                <a:gd name="T21" fmla="*/ 392 h 524"/>
                <a:gd name="T22" fmla="*/ 225 w 263"/>
                <a:gd name="T23" fmla="*/ 411 h 524"/>
                <a:gd name="T24" fmla="*/ 223 w 263"/>
                <a:gd name="T25" fmla="*/ 464 h 524"/>
                <a:gd name="T26" fmla="*/ 240 w 263"/>
                <a:gd name="T27" fmla="*/ 487 h 524"/>
                <a:gd name="T28" fmla="*/ 266 w 263"/>
                <a:gd name="T29" fmla="*/ 500 h 524"/>
                <a:gd name="T30" fmla="*/ 275 w 263"/>
                <a:gd name="T31" fmla="*/ 513 h 524"/>
                <a:gd name="T32" fmla="*/ 267 w 263"/>
                <a:gd name="T33" fmla="*/ 544 h 524"/>
                <a:gd name="T34" fmla="*/ 263 w 263"/>
                <a:gd name="T35" fmla="*/ 556 h 5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3"/>
                <a:gd name="T55" fmla="*/ 0 h 524"/>
                <a:gd name="T56" fmla="*/ 263 w 263"/>
                <a:gd name="T57" fmla="*/ 524 h 5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3" h="524">
                  <a:moveTo>
                    <a:pt x="0" y="0"/>
                  </a:moveTo>
                  <a:cubicBezTo>
                    <a:pt x="16" y="6"/>
                    <a:pt x="23" y="31"/>
                    <a:pt x="36" y="41"/>
                  </a:cubicBezTo>
                  <a:cubicBezTo>
                    <a:pt x="38" y="46"/>
                    <a:pt x="41" y="50"/>
                    <a:pt x="44" y="54"/>
                  </a:cubicBezTo>
                  <a:cubicBezTo>
                    <a:pt x="47" y="68"/>
                    <a:pt x="66" y="85"/>
                    <a:pt x="80" y="87"/>
                  </a:cubicBezTo>
                  <a:cubicBezTo>
                    <a:pt x="86" y="91"/>
                    <a:pt x="89" y="97"/>
                    <a:pt x="92" y="104"/>
                  </a:cubicBezTo>
                  <a:cubicBezTo>
                    <a:pt x="94" y="130"/>
                    <a:pt x="101" y="157"/>
                    <a:pt x="122" y="174"/>
                  </a:cubicBezTo>
                  <a:cubicBezTo>
                    <a:pt x="126" y="180"/>
                    <a:pt x="128" y="187"/>
                    <a:pt x="132" y="192"/>
                  </a:cubicBezTo>
                  <a:cubicBezTo>
                    <a:pt x="136" y="204"/>
                    <a:pt x="136" y="216"/>
                    <a:pt x="137" y="228"/>
                  </a:cubicBezTo>
                  <a:cubicBezTo>
                    <a:pt x="137" y="261"/>
                    <a:pt x="120" y="310"/>
                    <a:pt x="149" y="327"/>
                  </a:cubicBezTo>
                  <a:cubicBezTo>
                    <a:pt x="157" y="341"/>
                    <a:pt x="177" y="351"/>
                    <a:pt x="191" y="359"/>
                  </a:cubicBezTo>
                  <a:cubicBezTo>
                    <a:pt x="195" y="364"/>
                    <a:pt x="198" y="366"/>
                    <a:pt x="203" y="369"/>
                  </a:cubicBezTo>
                  <a:cubicBezTo>
                    <a:pt x="207" y="375"/>
                    <a:pt x="211" y="381"/>
                    <a:pt x="215" y="387"/>
                  </a:cubicBezTo>
                  <a:cubicBezTo>
                    <a:pt x="218" y="404"/>
                    <a:pt x="218" y="421"/>
                    <a:pt x="213" y="437"/>
                  </a:cubicBezTo>
                  <a:cubicBezTo>
                    <a:pt x="215" y="452"/>
                    <a:pt x="215" y="457"/>
                    <a:pt x="230" y="459"/>
                  </a:cubicBezTo>
                  <a:cubicBezTo>
                    <a:pt x="238" y="463"/>
                    <a:pt x="245" y="469"/>
                    <a:pt x="254" y="471"/>
                  </a:cubicBezTo>
                  <a:cubicBezTo>
                    <a:pt x="259" y="474"/>
                    <a:pt x="260" y="478"/>
                    <a:pt x="263" y="483"/>
                  </a:cubicBezTo>
                  <a:cubicBezTo>
                    <a:pt x="261" y="497"/>
                    <a:pt x="261" y="501"/>
                    <a:pt x="255" y="512"/>
                  </a:cubicBezTo>
                  <a:cubicBezTo>
                    <a:pt x="254" y="517"/>
                    <a:pt x="253" y="520"/>
                    <a:pt x="251" y="52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26" name="Freeform 80"/>
            <p:cNvSpPr>
              <a:spLocks/>
            </p:cNvSpPr>
            <p:nvPr/>
          </p:nvSpPr>
          <p:spPr bwMode="auto">
            <a:xfrm>
              <a:off x="4110157" y="3211063"/>
              <a:ext cx="426162" cy="767625"/>
            </a:xfrm>
            <a:custGeom>
              <a:avLst/>
              <a:gdLst>
                <a:gd name="T0" fmla="*/ 102 w 271"/>
                <a:gd name="T1" fmla="*/ 0 h 667"/>
                <a:gd name="T2" fmla="*/ 96 w 271"/>
                <a:gd name="T3" fmla="*/ 15 h 667"/>
                <a:gd name="T4" fmla="*/ 82 w 271"/>
                <a:gd name="T5" fmla="*/ 97 h 667"/>
                <a:gd name="T6" fmla="*/ 73 w 271"/>
                <a:gd name="T7" fmla="*/ 116 h 667"/>
                <a:gd name="T8" fmla="*/ 46 w 271"/>
                <a:gd name="T9" fmla="*/ 138 h 667"/>
                <a:gd name="T10" fmla="*/ 5 w 271"/>
                <a:gd name="T11" fmla="*/ 167 h 667"/>
                <a:gd name="T12" fmla="*/ 7 w 271"/>
                <a:gd name="T13" fmla="*/ 218 h 667"/>
                <a:gd name="T14" fmla="*/ 22 w 271"/>
                <a:gd name="T15" fmla="*/ 253 h 667"/>
                <a:gd name="T16" fmla="*/ 45 w 271"/>
                <a:gd name="T17" fmla="*/ 282 h 667"/>
                <a:gd name="T18" fmla="*/ 55 w 271"/>
                <a:gd name="T19" fmla="*/ 301 h 667"/>
                <a:gd name="T20" fmla="*/ 31 w 271"/>
                <a:gd name="T21" fmla="*/ 326 h 667"/>
                <a:gd name="T22" fmla="*/ 19 w 271"/>
                <a:gd name="T23" fmla="*/ 338 h 667"/>
                <a:gd name="T24" fmla="*/ 37 w 271"/>
                <a:gd name="T25" fmla="*/ 352 h 667"/>
                <a:gd name="T26" fmla="*/ 57 w 271"/>
                <a:gd name="T27" fmla="*/ 381 h 667"/>
                <a:gd name="T28" fmla="*/ 69 w 271"/>
                <a:gd name="T29" fmla="*/ 409 h 667"/>
                <a:gd name="T30" fmla="*/ 81 w 271"/>
                <a:gd name="T31" fmla="*/ 428 h 667"/>
                <a:gd name="T32" fmla="*/ 92 w 271"/>
                <a:gd name="T33" fmla="*/ 451 h 667"/>
                <a:gd name="T34" fmla="*/ 96 w 271"/>
                <a:gd name="T35" fmla="*/ 470 h 667"/>
                <a:gd name="T36" fmla="*/ 92 w 271"/>
                <a:gd name="T37" fmla="*/ 512 h 667"/>
                <a:gd name="T38" fmla="*/ 87 w 271"/>
                <a:gd name="T39" fmla="*/ 585 h 667"/>
                <a:gd name="T40" fmla="*/ 128 w 271"/>
                <a:gd name="T41" fmla="*/ 648 h 667"/>
                <a:gd name="T42" fmla="*/ 152 w 271"/>
                <a:gd name="T43" fmla="*/ 664 h 667"/>
                <a:gd name="T44" fmla="*/ 161 w 271"/>
                <a:gd name="T45" fmla="*/ 671 h 667"/>
                <a:gd name="T46" fmla="*/ 178 w 271"/>
                <a:gd name="T47" fmla="*/ 681 h 667"/>
                <a:gd name="T48" fmla="*/ 214 w 271"/>
                <a:gd name="T49" fmla="*/ 690 h 667"/>
                <a:gd name="T50" fmla="*/ 231 w 271"/>
                <a:gd name="T51" fmla="*/ 697 h 667"/>
                <a:gd name="T52" fmla="*/ 281 w 271"/>
                <a:gd name="T53" fmla="*/ 707 h 6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1"/>
                <a:gd name="T82" fmla="*/ 0 h 667"/>
                <a:gd name="T83" fmla="*/ 271 w 271"/>
                <a:gd name="T84" fmla="*/ 667 h 667"/>
                <a:gd name="connsiteX0" fmla="*/ 4875 w 11259"/>
                <a:gd name="connsiteY0" fmla="*/ 0 h 10000"/>
                <a:gd name="connsiteX1" fmla="*/ 4654 w 11259"/>
                <a:gd name="connsiteY1" fmla="*/ 225 h 10000"/>
                <a:gd name="connsiteX2" fmla="*/ 4211 w 11259"/>
                <a:gd name="connsiteY2" fmla="*/ 1364 h 10000"/>
                <a:gd name="connsiteX3" fmla="*/ 3879 w 11259"/>
                <a:gd name="connsiteY3" fmla="*/ 1634 h 10000"/>
                <a:gd name="connsiteX4" fmla="*/ 2883 w 11259"/>
                <a:gd name="connsiteY4" fmla="*/ 1949 h 10000"/>
                <a:gd name="connsiteX5" fmla="*/ 1444 w 11259"/>
                <a:gd name="connsiteY5" fmla="*/ 2354 h 10000"/>
                <a:gd name="connsiteX6" fmla="*/ 258 w 11259"/>
                <a:gd name="connsiteY6" fmla="*/ 2836 h 10000"/>
                <a:gd name="connsiteX7" fmla="*/ 2071 w 11259"/>
                <a:gd name="connsiteY7" fmla="*/ 3568 h 10000"/>
                <a:gd name="connsiteX8" fmla="*/ 2846 w 11259"/>
                <a:gd name="connsiteY8" fmla="*/ 3973 h 10000"/>
                <a:gd name="connsiteX9" fmla="*/ 3215 w 11259"/>
                <a:gd name="connsiteY9" fmla="*/ 4243 h 10000"/>
                <a:gd name="connsiteX10" fmla="*/ 2329 w 11259"/>
                <a:gd name="connsiteY10" fmla="*/ 4588 h 10000"/>
                <a:gd name="connsiteX11" fmla="*/ 1960 w 11259"/>
                <a:gd name="connsiteY11" fmla="*/ 4768 h 10000"/>
                <a:gd name="connsiteX12" fmla="*/ 2551 w 11259"/>
                <a:gd name="connsiteY12" fmla="*/ 4963 h 10000"/>
                <a:gd name="connsiteX13" fmla="*/ 3289 w 11259"/>
                <a:gd name="connsiteY13" fmla="*/ 5367 h 10000"/>
                <a:gd name="connsiteX14" fmla="*/ 3731 w 11259"/>
                <a:gd name="connsiteY14" fmla="*/ 5772 h 10000"/>
                <a:gd name="connsiteX15" fmla="*/ 4174 w 11259"/>
                <a:gd name="connsiteY15" fmla="*/ 6027 h 10000"/>
                <a:gd name="connsiteX16" fmla="*/ 4506 w 11259"/>
                <a:gd name="connsiteY16" fmla="*/ 6357 h 10000"/>
                <a:gd name="connsiteX17" fmla="*/ 4654 w 11259"/>
                <a:gd name="connsiteY17" fmla="*/ 6627 h 10000"/>
                <a:gd name="connsiteX18" fmla="*/ 4506 w 11259"/>
                <a:gd name="connsiteY18" fmla="*/ 7211 h 10000"/>
                <a:gd name="connsiteX19" fmla="*/ 4322 w 11259"/>
                <a:gd name="connsiteY19" fmla="*/ 8246 h 10000"/>
                <a:gd name="connsiteX20" fmla="*/ 5835 w 11259"/>
                <a:gd name="connsiteY20" fmla="*/ 9130 h 10000"/>
                <a:gd name="connsiteX21" fmla="*/ 6646 w 11259"/>
                <a:gd name="connsiteY21" fmla="*/ 9355 h 10000"/>
                <a:gd name="connsiteX22" fmla="*/ 6979 w 11259"/>
                <a:gd name="connsiteY22" fmla="*/ 9460 h 10000"/>
                <a:gd name="connsiteX23" fmla="*/ 7606 w 11259"/>
                <a:gd name="connsiteY23" fmla="*/ 9595 h 10000"/>
                <a:gd name="connsiteX24" fmla="*/ 8860 w 11259"/>
                <a:gd name="connsiteY24" fmla="*/ 9730 h 10000"/>
                <a:gd name="connsiteX25" fmla="*/ 9488 w 11259"/>
                <a:gd name="connsiteY25" fmla="*/ 9820 h 10000"/>
                <a:gd name="connsiteX26" fmla="*/ 11259 w 11259"/>
                <a:gd name="connsiteY26" fmla="*/ 9955 h 10000"/>
                <a:gd name="connsiteX0" fmla="*/ 4875 w 11259"/>
                <a:gd name="connsiteY0" fmla="*/ 0 h 10000"/>
                <a:gd name="connsiteX1" fmla="*/ 4654 w 11259"/>
                <a:gd name="connsiteY1" fmla="*/ 225 h 10000"/>
                <a:gd name="connsiteX2" fmla="*/ 4211 w 11259"/>
                <a:gd name="connsiteY2" fmla="*/ 1364 h 10000"/>
                <a:gd name="connsiteX3" fmla="*/ 3879 w 11259"/>
                <a:gd name="connsiteY3" fmla="*/ 1634 h 10000"/>
                <a:gd name="connsiteX4" fmla="*/ 2883 w 11259"/>
                <a:gd name="connsiteY4" fmla="*/ 1949 h 10000"/>
                <a:gd name="connsiteX5" fmla="*/ 500 w 11259"/>
                <a:gd name="connsiteY5" fmla="*/ 2196 h 10000"/>
                <a:gd name="connsiteX6" fmla="*/ 258 w 11259"/>
                <a:gd name="connsiteY6" fmla="*/ 2836 h 10000"/>
                <a:gd name="connsiteX7" fmla="*/ 2071 w 11259"/>
                <a:gd name="connsiteY7" fmla="*/ 3568 h 10000"/>
                <a:gd name="connsiteX8" fmla="*/ 2846 w 11259"/>
                <a:gd name="connsiteY8" fmla="*/ 3973 h 10000"/>
                <a:gd name="connsiteX9" fmla="*/ 3215 w 11259"/>
                <a:gd name="connsiteY9" fmla="*/ 4243 h 10000"/>
                <a:gd name="connsiteX10" fmla="*/ 2329 w 11259"/>
                <a:gd name="connsiteY10" fmla="*/ 4588 h 10000"/>
                <a:gd name="connsiteX11" fmla="*/ 1960 w 11259"/>
                <a:gd name="connsiteY11" fmla="*/ 4768 h 10000"/>
                <a:gd name="connsiteX12" fmla="*/ 2551 w 11259"/>
                <a:gd name="connsiteY12" fmla="*/ 4963 h 10000"/>
                <a:gd name="connsiteX13" fmla="*/ 3289 w 11259"/>
                <a:gd name="connsiteY13" fmla="*/ 5367 h 10000"/>
                <a:gd name="connsiteX14" fmla="*/ 3731 w 11259"/>
                <a:gd name="connsiteY14" fmla="*/ 5772 h 10000"/>
                <a:gd name="connsiteX15" fmla="*/ 4174 w 11259"/>
                <a:gd name="connsiteY15" fmla="*/ 6027 h 10000"/>
                <a:gd name="connsiteX16" fmla="*/ 4506 w 11259"/>
                <a:gd name="connsiteY16" fmla="*/ 6357 h 10000"/>
                <a:gd name="connsiteX17" fmla="*/ 4654 w 11259"/>
                <a:gd name="connsiteY17" fmla="*/ 6627 h 10000"/>
                <a:gd name="connsiteX18" fmla="*/ 4506 w 11259"/>
                <a:gd name="connsiteY18" fmla="*/ 7211 h 10000"/>
                <a:gd name="connsiteX19" fmla="*/ 4322 w 11259"/>
                <a:gd name="connsiteY19" fmla="*/ 8246 h 10000"/>
                <a:gd name="connsiteX20" fmla="*/ 5835 w 11259"/>
                <a:gd name="connsiteY20" fmla="*/ 9130 h 10000"/>
                <a:gd name="connsiteX21" fmla="*/ 6646 w 11259"/>
                <a:gd name="connsiteY21" fmla="*/ 9355 h 10000"/>
                <a:gd name="connsiteX22" fmla="*/ 6979 w 11259"/>
                <a:gd name="connsiteY22" fmla="*/ 9460 h 10000"/>
                <a:gd name="connsiteX23" fmla="*/ 7606 w 11259"/>
                <a:gd name="connsiteY23" fmla="*/ 9595 h 10000"/>
                <a:gd name="connsiteX24" fmla="*/ 8860 w 11259"/>
                <a:gd name="connsiteY24" fmla="*/ 9730 h 10000"/>
                <a:gd name="connsiteX25" fmla="*/ 9488 w 11259"/>
                <a:gd name="connsiteY25" fmla="*/ 9820 h 10000"/>
                <a:gd name="connsiteX26" fmla="*/ 11259 w 11259"/>
                <a:gd name="connsiteY26" fmla="*/ 9955 h 10000"/>
                <a:gd name="connsiteX0" fmla="*/ 4875 w 11259"/>
                <a:gd name="connsiteY0" fmla="*/ 0 h 10000"/>
                <a:gd name="connsiteX1" fmla="*/ 4654 w 11259"/>
                <a:gd name="connsiteY1" fmla="*/ 225 h 10000"/>
                <a:gd name="connsiteX2" fmla="*/ 4211 w 11259"/>
                <a:gd name="connsiteY2" fmla="*/ 1364 h 10000"/>
                <a:gd name="connsiteX3" fmla="*/ 3879 w 11259"/>
                <a:gd name="connsiteY3" fmla="*/ 1634 h 10000"/>
                <a:gd name="connsiteX4" fmla="*/ 2883 w 11259"/>
                <a:gd name="connsiteY4" fmla="*/ 1949 h 10000"/>
                <a:gd name="connsiteX5" fmla="*/ 248 w 11259"/>
                <a:gd name="connsiteY5" fmla="*/ 2170 h 10000"/>
                <a:gd name="connsiteX6" fmla="*/ 258 w 11259"/>
                <a:gd name="connsiteY6" fmla="*/ 2836 h 10000"/>
                <a:gd name="connsiteX7" fmla="*/ 2071 w 11259"/>
                <a:gd name="connsiteY7" fmla="*/ 3568 h 10000"/>
                <a:gd name="connsiteX8" fmla="*/ 2846 w 11259"/>
                <a:gd name="connsiteY8" fmla="*/ 3973 h 10000"/>
                <a:gd name="connsiteX9" fmla="*/ 3215 w 11259"/>
                <a:gd name="connsiteY9" fmla="*/ 4243 h 10000"/>
                <a:gd name="connsiteX10" fmla="*/ 2329 w 11259"/>
                <a:gd name="connsiteY10" fmla="*/ 4588 h 10000"/>
                <a:gd name="connsiteX11" fmla="*/ 1960 w 11259"/>
                <a:gd name="connsiteY11" fmla="*/ 4768 h 10000"/>
                <a:gd name="connsiteX12" fmla="*/ 2551 w 11259"/>
                <a:gd name="connsiteY12" fmla="*/ 4963 h 10000"/>
                <a:gd name="connsiteX13" fmla="*/ 3289 w 11259"/>
                <a:gd name="connsiteY13" fmla="*/ 5367 h 10000"/>
                <a:gd name="connsiteX14" fmla="*/ 3731 w 11259"/>
                <a:gd name="connsiteY14" fmla="*/ 5772 h 10000"/>
                <a:gd name="connsiteX15" fmla="*/ 4174 w 11259"/>
                <a:gd name="connsiteY15" fmla="*/ 6027 h 10000"/>
                <a:gd name="connsiteX16" fmla="*/ 4506 w 11259"/>
                <a:gd name="connsiteY16" fmla="*/ 6357 h 10000"/>
                <a:gd name="connsiteX17" fmla="*/ 4654 w 11259"/>
                <a:gd name="connsiteY17" fmla="*/ 6627 h 10000"/>
                <a:gd name="connsiteX18" fmla="*/ 4506 w 11259"/>
                <a:gd name="connsiteY18" fmla="*/ 7211 h 10000"/>
                <a:gd name="connsiteX19" fmla="*/ 4322 w 11259"/>
                <a:gd name="connsiteY19" fmla="*/ 8246 h 10000"/>
                <a:gd name="connsiteX20" fmla="*/ 5835 w 11259"/>
                <a:gd name="connsiteY20" fmla="*/ 9130 h 10000"/>
                <a:gd name="connsiteX21" fmla="*/ 6646 w 11259"/>
                <a:gd name="connsiteY21" fmla="*/ 9355 h 10000"/>
                <a:gd name="connsiteX22" fmla="*/ 6979 w 11259"/>
                <a:gd name="connsiteY22" fmla="*/ 9460 h 10000"/>
                <a:gd name="connsiteX23" fmla="*/ 7606 w 11259"/>
                <a:gd name="connsiteY23" fmla="*/ 9595 h 10000"/>
                <a:gd name="connsiteX24" fmla="*/ 8860 w 11259"/>
                <a:gd name="connsiteY24" fmla="*/ 9730 h 10000"/>
                <a:gd name="connsiteX25" fmla="*/ 9488 w 11259"/>
                <a:gd name="connsiteY25" fmla="*/ 9820 h 10000"/>
                <a:gd name="connsiteX26" fmla="*/ 11259 w 11259"/>
                <a:gd name="connsiteY26" fmla="*/ 9955 h 10000"/>
                <a:gd name="connsiteX0" fmla="*/ 4654 w 11259"/>
                <a:gd name="connsiteY0" fmla="*/ 0 h 9775"/>
                <a:gd name="connsiteX1" fmla="*/ 4211 w 11259"/>
                <a:gd name="connsiteY1" fmla="*/ 1139 h 9775"/>
                <a:gd name="connsiteX2" fmla="*/ 3879 w 11259"/>
                <a:gd name="connsiteY2" fmla="*/ 1409 h 9775"/>
                <a:gd name="connsiteX3" fmla="*/ 2883 w 11259"/>
                <a:gd name="connsiteY3" fmla="*/ 1724 h 9775"/>
                <a:gd name="connsiteX4" fmla="*/ 248 w 11259"/>
                <a:gd name="connsiteY4" fmla="*/ 1945 h 9775"/>
                <a:gd name="connsiteX5" fmla="*/ 258 w 11259"/>
                <a:gd name="connsiteY5" fmla="*/ 2611 h 9775"/>
                <a:gd name="connsiteX6" fmla="*/ 2071 w 11259"/>
                <a:gd name="connsiteY6" fmla="*/ 3343 h 9775"/>
                <a:gd name="connsiteX7" fmla="*/ 2846 w 11259"/>
                <a:gd name="connsiteY7" fmla="*/ 3748 h 9775"/>
                <a:gd name="connsiteX8" fmla="*/ 3215 w 11259"/>
                <a:gd name="connsiteY8" fmla="*/ 4018 h 9775"/>
                <a:gd name="connsiteX9" fmla="*/ 2329 w 11259"/>
                <a:gd name="connsiteY9" fmla="*/ 4363 h 9775"/>
                <a:gd name="connsiteX10" fmla="*/ 1960 w 11259"/>
                <a:gd name="connsiteY10" fmla="*/ 4543 h 9775"/>
                <a:gd name="connsiteX11" fmla="*/ 2551 w 11259"/>
                <a:gd name="connsiteY11" fmla="*/ 4738 h 9775"/>
                <a:gd name="connsiteX12" fmla="*/ 3289 w 11259"/>
                <a:gd name="connsiteY12" fmla="*/ 5142 h 9775"/>
                <a:gd name="connsiteX13" fmla="*/ 3731 w 11259"/>
                <a:gd name="connsiteY13" fmla="*/ 5547 h 9775"/>
                <a:gd name="connsiteX14" fmla="*/ 4174 w 11259"/>
                <a:gd name="connsiteY14" fmla="*/ 5802 h 9775"/>
                <a:gd name="connsiteX15" fmla="*/ 4506 w 11259"/>
                <a:gd name="connsiteY15" fmla="*/ 6132 h 9775"/>
                <a:gd name="connsiteX16" fmla="*/ 4654 w 11259"/>
                <a:gd name="connsiteY16" fmla="*/ 6402 h 9775"/>
                <a:gd name="connsiteX17" fmla="*/ 4506 w 11259"/>
                <a:gd name="connsiteY17" fmla="*/ 6986 h 9775"/>
                <a:gd name="connsiteX18" fmla="*/ 4322 w 11259"/>
                <a:gd name="connsiteY18" fmla="*/ 8021 h 9775"/>
                <a:gd name="connsiteX19" fmla="*/ 5835 w 11259"/>
                <a:gd name="connsiteY19" fmla="*/ 8905 h 9775"/>
                <a:gd name="connsiteX20" fmla="*/ 6646 w 11259"/>
                <a:gd name="connsiteY20" fmla="*/ 9130 h 9775"/>
                <a:gd name="connsiteX21" fmla="*/ 6979 w 11259"/>
                <a:gd name="connsiteY21" fmla="*/ 9235 h 9775"/>
                <a:gd name="connsiteX22" fmla="*/ 7606 w 11259"/>
                <a:gd name="connsiteY22" fmla="*/ 9370 h 9775"/>
                <a:gd name="connsiteX23" fmla="*/ 8860 w 11259"/>
                <a:gd name="connsiteY23" fmla="*/ 9505 h 9775"/>
                <a:gd name="connsiteX24" fmla="*/ 9488 w 11259"/>
                <a:gd name="connsiteY24" fmla="*/ 9595 h 9775"/>
                <a:gd name="connsiteX25" fmla="*/ 11259 w 11259"/>
                <a:gd name="connsiteY25" fmla="*/ 9730 h 9775"/>
                <a:gd name="connsiteX0" fmla="*/ 4134 w 10000"/>
                <a:gd name="connsiteY0" fmla="*/ 184 h 10184"/>
                <a:gd name="connsiteX1" fmla="*/ 4118 w 10000"/>
                <a:gd name="connsiteY1" fmla="*/ 194 h 10184"/>
                <a:gd name="connsiteX2" fmla="*/ 3740 w 10000"/>
                <a:gd name="connsiteY2" fmla="*/ 1349 h 10184"/>
                <a:gd name="connsiteX3" fmla="*/ 3445 w 10000"/>
                <a:gd name="connsiteY3" fmla="*/ 1625 h 10184"/>
                <a:gd name="connsiteX4" fmla="*/ 2561 w 10000"/>
                <a:gd name="connsiteY4" fmla="*/ 1948 h 10184"/>
                <a:gd name="connsiteX5" fmla="*/ 220 w 10000"/>
                <a:gd name="connsiteY5" fmla="*/ 2174 h 10184"/>
                <a:gd name="connsiteX6" fmla="*/ 229 w 10000"/>
                <a:gd name="connsiteY6" fmla="*/ 2855 h 10184"/>
                <a:gd name="connsiteX7" fmla="*/ 1839 w 10000"/>
                <a:gd name="connsiteY7" fmla="*/ 3604 h 10184"/>
                <a:gd name="connsiteX8" fmla="*/ 2528 w 10000"/>
                <a:gd name="connsiteY8" fmla="*/ 4018 h 10184"/>
                <a:gd name="connsiteX9" fmla="*/ 2855 w 10000"/>
                <a:gd name="connsiteY9" fmla="*/ 4294 h 10184"/>
                <a:gd name="connsiteX10" fmla="*/ 2069 w 10000"/>
                <a:gd name="connsiteY10" fmla="*/ 4647 h 10184"/>
                <a:gd name="connsiteX11" fmla="*/ 1741 w 10000"/>
                <a:gd name="connsiteY11" fmla="*/ 4832 h 10184"/>
                <a:gd name="connsiteX12" fmla="*/ 2266 w 10000"/>
                <a:gd name="connsiteY12" fmla="*/ 5031 h 10184"/>
                <a:gd name="connsiteX13" fmla="*/ 2921 w 10000"/>
                <a:gd name="connsiteY13" fmla="*/ 5444 h 10184"/>
                <a:gd name="connsiteX14" fmla="*/ 3314 w 10000"/>
                <a:gd name="connsiteY14" fmla="*/ 5859 h 10184"/>
                <a:gd name="connsiteX15" fmla="*/ 3707 w 10000"/>
                <a:gd name="connsiteY15" fmla="*/ 6120 h 10184"/>
                <a:gd name="connsiteX16" fmla="*/ 4002 w 10000"/>
                <a:gd name="connsiteY16" fmla="*/ 6457 h 10184"/>
                <a:gd name="connsiteX17" fmla="*/ 4134 w 10000"/>
                <a:gd name="connsiteY17" fmla="*/ 6733 h 10184"/>
                <a:gd name="connsiteX18" fmla="*/ 4002 w 10000"/>
                <a:gd name="connsiteY18" fmla="*/ 7331 h 10184"/>
                <a:gd name="connsiteX19" fmla="*/ 3839 w 10000"/>
                <a:gd name="connsiteY19" fmla="*/ 8390 h 10184"/>
                <a:gd name="connsiteX20" fmla="*/ 5183 w 10000"/>
                <a:gd name="connsiteY20" fmla="*/ 9294 h 10184"/>
                <a:gd name="connsiteX21" fmla="*/ 5903 w 10000"/>
                <a:gd name="connsiteY21" fmla="*/ 9524 h 10184"/>
                <a:gd name="connsiteX22" fmla="*/ 6199 w 10000"/>
                <a:gd name="connsiteY22" fmla="*/ 9632 h 10184"/>
                <a:gd name="connsiteX23" fmla="*/ 6755 w 10000"/>
                <a:gd name="connsiteY23" fmla="*/ 9770 h 10184"/>
                <a:gd name="connsiteX24" fmla="*/ 7869 w 10000"/>
                <a:gd name="connsiteY24" fmla="*/ 9908 h 10184"/>
                <a:gd name="connsiteX25" fmla="*/ 8427 w 10000"/>
                <a:gd name="connsiteY25" fmla="*/ 10000 h 10184"/>
                <a:gd name="connsiteX26" fmla="*/ 10000 w 10000"/>
                <a:gd name="connsiteY26" fmla="*/ 10138 h 10184"/>
                <a:gd name="connsiteX0" fmla="*/ 4134 w 10000"/>
                <a:gd name="connsiteY0" fmla="*/ 0 h 10000"/>
                <a:gd name="connsiteX1" fmla="*/ 3740 w 10000"/>
                <a:gd name="connsiteY1" fmla="*/ 1165 h 10000"/>
                <a:gd name="connsiteX2" fmla="*/ 3445 w 10000"/>
                <a:gd name="connsiteY2" fmla="*/ 1441 h 10000"/>
                <a:gd name="connsiteX3" fmla="*/ 2561 w 10000"/>
                <a:gd name="connsiteY3" fmla="*/ 1764 h 10000"/>
                <a:gd name="connsiteX4" fmla="*/ 220 w 10000"/>
                <a:gd name="connsiteY4" fmla="*/ 1990 h 10000"/>
                <a:gd name="connsiteX5" fmla="*/ 229 w 10000"/>
                <a:gd name="connsiteY5" fmla="*/ 2671 h 10000"/>
                <a:gd name="connsiteX6" fmla="*/ 1839 w 10000"/>
                <a:gd name="connsiteY6" fmla="*/ 3420 h 10000"/>
                <a:gd name="connsiteX7" fmla="*/ 2528 w 10000"/>
                <a:gd name="connsiteY7" fmla="*/ 3834 h 10000"/>
                <a:gd name="connsiteX8" fmla="*/ 2855 w 10000"/>
                <a:gd name="connsiteY8" fmla="*/ 4110 h 10000"/>
                <a:gd name="connsiteX9" fmla="*/ 2069 w 10000"/>
                <a:gd name="connsiteY9" fmla="*/ 4463 h 10000"/>
                <a:gd name="connsiteX10" fmla="*/ 1741 w 10000"/>
                <a:gd name="connsiteY10" fmla="*/ 4648 h 10000"/>
                <a:gd name="connsiteX11" fmla="*/ 2266 w 10000"/>
                <a:gd name="connsiteY11" fmla="*/ 4847 h 10000"/>
                <a:gd name="connsiteX12" fmla="*/ 2921 w 10000"/>
                <a:gd name="connsiteY12" fmla="*/ 5260 h 10000"/>
                <a:gd name="connsiteX13" fmla="*/ 3314 w 10000"/>
                <a:gd name="connsiteY13" fmla="*/ 5675 h 10000"/>
                <a:gd name="connsiteX14" fmla="*/ 3707 w 10000"/>
                <a:gd name="connsiteY14" fmla="*/ 5936 h 10000"/>
                <a:gd name="connsiteX15" fmla="*/ 4002 w 10000"/>
                <a:gd name="connsiteY15" fmla="*/ 6273 h 10000"/>
                <a:gd name="connsiteX16" fmla="*/ 4134 w 10000"/>
                <a:gd name="connsiteY16" fmla="*/ 6549 h 10000"/>
                <a:gd name="connsiteX17" fmla="*/ 4002 w 10000"/>
                <a:gd name="connsiteY17" fmla="*/ 7147 h 10000"/>
                <a:gd name="connsiteX18" fmla="*/ 3839 w 10000"/>
                <a:gd name="connsiteY18" fmla="*/ 8206 h 10000"/>
                <a:gd name="connsiteX19" fmla="*/ 5183 w 10000"/>
                <a:gd name="connsiteY19" fmla="*/ 9110 h 10000"/>
                <a:gd name="connsiteX20" fmla="*/ 5903 w 10000"/>
                <a:gd name="connsiteY20" fmla="*/ 9340 h 10000"/>
                <a:gd name="connsiteX21" fmla="*/ 6199 w 10000"/>
                <a:gd name="connsiteY21" fmla="*/ 9448 h 10000"/>
                <a:gd name="connsiteX22" fmla="*/ 6755 w 10000"/>
                <a:gd name="connsiteY22" fmla="*/ 9586 h 10000"/>
                <a:gd name="connsiteX23" fmla="*/ 7869 w 10000"/>
                <a:gd name="connsiteY23" fmla="*/ 9724 h 10000"/>
                <a:gd name="connsiteX24" fmla="*/ 8427 w 10000"/>
                <a:gd name="connsiteY24" fmla="*/ 9816 h 10000"/>
                <a:gd name="connsiteX25" fmla="*/ 10000 w 10000"/>
                <a:gd name="connsiteY25" fmla="*/ 9954 h 10000"/>
                <a:gd name="connsiteX0" fmla="*/ 3740 w 10000"/>
                <a:gd name="connsiteY0" fmla="*/ 0 h 8835"/>
                <a:gd name="connsiteX1" fmla="*/ 3445 w 10000"/>
                <a:gd name="connsiteY1" fmla="*/ 276 h 8835"/>
                <a:gd name="connsiteX2" fmla="*/ 2561 w 10000"/>
                <a:gd name="connsiteY2" fmla="*/ 599 h 8835"/>
                <a:gd name="connsiteX3" fmla="*/ 220 w 10000"/>
                <a:gd name="connsiteY3" fmla="*/ 825 h 8835"/>
                <a:gd name="connsiteX4" fmla="*/ 229 w 10000"/>
                <a:gd name="connsiteY4" fmla="*/ 1506 h 8835"/>
                <a:gd name="connsiteX5" fmla="*/ 1839 w 10000"/>
                <a:gd name="connsiteY5" fmla="*/ 2255 h 8835"/>
                <a:gd name="connsiteX6" fmla="*/ 2528 w 10000"/>
                <a:gd name="connsiteY6" fmla="*/ 2669 h 8835"/>
                <a:gd name="connsiteX7" fmla="*/ 2855 w 10000"/>
                <a:gd name="connsiteY7" fmla="*/ 2945 h 8835"/>
                <a:gd name="connsiteX8" fmla="*/ 2069 w 10000"/>
                <a:gd name="connsiteY8" fmla="*/ 3298 h 8835"/>
                <a:gd name="connsiteX9" fmla="*/ 1741 w 10000"/>
                <a:gd name="connsiteY9" fmla="*/ 3483 h 8835"/>
                <a:gd name="connsiteX10" fmla="*/ 2266 w 10000"/>
                <a:gd name="connsiteY10" fmla="*/ 3682 h 8835"/>
                <a:gd name="connsiteX11" fmla="*/ 2921 w 10000"/>
                <a:gd name="connsiteY11" fmla="*/ 4095 h 8835"/>
                <a:gd name="connsiteX12" fmla="*/ 3314 w 10000"/>
                <a:gd name="connsiteY12" fmla="*/ 4510 h 8835"/>
                <a:gd name="connsiteX13" fmla="*/ 3707 w 10000"/>
                <a:gd name="connsiteY13" fmla="*/ 4771 h 8835"/>
                <a:gd name="connsiteX14" fmla="*/ 4002 w 10000"/>
                <a:gd name="connsiteY14" fmla="*/ 5108 h 8835"/>
                <a:gd name="connsiteX15" fmla="*/ 4134 w 10000"/>
                <a:gd name="connsiteY15" fmla="*/ 5384 h 8835"/>
                <a:gd name="connsiteX16" fmla="*/ 4002 w 10000"/>
                <a:gd name="connsiteY16" fmla="*/ 5982 h 8835"/>
                <a:gd name="connsiteX17" fmla="*/ 3839 w 10000"/>
                <a:gd name="connsiteY17" fmla="*/ 7041 h 8835"/>
                <a:gd name="connsiteX18" fmla="*/ 5183 w 10000"/>
                <a:gd name="connsiteY18" fmla="*/ 7945 h 8835"/>
                <a:gd name="connsiteX19" fmla="*/ 5903 w 10000"/>
                <a:gd name="connsiteY19" fmla="*/ 8175 h 8835"/>
                <a:gd name="connsiteX20" fmla="*/ 6199 w 10000"/>
                <a:gd name="connsiteY20" fmla="*/ 8283 h 8835"/>
                <a:gd name="connsiteX21" fmla="*/ 6755 w 10000"/>
                <a:gd name="connsiteY21" fmla="*/ 8421 h 8835"/>
                <a:gd name="connsiteX22" fmla="*/ 7869 w 10000"/>
                <a:gd name="connsiteY22" fmla="*/ 8559 h 8835"/>
                <a:gd name="connsiteX23" fmla="*/ 8427 w 10000"/>
                <a:gd name="connsiteY23" fmla="*/ 8651 h 8835"/>
                <a:gd name="connsiteX24" fmla="*/ 10000 w 10000"/>
                <a:gd name="connsiteY24" fmla="*/ 8789 h 8835"/>
                <a:gd name="connsiteX0" fmla="*/ 3445 w 10000"/>
                <a:gd name="connsiteY0" fmla="*/ 0 h 9688"/>
                <a:gd name="connsiteX1" fmla="*/ 2561 w 10000"/>
                <a:gd name="connsiteY1" fmla="*/ 366 h 9688"/>
                <a:gd name="connsiteX2" fmla="*/ 220 w 10000"/>
                <a:gd name="connsiteY2" fmla="*/ 622 h 9688"/>
                <a:gd name="connsiteX3" fmla="*/ 229 w 10000"/>
                <a:gd name="connsiteY3" fmla="*/ 1393 h 9688"/>
                <a:gd name="connsiteX4" fmla="*/ 1839 w 10000"/>
                <a:gd name="connsiteY4" fmla="*/ 2240 h 9688"/>
                <a:gd name="connsiteX5" fmla="*/ 2528 w 10000"/>
                <a:gd name="connsiteY5" fmla="*/ 2709 h 9688"/>
                <a:gd name="connsiteX6" fmla="*/ 2855 w 10000"/>
                <a:gd name="connsiteY6" fmla="*/ 3021 h 9688"/>
                <a:gd name="connsiteX7" fmla="*/ 2069 w 10000"/>
                <a:gd name="connsiteY7" fmla="*/ 3421 h 9688"/>
                <a:gd name="connsiteX8" fmla="*/ 1741 w 10000"/>
                <a:gd name="connsiteY8" fmla="*/ 3630 h 9688"/>
                <a:gd name="connsiteX9" fmla="*/ 2266 w 10000"/>
                <a:gd name="connsiteY9" fmla="*/ 3856 h 9688"/>
                <a:gd name="connsiteX10" fmla="*/ 2921 w 10000"/>
                <a:gd name="connsiteY10" fmla="*/ 4323 h 9688"/>
                <a:gd name="connsiteX11" fmla="*/ 3314 w 10000"/>
                <a:gd name="connsiteY11" fmla="*/ 4793 h 9688"/>
                <a:gd name="connsiteX12" fmla="*/ 3707 w 10000"/>
                <a:gd name="connsiteY12" fmla="*/ 5088 h 9688"/>
                <a:gd name="connsiteX13" fmla="*/ 4002 w 10000"/>
                <a:gd name="connsiteY13" fmla="*/ 5470 h 9688"/>
                <a:gd name="connsiteX14" fmla="*/ 4134 w 10000"/>
                <a:gd name="connsiteY14" fmla="*/ 5782 h 9688"/>
                <a:gd name="connsiteX15" fmla="*/ 4002 w 10000"/>
                <a:gd name="connsiteY15" fmla="*/ 6459 h 9688"/>
                <a:gd name="connsiteX16" fmla="*/ 3839 w 10000"/>
                <a:gd name="connsiteY16" fmla="*/ 7657 h 9688"/>
                <a:gd name="connsiteX17" fmla="*/ 5183 w 10000"/>
                <a:gd name="connsiteY17" fmla="*/ 8681 h 9688"/>
                <a:gd name="connsiteX18" fmla="*/ 5903 w 10000"/>
                <a:gd name="connsiteY18" fmla="*/ 8941 h 9688"/>
                <a:gd name="connsiteX19" fmla="*/ 6199 w 10000"/>
                <a:gd name="connsiteY19" fmla="*/ 9063 h 9688"/>
                <a:gd name="connsiteX20" fmla="*/ 6755 w 10000"/>
                <a:gd name="connsiteY20" fmla="*/ 9219 h 9688"/>
                <a:gd name="connsiteX21" fmla="*/ 7869 w 10000"/>
                <a:gd name="connsiteY21" fmla="*/ 9376 h 9688"/>
                <a:gd name="connsiteX22" fmla="*/ 8427 w 10000"/>
                <a:gd name="connsiteY22" fmla="*/ 9480 h 9688"/>
                <a:gd name="connsiteX23" fmla="*/ 10000 w 10000"/>
                <a:gd name="connsiteY23" fmla="*/ 9636 h 9688"/>
                <a:gd name="connsiteX0" fmla="*/ 4731 w 10000"/>
                <a:gd name="connsiteY0" fmla="*/ 0 h 10126"/>
                <a:gd name="connsiteX1" fmla="*/ 2561 w 10000"/>
                <a:gd name="connsiteY1" fmla="*/ 504 h 10126"/>
                <a:gd name="connsiteX2" fmla="*/ 220 w 10000"/>
                <a:gd name="connsiteY2" fmla="*/ 768 h 10126"/>
                <a:gd name="connsiteX3" fmla="*/ 229 w 10000"/>
                <a:gd name="connsiteY3" fmla="*/ 1564 h 10126"/>
                <a:gd name="connsiteX4" fmla="*/ 1839 w 10000"/>
                <a:gd name="connsiteY4" fmla="*/ 2438 h 10126"/>
                <a:gd name="connsiteX5" fmla="*/ 2528 w 10000"/>
                <a:gd name="connsiteY5" fmla="*/ 2922 h 10126"/>
                <a:gd name="connsiteX6" fmla="*/ 2855 w 10000"/>
                <a:gd name="connsiteY6" fmla="*/ 3244 h 10126"/>
                <a:gd name="connsiteX7" fmla="*/ 2069 w 10000"/>
                <a:gd name="connsiteY7" fmla="*/ 3657 h 10126"/>
                <a:gd name="connsiteX8" fmla="*/ 1741 w 10000"/>
                <a:gd name="connsiteY8" fmla="*/ 3873 h 10126"/>
                <a:gd name="connsiteX9" fmla="*/ 2266 w 10000"/>
                <a:gd name="connsiteY9" fmla="*/ 4106 h 10126"/>
                <a:gd name="connsiteX10" fmla="*/ 2921 w 10000"/>
                <a:gd name="connsiteY10" fmla="*/ 4588 h 10126"/>
                <a:gd name="connsiteX11" fmla="*/ 3314 w 10000"/>
                <a:gd name="connsiteY11" fmla="*/ 5073 h 10126"/>
                <a:gd name="connsiteX12" fmla="*/ 3707 w 10000"/>
                <a:gd name="connsiteY12" fmla="*/ 5378 h 10126"/>
                <a:gd name="connsiteX13" fmla="*/ 4002 w 10000"/>
                <a:gd name="connsiteY13" fmla="*/ 5772 h 10126"/>
                <a:gd name="connsiteX14" fmla="*/ 4134 w 10000"/>
                <a:gd name="connsiteY14" fmla="*/ 6094 h 10126"/>
                <a:gd name="connsiteX15" fmla="*/ 4002 w 10000"/>
                <a:gd name="connsiteY15" fmla="*/ 6793 h 10126"/>
                <a:gd name="connsiteX16" fmla="*/ 3839 w 10000"/>
                <a:gd name="connsiteY16" fmla="*/ 8030 h 10126"/>
                <a:gd name="connsiteX17" fmla="*/ 5183 w 10000"/>
                <a:gd name="connsiteY17" fmla="*/ 9087 h 10126"/>
                <a:gd name="connsiteX18" fmla="*/ 5903 w 10000"/>
                <a:gd name="connsiteY18" fmla="*/ 9355 h 10126"/>
                <a:gd name="connsiteX19" fmla="*/ 6199 w 10000"/>
                <a:gd name="connsiteY19" fmla="*/ 9481 h 10126"/>
                <a:gd name="connsiteX20" fmla="*/ 6755 w 10000"/>
                <a:gd name="connsiteY20" fmla="*/ 9642 h 10126"/>
                <a:gd name="connsiteX21" fmla="*/ 7869 w 10000"/>
                <a:gd name="connsiteY21" fmla="*/ 9804 h 10126"/>
                <a:gd name="connsiteX22" fmla="*/ 8427 w 10000"/>
                <a:gd name="connsiteY22" fmla="*/ 9911 h 10126"/>
                <a:gd name="connsiteX23" fmla="*/ 10000 w 10000"/>
                <a:gd name="connsiteY23" fmla="*/ 10072 h 1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000" h="10126">
                  <a:moveTo>
                    <a:pt x="4731" y="0"/>
                  </a:moveTo>
                  <a:cubicBezTo>
                    <a:pt x="4666" y="181"/>
                    <a:pt x="2888" y="468"/>
                    <a:pt x="2561" y="504"/>
                  </a:cubicBezTo>
                  <a:cubicBezTo>
                    <a:pt x="2167" y="665"/>
                    <a:pt x="646" y="625"/>
                    <a:pt x="220" y="768"/>
                  </a:cubicBezTo>
                  <a:cubicBezTo>
                    <a:pt x="122" y="1054"/>
                    <a:pt x="0" y="1295"/>
                    <a:pt x="229" y="1564"/>
                  </a:cubicBezTo>
                  <a:cubicBezTo>
                    <a:pt x="295" y="1851"/>
                    <a:pt x="1545" y="2223"/>
                    <a:pt x="1839" y="2438"/>
                  </a:cubicBezTo>
                  <a:cubicBezTo>
                    <a:pt x="1905" y="2618"/>
                    <a:pt x="2331" y="2761"/>
                    <a:pt x="2528" y="2922"/>
                  </a:cubicBezTo>
                  <a:cubicBezTo>
                    <a:pt x="2561" y="3030"/>
                    <a:pt x="2724" y="3156"/>
                    <a:pt x="2855" y="3244"/>
                  </a:cubicBezTo>
                  <a:cubicBezTo>
                    <a:pt x="2823" y="3657"/>
                    <a:pt x="2724" y="3586"/>
                    <a:pt x="2069" y="3657"/>
                  </a:cubicBezTo>
                  <a:cubicBezTo>
                    <a:pt x="1872" y="3729"/>
                    <a:pt x="1774" y="3729"/>
                    <a:pt x="1741" y="3873"/>
                  </a:cubicBezTo>
                  <a:cubicBezTo>
                    <a:pt x="1872" y="3980"/>
                    <a:pt x="2069" y="4034"/>
                    <a:pt x="2266" y="4106"/>
                  </a:cubicBezTo>
                  <a:cubicBezTo>
                    <a:pt x="2429" y="4266"/>
                    <a:pt x="2691" y="4427"/>
                    <a:pt x="2921" y="4588"/>
                  </a:cubicBezTo>
                  <a:cubicBezTo>
                    <a:pt x="2986" y="4768"/>
                    <a:pt x="3118" y="4929"/>
                    <a:pt x="3314" y="5073"/>
                  </a:cubicBezTo>
                  <a:cubicBezTo>
                    <a:pt x="3347" y="5198"/>
                    <a:pt x="3511" y="5306"/>
                    <a:pt x="3707" y="5378"/>
                  </a:cubicBezTo>
                  <a:cubicBezTo>
                    <a:pt x="3839" y="5520"/>
                    <a:pt x="3872" y="5646"/>
                    <a:pt x="4002" y="5772"/>
                  </a:cubicBezTo>
                  <a:cubicBezTo>
                    <a:pt x="4035" y="5898"/>
                    <a:pt x="4101" y="5969"/>
                    <a:pt x="4134" y="6094"/>
                  </a:cubicBezTo>
                  <a:cubicBezTo>
                    <a:pt x="4101" y="6345"/>
                    <a:pt x="4035" y="6541"/>
                    <a:pt x="4002" y="6793"/>
                  </a:cubicBezTo>
                  <a:cubicBezTo>
                    <a:pt x="4035" y="7186"/>
                    <a:pt x="4166" y="7653"/>
                    <a:pt x="3839" y="8030"/>
                  </a:cubicBezTo>
                  <a:cubicBezTo>
                    <a:pt x="3577" y="8765"/>
                    <a:pt x="4363" y="8746"/>
                    <a:pt x="5183" y="9087"/>
                  </a:cubicBezTo>
                  <a:cubicBezTo>
                    <a:pt x="5412" y="9194"/>
                    <a:pt x="5641" y="9265"/>
                    <a:pt x="5903" y="9355"/>
                  </a:cubicBezTo>
                  <a:cubicBezTo>
                    <a:pt x="6001" y="9391"/>
                    <a:pt x="6199" y="9481"/>
                    <a:pt x="6199" y="9481"/>
                  </a:cubicBezTo>
                  <a:cubicBezTo>
                    <a:pt x="6329" y="9588"/>
                    <a:pt x="6526" y="9623"/>
                    <a:pt x="6755" y="9642"/>
                  </a:cubicBezTo>
                  <a:cubicBezTo>
                    <a:pt x="7083" y="9731"/>
                    <a:pt x="7477" y="9768"/>
                    <a:pt x="7869" y="9804"/>
                  </a:cubicBezTo>
                  <a:cubicBezTo>
                    <a:pt x="8066" y="9839"/>
                    <a:pt x="8230" y="9894"/>
                    <a:pt x="8427" y="9911"/>
                  </a:cubicBezTo>
                  <a:cubicBezTo>
                    <a:pt x="8951" y="10126"/>
                    <a:pt x="9279" y="10072"/>
                    <a:pt x="10000" y="1007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27" name="Freeform 81"/>
            <p:cNvSpPr>
              <a:spLocks/>
            </p:cNvSpPr>
            <p:nvPr/>
          </p:nvSpPr>
          <p:spPr bwMode="auto">
            <a:xfrm>
              <a:off x="7189210" y="3944455"/>
              <a:ext cx="147992" cy="23700"/>
            </a:xfrm>
            <a:custGeom>
              <a:avLst/>
              <a:gdLst>
                <a:gd name="T0" fmla="*/ 0 w 105"/>
                <a:gd name="T1" fmla="*/ 6 h 18"/>
                <a:gd name="T2" fmla="*/ 34 w 105"/>
                <a:gd name="T3" fmla="*/ 10 h 18"/>
                <a:gd name="T4" fmla="*/ 66 w 105"/>
                <a:gd name="T5" fmla="*/ 6 h 18"/>
                <a:gd name="T6" fmla="*/ 111 w 105"/>
                <a:gd name="T7" fmla="*/ 18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18"/>
                <a:gd name="T14" fmla="*/ 105 w 105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18">
                  <a:moveTo>
                    <a:pt x="0" y="6"/>
                  </a:moveTo>
                  <a:cubicBezTo>
                    <a:pt x="20" y="7"/>
                    <a:pt x="18" y="7"/>
                    <a:pt x="32" y="10"/>
                  </a:cubicBezTo>
                  <a:cubicBezTo>
                    <a:pt x="50" y="9"/>
                    <a:pt x="49" y="9"/>
                    <a:pt x="62" y="6"/>
                  </a:cubicBezTo>
                  <a:cubicBezTo>
                    <a:pt x="74" y="0"/>
                    <a:pt x="98" y="4"/>
                    <a:pt x="105" y="18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28" name="Freeform 82"/>
            <p:cNvSpPr>
              <a:spLocks/>
            </p:cNvSpPr>
            <p:nvPr/>
          </p:nvSpPr>
          <p:spPr bwMode="auto">
            <a:xfrm>
              <a:off x="6635610" y="3904954"/>
              <a:ext cx="607041" cy="375254"/>
            </a:xfrm>
            <a:custGeom>
              <a:avLst/>
              <a:gdLst>
                <a:gd name="T0" fmla="*/ 0 w 432"/>
                <a:gd name="T1" fmla="*/ 0 h 276"/>
                <a:gd name="T2" fmla="*/ 23 w 432"/>
                <a:gd name="T3" fmla="*/ 15 h 276"/>
                <a:gd name="T4" fmla="*/ 32 w 432"/>
                <a:gd name="T5" fmla="*/ 37 h 276"/>
                <a:gd name="T6" fmla="*/ 50 w 432"/>
                <a:gd name="T7" fmla="*/ 80 h 276"/>
                <a:gd name="T8" fmla="*/ 85 w 432"/>
                <a:gd name="T9" fmla="*/ 116 h 276"/>
                <a:gd name="T10" fmla="*/ 111 w 432"/>
                <a:gd name="T11" fmla="*/ 122 h 276"/>
                <a:gd name="T12" fmla="*/ 138 w 432"/>
                <a:gd name="T13" fmla="*/ 134 h 276"/>
                <a:gd name="T14" fmla="*/ 158 w 432"/>
                <a:gd name="T15" fmla="*/ 140 h 276"/>
                <a:gd name="T16" fmla="*/ 176 w 432"/>
                <a:gd name="T17" fmla="*/ 151 h 276"/>
                <a:gd name="T18" fmla="*/ 217 w 432"/>
                <a:gd name="T19" fmla="*/ 179 h 276"/>
                <a:gd name="T20" fmla="*/ 246 w 432"/>
                <a:gd name="T21" fmla="*/ 208 h 276"/>
                <a:gd name="T22" fmla="*/ 281 w 432"/>
                <a:gd name="T23" fmla="*/ 227 h 276"/>
                <a:gd name="T24" fmla="*/ 299 w 432"/>
                <a:gd name="T25" fmla="*/ 233 h 276"/>
                <a:gd name="T26" fmla="*/ 337 w 432"/>
                <a:gd name="T27" fmla="*/ 243 h 276"/>
                <a:gd name="T28" fmla="*/ 372 w 432"/>
                <a:gd name="T29" fmla="*/ 262 h 276"/>
                <a:gd name="T30" fmla="*/ 388 w 432"/>
                <a:gd name="T31" fmla="*/ 268 h 276"/>
                <a:gd name="T32" fmla="*/ 419 w 432"/>
                <a:gd name="T33" fmla="*/ 279 h 276"/>
                <a:gd name="T34" fmla="*/ 445 w 432"/>
                <a:gd name="T35" fmla="*/ 290 h 276"/>
                <a:gd name="T36" fmla="*/ 454 w 432"/>
                <a:gd name="T37" fmla="*/ 294 h 2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2"/>
                <a:gd name="T58" fmla="*/ 0 h 276"/>
                <a:gd name="T59" fmla="*/ 432 w 432"/>
                <a:gd name="T60" fmla="*/ 276 h 2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2" h="276">
                  <a:moveTo>
                    <a:pt x="0" y="0"/>
                  </a:moveTo>
                  <a:cubicBezTo>
                    <a:pt x="8" y="4"/>
                    <a:pt x="13" y="10"/>
                    <a:pt x="21" y="15"/>
                  </a:cubicBezTo>
                  <a:cubicBezTo>
                    <a:pt x="22" y="22"/>
                    <a:pt x="27" y="28"/>
                    <a:pt x="30" y="35"/>
                  </a:cubicBezTo>
                  <a:cubicBezTo>
                    <a:pt x="33" y="53"/>
                    <a:pt x="27" y="72"/>
                    <a:pt x="48" y="75"/>
                  </a:cubicBezTo>
                  <a:cubicBezTo>
                    <a:pt x="61" y="85"/>
                    <a:pt x="63" y="104"/>
                    <a:pt x="81" y="108"/>
                  </a:cubicBezTo>
                  <a:cubicBezTo>
                    <a:pt x="89" y="114"/>
                    <a:pt x="93" y="113"/>
                    <a:pt x="105" y="114"/>
                  </a:cubicBezTo>
                  <a:cubicBezTo>
                    <a:pt x="113" y="118"/>
                    <a:pt x="123" y="124"/>
                    <a:pt x="132" y="126"/>
                  </a:cubicBezTo>
                  <a:cubicBezTo>
                    <a:pt x="138" y="129"/>
                    <a:pt x="144" y="131"/>
                    <a:pt x="150" y="132"/>
                  </a:cubicBezTo>
                  <a:cubicBezTo>
                    <a:pt x="156" y="135"/>
                    <a:pt x="161" y="140"/>
                    <a:pt x="168" y="141"/>
                  </a:cubicBezTo>
                  <a:cubicBezTo>
                    <a:pt x="183" y="149"/>
                    <a:pt x="196" y="153"/>
                    <a:pt x="207" y="168"/>
                  </a:cubicBezTo>
                  <a:cubicBezTo>
                    <a:pt x="210" y="181"/>
                    <a:pt x="221" y="192"/>
                    <a:pt x="234" y="195"/>
                  </a:cubicBezTo>
                  <a:cubicBezTo>
                    <a:pt x="244" y="202"/>
                    <a:pt x="255" y="211"/>
                    <a:pt x="267" y="213"/>
                  </a:cubicBezTo>
                  <a:cubicBezTo>
                    <a:pt x="273" y="216"/>
                    <a:pt x="279" y="218"/>
                    <a:pt x="285" y="219"/>
                  </a:cubicBezTo>
                  <a:cubicBezTo>
                    <a:pt x="295" y="224"/>
                    <a:pt x="310" y="226"/>
                    <a:pt x="321" y="228"/>
                  </a:cubicBezTo>
                  <a:cubicBezTo>
                    <a:pt x="330" y="235"/>
                    <a:pt x="343" y="244"/>
                    <a:pt x="354" y="246"/>
                  </a:cubicBezTo>
                  <a:cubicBezTo>
                    <a:pt x="359" y="249"/>
                    <a:pt x="363" y="251"/>
                    <a:pt x="369" y="252"/>
                  </a:cubicBezTo>
                  <a:cubicBezTo>
                    <a:pt x="377" y="258"/>
                    <a:pt x="389" y="260"/>
                    <a:pt x="399" y="261"/>
                  </a:cubicBezTo>
                  <a:cubicBezTo>
                    <a:pt x="407" y="265"/>
                    <a:pt x="415" y="267"/>
                    <a:pt x="423" y="272"/>
                  </a:cubicBezTo>
                  <a:cubicBezTo>
                    <a:pt x="426" y="274"/>
                    <a:pt x="432" y="276"/>
                    <a:pt x="432" y="27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29" name="Freeform 83"/>
            <p:cNvSpPr>
              <a:spLocks/>
            </p:cNvSpPr>
            <p:nvPr/>
          </p:nvSpPr>
          <p:spPr bwMode="auto">
            <a:xfrm>
              <a:off x="4118379" y="3261097"/>
              <a:ext cx="141140" cy="155368"/>
            </a:xfrm>
            <a:custGeom>
              <a:avLst/>
              <a:gdLst>
                <a:gd name="T0" fmla="*/ 67 w 100"/>
                <a:gd name="T1" fmla="*/ 0 h 114"/>
                <a:gd name="T2" fmla="*/ 90 w 100"/>
                <a:gd name="T3" fmla="*/ 26 h 114"/>
                <a:gd name="T4" fmla="*/ 104 w 100"/>
                <a:gd name="T5" fmla="*/ 57 h 114"/>
                <a:gd name="T6" fmla="*/ 93 w 100"/>
                <a:gd name="T7" fmla="*/ 73 h 114"/>
                <a:gd name="T8" fmla="*/ 12 w 100"/>
                <a:gd name="T9" fmla="*/ 81 h 114"/>
                <a:gd name="T10" fmla="*/ 25 w 100"/>
                <a:gd name="T11" fmla="*/ 96 h 114"/>
                <a:gd name="T12" fmla="*/ 43 w 100"/>
                <a:gd name="T13" fmla="*/ 109 h 114"/>
                <a:gd name="T14" fmla="*/ 64 w 100"/>
                <a:gd name="T15" fmla="*/ 122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"/>
                <a:gd name="T25" fmla="*/ 0 h 114"/>
                <a:gd name="T26" fmla="*/ 100 w 100"/>
                <a:gd name="T27" fmla="*/ 114 h 114"/>
                <a:gd name="connsiteX0" fmla="*/ 6300 w 10000"/>
                <a:gd name="connsiteY0" fmla="*/ 0 h 10000"/>
                <a:gd name="connsiteX1" fmla="*/ 8400 w 10000"/>
                <a:gd name="connsiteY1" fmla="*/ 2105 h 10000"/>
                <a:gd name="connsiteX2" fmla="*/ 9800 w 10000"/>
                <a:gd name="connsiteY2" fmla="*/ 4649 h 10000"/>
                <a:gd name="connsiteX3" fmla="*/ 8700 w 10000"/>
                <a:gd name="connsiteY3" fmla="*/ 6053 h 10000"/>
                <a:gd name="connsiteX4" fmla="*/ 1200 w 10000"/>
                <a:gd name="connsiteY4" fmla="*/ 6579 h 10000"/>
                <a:gd name="connsiteX5" fmla="*/ 2300 w 10000"/>
                <a:gd name="connsiteY5" fmla="*/ 7895 h 10000"/>
                <a:gd name="connsiteX6" fmla="*/ 3425 w 10000"/>
                <a:gd name="connsiteY6" fmla="*/ 9473 h 10000"/>
                <a:gd name="connsiteX7" fmla="*/ 6000 w 10000"/>
                <a:gd name="connsiteY7" fmla="*/ 10000 h 10000"/>
                <a:gd name="connsiteX0" fmla="*/ 6300 w 10000"/>
                <a:gd name="connsiteY0" fmla="*/ 0 h 10000"/>
                <a:gd name="connsiteX1" fmla="*/ 8400 w 10000"/>
                <a:gd name="connsiteY1" fmla="*/ 2105 h 10000"/>
                <a:gd name="connsiteX2" fmla="*/ 9800 w 10000"/>
                <a:gd name="connsiteY2" fmla="*/ 4649 h 10000"/>
                <a:gd name="connsiteX3" fmla="*/ 8700 w 10000"/>
                <a:gd name="connsiteY3" fmla="*/ 6053 h 10000"/>
                <a:gd name="connsiteX4" fmla="*/ 1200 w 10000"/>
                <a:gd name="connsiteY4" fmla="*/ 6579 h 10000"/>
                <a:gd name="connsiteX5" fmla="*/ 1456 w 10000"/>
                <a:gd name="connsiteY5" fmla="*/ 8202 h 10000"/>
                <a:gd name="connsiteX6" fmla="*/ 3425 w 10000"/>
                <a:gd name="connsiteY6" fmla="*/ 9473 h 10000"/>
                <a:gd name="connsiteX7" fmla="*/ 6000 w 10000"/>
                <a:gd name="connsiteY7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6300" y="0"/>
                  </a:moveTo>
                  <a:cubicBezTo>
                    <a:pt x="6700" y="789"/>
                    <a:pt x="7600" y="1579"/>
                    <a:pt x="8400" y="2105"/>
                  </a:cubicBezTo>
                  <a:cubicBezTo>
                    <a:pt x="8800" y="2982"/>
                    <a:pt x="9300" y="3772"/>
                    <a:pt x="9800" y="4649"/>
                  </a:cubicBezTo>
                  <a:cubicBezTo>
                    <a:pt x="10000" y="5439"/>
                    <a:pt x="9600" y="5877"/>
                    <a:pt x="8700" y="6053"/>
                  </a:cubicBezTo>
                  <a:cubicBezTo>
                    <a:pt x="6800" y="6842"/>
                    <a:pt x="2600" y="6579"/>
                    <a:pt x="1200" y="6579"/>
                  </a:cubicBezTo>
                  <a:cubicBezTo>
                    <a:pt x="0" y="7105"/>
                    <a:pt x="856" y="8114"/>
                    <a:pt x="1456" y="8202"/>
                  </a:cubicBezTo>
                  <a:cubicBezTo>
                    <a:pt x="2056" y="8553"/>
                    <a:pt x="2825" y="9122"/>
                    <a:pt x="3425" y="9473"/>
                  </a:cubicBezTo>
                  <a:cubicBezTo>
                    <a:pt x="3925" y="9999"/>
                    <a:pt x="5200" y="9737"/>
                    <a:pt x="6000" y="1000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30" name="Freeform 84"/>
            <p:cNvSpPr>
              <a:spLocks/>
            </p:cNvSpPr>
            <p:nvPr/>
          </p:nvSpPr>
          <p:spPr bwMode="auto">
            <a:xfrm>
              <a:off x="4528097" y="4001072"/>
              <a:ext cx="956466" cy="578023"/>
            </a:xfrm>
            <a:custGeom>
              <a:avLst/>
              <a:gdLst>
                <a:gd name="T0" fmla="*/ 0 w 682"/>
                <a:gd name="T1" fmla="*/ 0 h 426"/>
                <a:gd name="T2" fmla="*/ 15 w 682"/>
                <a:gd name="T3" fmla="*/ 7 h 426"/>
                <a:gd name="T4" fmla="*/ 45 w 682"/>
                <a:gd name="T5" fmla="*/ 9 h 426"/>
                <a:gd name="T6" fmla="*/ 97 w 682"/>
                <a:gd name="T7" fmla="*/ 7 h 426"/>
                <a:gd name="T8" fmla="*/ 106 w 682"/>
                <a:gd name="T9" fmla="*/ 10 h 426"/>
                <a:gd name="T10" fmla="*/ 123 w 682"/>
                <a:gd name="T11" fmla="*/ 27 h 426"/>
                <a:gd name="T12" fmla="*/ 150 w 682"/>
                <a:gd name="T13" fmla="*/ 48 h 426"/>
                <a:gd name="T14" fmla="*/ 182 w 682"/>
                <a:gd name="T15" fmla="*/ 59 h 426"/>
                <a:gd name="T16" fmla="*/ 202 w 682"/>
                <a:gd name="T17" fmla="*/ 80 h 426"/>
                <a:gd name="T18" fmla="*/ 214 w 682"/>
                <a:gd name="T19" fmla="*/ 99 h 426"/>
                <a:gd name="T20" fmla="*/ 289 w 682"/>
                <a:gd name="T21" fmla="*/ 179 h 426"/>
                <a:gd name="T22" fmla="*/ 317 w 682"/>
                <a:gd name="T23" fmla="*/ 199 h 426"/>
                <a:gd name="T24" fmla="*/ 375 w 682"/>
                <a:gd name="T25" fmla="*/ 234 h 426"/>
                <a:gd name="T26" fmla="*/ 396 w 682"/>
                <a:gd name="T27" fmla="*/ 240 h 426"/>
                <a:gd name="T28" fmla="*/ 487 w 682"/>
                <a:gd name="T29" fmla="*/ 236 h 426"/>
                <a:gd name="T30" fmla="*/ 544 w 682"/>
                <a:gd name="T31" fmla="*/ 227 h 426"/>
                <a:gd name="T32" fmla="*/ 675 w 682"/>
                <a:gd name="T33" fmla="*/ 300 h 426"/>
                <a:gd name="T34" fmla="*/ 701 w 682"/>
                <a:gd name="T35" fmla="*/ 333 h 426"/>
                <a:gd name="T36" fmla="*/ 707 w 682"/>
                <a:gd name="T37" fmla="*/ 361 h 426"/>
                <a:gd name="T38" fmla="*/ 701 w 682"/>
                <a:gd name="T39" fmla="*/ 408 h 426"/>
                <a:gd name="T40" fmla="*/ 713 w 682"/>
                <a:gd name="T41" fmla="*/ 447 h 426"/>
                <a:gd name="T42" fmla="*/ 714 w 682"/>
                <a:gd name="T43" fmla="*/ 452 h 4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82"/>
                <a:gd name="T67" fmla="*/ 0 h 426"/>
                <a:gd name="T68" fmla="*/ 682 w 682"/>
                <a:gd name="T69" fmla="*/ 426 h 4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82" h="426">
                  <a:moveTo>
                    <a:pt x="0" y="0"/>
                  </a:moveTo>
                  <a:cubicBezTo>
                    <a:pt x="5" y="4"/>
                    <a:pt x="8" y="6"/>
                    <a:pt x="15" y="7"/>
                  </a:cubicBezTo>
                  <a:cubicBezTo>
                    <a:pt x="25" y="12"/>
                    <a:pt x="31" y="10"/>
                    <a:pt x="43" y="9"/>
                  </a:cubicBezTo>
                  <a:cubicBezTo>
                    <a:pt x="61" y="4"/>
                    <a:pt x="71" y="6"/>
                    <a:pt x="93" y="7"/>
                  </a:cubicBezTo>
                  <a:cubicBezTo>
                    <a:pt x="96" y="8"/>
                    <a:pt x="99" y="8"/>
                    <a:pt x="102" y="10"/>
                  </a:cubicBezTo>
                  <a:cubicBezTo>
                    <a:pt x="108" y="14"/>
                    <a:pt x="110" y="21"/>
                    <a:pt x="117" y="25"/>
                  </a:cubicBezTo>
                  <a:cubicBezTo>
                    <a:pt x="123" y="36"/>
                    <a:pt x="132" y="44"/>
                    <a:pt x="144" y="46"/>
                  </a:cubicBezTo>
                  <a:cubicBezTo>
                    <a:pt x="147" y="48"/>
                    <a:pt x="168" y="54"/>
                    <a:pt x="174" y="55"/>
                  </a:cubicBezTo>
                  <a:cubicBezTo>
                    <a:pt x="180" y="62"/>
                    <a:pt x="186" y="68"/>
                    <a:pt x="192" y="76"/>
                  </a:cubicBezTo>
                  <a:cubicBezTo>
                    <a:pt x="193" y="83"/>
                    <a:pt x="198" y="89"/>
                    <a:pt x="204" y="93"/>
                  </a:cubicBezTo>
                  <a:cubicBezTo>
                    <a:pt x="226" y="121"/>
                    <a:pt x="245" y="150"/>
                    <a:pt x="276" y="169"/>
                  </a:cubicBezTo>
                  <a:cubicBezTo>
                    <a:pt x="282" y="177"/>
                    <a:pt x="293" y="185"/>
                    <a:pt x="303" y="187"/>
                  </a:cubicBezTo>
                  <a:cubicBezTo>
                    <a:pt x="316" y="196"/>
                    <a:pt x="343" y="218"/>
                    <a:pt x="358" y="220"/>
                  </a:cubicBezTo>
                  <a:cubicBezTo>
                    <a:pt x="364" y="223"/>
                    <a:pt x="371" y="225"/>
                    <a:pt x="378" y="226"/>
                  </a:cubicBezTo>
                  <a:cubicBezTo>
                    <a:pt x="413" y="225"/>
                    <a:pt x="434" y="225"/>
                    <a:pt x="465" y="222"/>
                  </a:cubicBezTo>
                  <a:cubicBezTo>
                    <a:pt x="482" y="217"/>
                    <a:pt x="502" y="215"/>
                    <a:pt x="520" y="213"/>
                  </a:cubicBezTo>
                  <a:cubicBezTo>
                    <a:pt x="589" y="196"/>
                    <a:pt x="614" y="235"/>
                    <a:pt x="645" y="282"/>
                  </a:cubicBezTo>
                  <a:cubicBezTo>
                    <a:pt x="652" y="293"/>
                    <a:pt x="663" y="301"/>
                    <a:pt x="669" y="313"/>
                  </a:cubicBezTo>
                  <a:cubicBezTo>
                    <a:pt x="671" y="322"/>
                    <a:pt x="673" y="330"/>
                    <a:pt x="675" y="340"/>
                  </a:cubicBezTo>
                  <a:cubicBezTo>
                    <a:pt x="674" y="356"/>
                    <a:pt x="672" y="369"/>
                    <a:pt x="669" y="384"/>
                  </a:cubicBezTo>
                  <a:cubicBezTo>
                    <a:pt x="670" y="400"/>
                    <a:pt x="672" y="408"/>
                    <a:pt x="681" y="421"/>
                  </a:cubicBezTo>
                  <a:cubicBezTo>
                    <a:pt x="681" y="423"/>
                    <a:pt x="682" y="426"/>
                    <a:pt x="682" y="42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31" name="Freeform 85"/>
            <p:cNvSpPr>
              <a:spLocks/>
            </p:cNvSpPr>
            <p:nvPr/>
          </p:nvSpPr>
          <p:spPr bwMode="auto">
            <a:xfrm>
              <a:off x="6288926" y="4448744"/>
              <a:ext cx="1067460" cy="397638"/>
            </a:xfrm>
            <a:custGeom>
              <a:avLst/>
              <a:gdLst>
                <a:gd name="T0" fmla="*/ 0 w 779"/>
                <a:gd name="T1" fmla="*/ 158 h 302"/>
                <a:gd name="T2" fmla="*/ 40 w 779"/>
                <a:gd name="T3" fmla="*/ 152 h 302"/>
                <a:gd name="T4" fmla="*/ 73 w 779"/>
                <a:gd name="T5" fmla="*/ 143 h 302"/>
                <a:gd name="T6" fmla="*/ 116 w 779"/>
                <a:gd name="T7" fmla="*/ 118 h 302"/>
                <a:gd name="T8" fmla="*/ 131 w 779"/>
                <a:gd name="T9" fmla="*/ 112 h 302"/>
                <a:gd name="T10" fmla="*/ 152 w 779"/>
                <a:gd name="T11" fmla="*/ 105 h 302"/>
                <a:gd name="T12" fmla="*/ 180 w 779"/>
                <a:gd name="T13" fmla="*/ 99 h 302"/>
                <a:gd name="T14" fmla="*/ 199 w 779"/>
                <a:gd name="T15" fmla="*/ 93 h 302"/>
                <a:gd name="T16" fmla="*/ 214 w 779"/>
                <a:gd name="T17" fmla="*/ 87 h 302"/>
                <a:gd name="T18" fmla="*/ 229 w 779"/>
                <a:gd name="T19" fmla="*/ 81 h 302"/>
                <a:gd name="T20" fmla="*/ 257 w 779"/>
                <a:gd name="T21" fmla="*/ 71 h 302"/>
                <a:gd name="T22" fmla="*/ 287 w 779"/>
                <a:gd name="T23" fmla="*/ 59 h 302"/>
                <a:gd name="T24" fmla="*/ 309 w 779"/>
                <a:gd name="T25" fmla="*/ 50 h 302"/>
                <a:gd name="T26" fmla="*/ 327 w 779"/>
                <a:gd name="T27" fmla="*/ 40 h 302"/>
                <a:gd name="T28" fmla="*/ 416 w 779"/>
                <a:gd name="T29" fmla="*/ 25 h 302"/>
                <a:gd name="T30" fmla="*/ 499 w 779"/>
                <a:gd name="T31" fmla="*/ 26 h 302"/>
                <a:gd name="T32" fmla="*/ 551 w 779"/>
                <a:gd name="T33" fmla="*/ 38 h 302"/>
                <a:gd name="T34" fmla="*/ 607 w 779"/>
                <a:gd name="T35" fmla="*/ 34 h 302"/>
                <a:gd name="T36" fmla="*/ 622 w 779"/>
                <a:gd name="T37" fmla="*/ 28 h 302"/>
                <a:gd name="T38" fmla="*/ 643 w 779"/>
                <a:gd name="T39" fmla="*/ 22 h 302"/>
                <a:gd name="T40" fmla="*/ 671 w 779"/>
                <a:gd name="T41" fmla="*/ 13 h 302"/>
                <a:gd name="T42" fmla="*/ 680 w 779"/>
                <a:gd name="T43" fmla="*/ 9 h 302"/>
                <a:gd name="T44" fmla="*/ 692 w 779"/>
                <a:gd name="T45" fmla="*/ 0 h 302"/>
                <a:gd name="T46" fmla="*/ 715 w 779"/>
                <a:gd name="T47" fmla="*/ 1 h 302"/>
                <a:gd name="T48" fmla="*/ 738 w 779"/>
                <a:gd name="T49" fmla="*/ 7 h 302"/>
                <a:gd name="T50" fmla="*/ 748 w 779"/>
                <a:gd name="T51" fmla="*/ 23 h 302"/>
                <a:gd name="T52" fmla="*/ 757 w 779"/>
                <a:gd name="T53" fmla="*/ 51 h 302"/>
                <a:gd name="T54" fmla="*/ 763 w 779"/>
                <a:gd name="T55" fmla="*/ 75 h 302"/>
                <a:gd name="T56" fmla="*/ 761 w 779"/>
                <a:gd name="T57" fmla="*/ 146 h 302"/>
                <a:gd name="T58" fmla="*/ 737 w 779"/>
                <a:gd name="T59" fmla="*/ 200 h 302"/>
                <a:gd name="T60" fmla="*/ 743 w 779"/>
                <a:gd name="T61" fmla="*/ 180 h 302"/>
                <a:gd name="T62" fmla="*/ 733 w 779"/>
                <a:gd name="T63" fmla="*/ 264 h 302"/>
                <a:gd name="T64" fmla="*/ 779 w 779"/>
                <a:gd name="T65" fmla="*/ 302 h 3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302"/>
                <a:gd name="T101" fmla="*/ 779 w 779"/>
                <a:gd name="T102" fmla="*/ 302 h 3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302">
                  <a:moveTo>
                    <a:pt x="0" y="158"/>
                  </a:moveTo>
                  <a:cubicBezTo>
                    <a:pt x="14" y="157"/>
                    <a:pt x="26" y="154"/>
                    <a:pt x="40" y="152"/>
                  </a:cubicBezTo>
                  <a:cubicBezTo>
                    <a:pt x="50" y="148"/>
                    <a:pt x="61" y="145"/>
                    <a:pt x="73" y="143"/>
                  </a:cubicBezTo>
                  <a:cubicBezTo>
                    <a:pt x="84" y="134"/>
                    <a:pt x="102" y="121"/>
                    <a:pt x="116" y="118"/>
                  </a:cubicBezTo>
                  <a:cubicBezTo>
                    <a:pt x="121" y="115"/>
                    <a:pt x="125" y="113"/>
                    <a:pt x="131" y="112"/>
                  </a:cubicBezTo>
                  <a:cubicBezTo>
                    <a:pt x="138" y="108"/>
                    <a:pt x="145" y="106"/>
                    <a:pt x="152" y="105"/>
                  </a:cubicBezTo>
                  <a:cubicBezTo>
                    <a:pt x="162" y="102"/>
                    <a:pt x="171" y="101"/>
                    <a:pt x="180" y="99"/>
                  </a:cubicBezTo>
                  <a:cubicBezTo>
                    <a:pt x="186" y="96"/>
                    <a:pt x="193" y="94"/>
                    <a:pt x="199" y="93"/>
                  </a:cubicBezTo>
                  <a:cubicBezTo>
                    <a:pt x="205" y="91"/>
                    <a:pt x="208" y="88"/>
                    <a:pt x="214" y="87"/>
                  </a:cubicBezTo>
                  <a:cubicBezTo>
                    <a:pt x="219" y="84"/>
                    <a:pt x="223" y="82"/>
                    <a:pt x="229" y="81"/>
                  </a:cubicBezTo>
                  <a:cubicBezTo>
                    <a:pt x="238" y="76"/>
                    <a:pt x="246" y="73"/>
                    <a:pt x="257" y="71"/>
                  </a:cubicBezTo>
                  <a:cubicBezTo>
                    <a:pt x="266" y="66"/>
                    <a:pt x="277" y="61"/>
                    <a:pt x="287" y="59"/>
                  </a:cubicBezTo>
                  <a:cubicBezTo>
                    <a:pt x="295" y="55"/>
                    <a:pt x="301" y="51"/>
                    <a:pt x="309" y="50"/>
                  </a:cubicBezTo>
                  <a:cubicBezTo>
                    <a:pt x="314" y="45"/>
                    <a:pt x="321" y="41"/>
                    <a:pt x="327" y="40"/>
                  </a:cubicBezTo>
                  <a:cubicBezTo>
                    <a:pt x="353" y="27"/>
                    <a:pt x="388" y="27"/>
                    <a:pt x="416" y="25"/>
                  </a:cubicBezTo>
                  <a:cubicBezTo>
                    <a:pt x="444" y="25"/>
                    <a:pt x="472" y="25"/>
                    <a:pt x="499" y="26"/>
                  </a:cubicBezTo>
                  <a:cubicBezTo>
                    <a:pt x="515" y="27"/>
                    <a:pt x="534" y="36"/>
                    <a:pt x="551" y="38"/>
                  </a:cubicBezTo>
                  <a:cubicBezTo>
                    <a:pt x="576" y="37"/>
                    <a:pt x="586" y="37"/>
                    <a:pt x="607" y="34"/>
                  </a:cubicBezTo>
                  <a:cubicBezTo>
                    <a:pt x="612" y="31"/>
                    <a:pt x="616" y="29"/>
                    <a:pt x="622" y="28"/>
                  </a:cubicBezTo>
                  <a:cubicBezTo>
                    <a:pt x="628" y="25"/>
                    <a:pt x="636" y="23"/>
                    <a:pt x="643" y="22"/>
                  </a:cubicBezTo>
                  <a:cubicBezTo>
                    <a:pt x="652" y="18"/>
                    <a:pt x="671" y="13"/>
                    <a:pt x="671" y="13"/>
                  </a:cubicBezTo>
                  <a:cubicBezTo>
                    <a:pt x="674" y="11"/>
                    <a:pt x="677" y="11"/>
                    <a:pt x="680" y="9"/>
                  </a:cubicBezTo>
                  <a:cubicBezTo>
                    <a:pt x="686" y="5"/>
                    <a:pt x="684" y="2"/>
                    <a:pt x="692" y="0"/>
                  </a:cubicBezTo>
                  <a:cubicBezTo>
                    <a:pt x="700" y="0"/>
                    <a:pt x="708" y="0"/>
                    <a:pt x="715" y="1"/>
                  </a:cubicBezTo>
                  <a:cubicBezTo>
                    <a:pt x="721" y="2"/>
                    <a:pt x="738" y="7"/>
                    <a:pt x="738" y="7"/>
                  </a:cubicBezTo>
                  <a:cubicBezTo>
                    <a:pt x="742" y="13"/>
                    <a:pt x="749" y="12"/>
                    <a:pt x="748" y="23"/>
                  </a:cubicBezTo>
                  <a:cubicBezTo>
                    <a:pt x="749" y="29"/>
                    <a:pt x="753" y="44"/>
                    <a:pt x="757" y="51"/>
                  </a:cubicBezTo>
                  <a:cubicBezTo>
                    <a:pt x="759" y="59"/>
                    <a:pt x="761" y="67"/>
                    <a:pt x="763" y="75"/>
                  </a:cubicBezTo>
                  <a:cubicBezTo>
                    <a:pt x="762" y="99"/>
                    <a:pt x="762" y="122"/>
                    <a:pt x="761" y="146"/>
                  </a:cubicBezTo>
                  <a:cubicBezTo>
                    <a:pt x="761" y="155"/>
                    <a:pt x="741" y="191"/>
                    <a:pt x="737" y="200"/>
                  </a:cubicBezTo>
                  <a:cubicBezTo>
                    <a:pt x="736" y="202"/>
                    <a:pt x="743" y="180"/>
                    <a:pt x="743" y="180"/>
                  </a:cubicBezTo>
                  <a:cubicBezTo>
                    <a:pt x="742" y="187"/>
                    <a:pt x="729" y="244"/>
                    <a:pt x="733" y="264"/>
                  </a:cubicBezTo>
                  <a:cubicBezTo>
                    <a:pt x="747" y="284"/>
                    <a:pt x="770" y="294"/>
                    <a:pt x="779" y="30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32" name="Freeform 86"/>
            <p:cNvSpPr>
              <a:spLocks/>
            </p:cNvSpPr>
            <p:nvPr/>
          </p:nvSpPr>
          <p:spPr bwMode="auto">
            <a:xfrm>
              <a:off x="5468119" y="4430310"/>
              <a:ext cx="650890" cy="113235"/>
            </a:xfrm>
            <a:custGeom>
              <a:avLst/>
              <a:gdLst>
                <a:gd name="T0" fmla="*/ 0 w 464"/>
                <a:gd name="T1" fmla="*/ 3 h 84"/>
                <a:gd name="T2" fmla="*/ 31 w 464"/>
                <a:gd name="T3" fmla="*/ 12 h 84"/>
                <a:gd name="T4" fmla="*/ 69 w 464"/>
                <a:gd name="T5" fmla="*/ 38 h 84"/>
                <a:gd name="T6" fmla="*/ 96 w 464"/>
                <a:gd name="T7" fmla="*/ 34 h 84"/>
                <a:gd name="T8" fmla="*/ 116 w 464"/>
                <a:gd name="T9" fmla="*/ 23 h 84"/>
                <a:gd name="T10" fmla="*/ 143 w 464"/>
                <a:gd name="T11" fmla="*/ 0 h 84"/>
                <a:gd name="T12" fmla="*/ 181 w 464"/>
                <a:gd name="T13" fmla="*/ 9 h 84"/>
                <a:gd name="T14" fmla="*/ 222 w 464"/>
                <a:gd name="T15" fmla="*/ 8 h 84"/>
                <a:gd name="T16" fmla="*/ 254 w 464"/>
                <a:gd name="T17" fmla="*/ 6 h 84"/>
                <a:gd name="T18" fmla="*/ 289 w 464"/>
                <a:gd name="T19" fmla="*/ 26 h 84"/>
                <a:gd name="T20" fmla="*/ 348 w 464"/>
                <a:gd name="T21" fmla="*/ 18 h 84"/>
                <a:gd name="T22" fmla="*/ 389 w 464"/>
                <a:gd name="T23" fmla="*/ 35 h 84"/>
                <a:gd name="T24" fmla="*/ 407 w 464"/>
                <a:gd name="T25" fmla="*/ 44 h 84"/>
                <a:gd name="T26" fmla="*/ 427 w 464"/>
                <a:gd name="T27" fmla="*/ 53 h 84"/>
                <a:gd name="T28" fmla="*/ 445 w 464"/>
                <a:gd name="T29" fmla="*/ 62 h 84"/>
                <a:gd name="T30" fmla="*/ 486 w 464"/>
                <a:gd name="T31" fmla="*/ 88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4"/>
                <a:gd name="T49" fmla="*/ 0 h 84"/>
                <a:gd name="T50" fmla="*/ 464 w 464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4" h="84">
                  <a:moveTo>
                    <a:pt x="0" y="3"/>
                  </a:moveTo>
                  <a:cubicBezTo>
                    <a:pt x="12" y="5"/>
                    <a:pt x="20" y="5"/>
                    <a:pt x="29" y="12"/>
                  </a:cubicBezTo>
                  <a:cubicBezTo>
                    <a:pt x="36" y="24"/>
                    <a:pt x="52" y="34"/>
                    <a:pt x="65" y="36"/>
                  </a:cubicBezTo>
                  <a:cubicBezTo>
                    <a:pt x="76" y="35"/>
                    <a:pt x="82" y="34"/>
                    <a:pt x="92" y="32"/>
                  </a:cubicBezTo>
                  <a:cubicBezTo>
                    <a:pt x="99" y="29"/>
                    <a:pt x="103" y="24"/>
                    <a:pt x="110" y="21"/>
                  </a:cubicBezTo>
                  <a:cubicBezTo>
                    <a:pt x="118" y="13"/>
                    <a:pt x="127" y="4"/>
                    <a:pt x="137" y="0"/>
                  </a:cubicBezTo>
                  <a:cubicBezTo>
                    <a:pt x="162" y="2"/>
                    <a:pt x="156" y="6"/>
                    <a:pt x="173" y="9"/>
                  </a:cubicBezTo>
                  <a:cubicBezTo>
                    <a:pt x="185" y="15"/>
                    <a:pt x="199" y="10"/>
                    <a:pt x="212" y="8"/>
                  </a:cubicBezTo>
                  <a:cubicBezTo>
                    <a:pt x="222" y="3"/>
                    <a:pt x="230" y="5"/>
                    <a:pt x="242" y="6"/>
                  </a:cubicBezTo>
                  <a:cubicBezTo>
                    <a:pt x="254" y="12"/>
                    <a:pt x="261" y="22"/>
                    <a:pt x="275" y="24"/>
                  </a:cubicBezTo>
                  <a:cubicBezTo>
                    <a:pt x="292" y="24"/>
                    <a:pt x="311" y="16"/>
                    <a:pt x="332" y="18"/>
                  </a:cubicBezTo>
                  <a:cubicBezTo>
                    <a:pt x="338" y="19"/>
                    <a:pt x="364" y="32"/>
                    <a:pt x="371" y="33"/>
                  </a:cubicBezTo>
                  <a:cubicBezTo>
                    <a:pt x="377" y="37"/>
                    <a:pt x="382" y="41"/>
                    <a:pt x="389" y="42"/>
                  </a:cubicBezTo>
                  <a:cubicBezTo>
                    <a:pt x="394" y="46"/>
                    <a:pt x="401" y="50"/>
                    <a:pt x="407" y="51"/>
                  </a:cubicBezTo>
                  <a:cubicBezTo>
                    <a:pt x="413" y="54"/>
                    <a:pt x="418" y="59"/>
                    <a:pt x="425" y="60"/>
                  </a:cubicBezTo>
                  <a:cubicBezTo>
                    <a:pt x="436" y="68"/>
                    <a:pt x="450" y="79"/>
                    <a:pt x="464" y="8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33" name="Freeform 87"/>
            <p:cNvSpPr>
              <a:spLocks/>
            </p:cNvSpPr>
            <p:nvPr/>
          </p:nvSpPr>
          <p:spPr bwMode="auto">
            <a:xfrm>
              <a:off x="6728790" y="4059006"/>
              <a:ext cx="27406" cy="213302"/>
            </a:xfrm>
            <a:custGeom>
              <a:avLst/>
              <a:gdLst>
                <a:gd name="T0" fmla="*/ 13 w 20"/>
                <a:gd name="T1" fmla="*/ 0 h 157"/>
                <a:gd name="T2" fmla="*/ 9 w 20"/>
                <a:gd name="T3" fmla="*/ 23 h 157"/>
                <a:gd name="T4" fmla="*/ 15 w 20"/>
                <a:gd name="T5" fmla="*/ 59 h 157"/>
                <a:gd name="T6" fmla="*/ 7 w 20"/>
                <a:gd name="T7" fmla="*/ 135 h 157"/>
                <a:gd name="T8" fmla="*/ 3 w 20"/>
                <a:gd name="T9" fmla="*/ 155 h 157"/>
                <a:gd name="T10" fmla="*/ 0 w 20"/>
                <a:gd name="T11" fmla="*/ 16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57"/>
                <a:gd name="T20" fmla="*/ 20 w 20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57">
                  <a:moveTo>
                    <a:pt x="13" y="0"/>
                  </a:moveTo>
                  <a:cubicBezTo>
                    <a:pt x="12" y="7"/>
                    <a:pt x="10" y="14"/>
                    <a:pt x="9" y="21"/>
                  </a:cubicBezTo>
                  <a:cubicBezTo>
                    <a:pt x="10" y="34"/>
                    <a:pt x="9" y="44"/>
                    <a:pt x="15" y="55"/>
                  </a:cubicBezTo>
                  <a:cubicBezTo>
                    <a:pt x="20" y="83"/>
                    <a:pt x="19" y="104"/>
                    <a:pt x="7" y="127"/>
                  </a:cubicBezTo>
                  <a:cubicBezTo>
                    <a:pt x="6" y="133"/>
                    <a:pt x="4" y="139"/>
                    <a:pt x="3" y="145"/>
                  </a:cubicBezTo>
                  <a:cubicBezTo>
                    <a:pt x="2" y="149"/>
                    <a:pt x="0" y="157"/>
                    <a:pt x="0" y="157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34" name="Freeform 88"/>
            <p:cNvSpPr>
              <a:spLocks/>
            </p:cNvSpPr>
            <p:nvPr/>
          </p:nvSpPr>
          <p:spPr bwMode="auto">
            <a:xfrm>
              <a:off x="4503432" y="3919438"/>
              <a:ext cx="93180" cy="184335"/>
            </a:xfrm>
            <a:custGeom>
              <a:avLst/>
              <a:gdLst>
                <a:gd name="T0" fmla="*/ 70 w 66"/>
                <a:gd name="T1" fmla="*/ 7 h 135"/>
                <a:gd name="T2" fmla="*/ 48 w 66"/>
                <a:gd name="T3" fmla="*/ 0 h 135"/>
                <a:gd name="T4" fmla="*/ 29 w 66"/>
                <a:gd name="T5" fmla="*/ 6 h 135"/>
                <a:gd name="T6" fmla="*/ 23 w 66"/>
                <a:gd name="T7" fmla="*/ 23 h 135"/>
                <a:gd name="T8" fmla="*/ 21 w 66"/>
                <a:gd name="T9" fmla="*/ 64 h 135"/>
                <a:gd name="T10" fmla="*/ 1 w 66"/>
                <a:gd name="T11" fmla="*/ 88 h 135"/>
                <a:gd name="T12" fmla="*/ 10 w 66"/>
                <a:gd name="T13" fmla="*/ 114 h 135"/>
                <a:gd name="T14" fmla="*/ 21 w 66"/>
                <a:gd name="T15" fmla="*/ 129 h 135"/>
                <a:gd name="T16" fmla="*/ 15 w 66"/>
                <a:gd name="T17" fmla="*/ 14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135"/>
                <a:gd name="T29" fmla="*/ 66 w 66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135">
                  <a:moveTo>
                    <a:pt x="66" y="7"/>
                  </a:moveTo>
                  <a:cubicBezTo>
                    <a:pt x="59" y="6"/>
                    <a:pt x="53" y="1"/>
                    <a:pt x="46" y="0"/>
                  </a:cubicBezTo>
                  <a:cubicBezTo>
                    <a:pt x="37" y="1"/>
                    <a:pt x="35" y="2"/>
                    <a:pt x="27" y="6"/>
                  </a:cubicBezTo>
                  <a:cubicBezTo>
                    <a:pt x="24" y="11"/>
                    <a:pt x="22" y="15"/>
                    <a:pt x="21" y="21"/>
                  </a:cubicBezTo>
                  <a:cubicBezTo>
                    <a:pt x="20" y="34"/>
                    <a:pt x="21" y="47"/>
                    <a:pt x="19" y="60"/>
                  </a:cubicBezTo>
                  <a:cubicBezTo>
                    <a:pt x="18" y="68"/>
                    <a:pt x="5" y="75"/>
                    <a:pt x="1" y="82"/>
                  </a:cubicBezTo>
                  <a:cubicBezTo>
                    <a:pt x="3" y="96"/>
                    <a:pt x="0" y="99"/>
                    <a:pt x="10" y="106"/>
                  </a:cubicBezTo>
                  <a:cubicBezTo>
                    <a:pt x="13" y="112"/>
                    <a:pt x="18" y="113"/>
                    <a:pt x="19" y="120"/>
                  </a:cubicBezTo>
                  <a:cubicBezTo>
                    <a:pt x="18" y="134"/>
                    <a:pt x="22" y="131"/>
                    <a:pt x="15" y="135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35" name="Freeform 89"/>
            <p:cNvSpPr>
              <a:spLocks/>
            </p:cNvSpPr>
            <p:nvPr/>
          </p:nvSpPr>
          <p:spPr bwMode="auto">
            <a:xfrm>
              <a:off x="4861079" y="4197257"/>
              <a:ext cx="19184" cy="110601"/>
            </a:xfrm>
            <a:custGeom>
              <a:avLst/>
              <a:gdLst>
                <a:gd name="T0" fmla="*/ 14 w 13"/>
                <a:gd name="T1" fmla="*/ 0 h 81"/>
                <a:gd name="T2" fmla="*/ 4 w 13"/>
                <a:gd name="T3" fmla="*/ 17 h 81"/>
                <a:gd name="T4" fmla="*/ 15 w 13"/>
                <a:gd name="T5" fmla="*/ 87 h 81"/>
                <a:gd name="T6" fmla="*/ 0 60000 65536"/>
                <a:gd name="T7" fmla="*/ 0 60000 65536"/>
                <a:gd name="T8" fmla="*/ 0 60000 65536"/>
                <a:gd name="T9" fmla="*/ 0 w 13"/>
                <a:gd name="T10" fmla="*/ 0 h 81"/>
                <a:gd name="T11" fmla="*/ 13 w 13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81">
                  <a:moveTo>
                    <a:pt x="12" y="0"/>
                  </a:moveTo>
                  <a:cubicBezTo>
                    <a:pt x="9" y="5"/>
                    <a:pt x="7" y="10"/>
                    <a:pt x="4" y="15"/>
                  </a:cubicBezTo>
                  <a:cubicBezTo>
                    <a:pt x="0" y="41"/>
                    <a:pt x="2" y="59"/>
                    <a:pt x="13" y="81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36" name="Freeform 90"/>
            <p:cNvSpPr>
              <a:spLocks/>
            </p:cNvSpPr>
            <p:nvPr/>
          </p:nvSpPr>
          <p:spPr bwMode="auto">
            <a:xfrm>
              <a:off x="6120380" y="4542228"/>
              <a:ext cx="1486770" cy="421338"/>
            </a:xfrm>
            <a:custGeom>
              <a:avLst/>
              <a:gdLst>
                <a:gd name="T0" fmla="*/ 0 w 1061"/>
                <a:gd name="T1" fmla="*/ 0 h 310"/>
                <a:gd name="T2" fmla="*/ 12 w 1061"/>
                <a:gd name="T3" fmla="*/ 3 h 310"/>
                <a:gd name="T4" fmla="*/ 21 w 1061"/>
                <a:gd name="T5" fmla="*/ 10 h 310"/>
                <a:gd name="T6" fmla="*/ 49 w 1061"/>
                <a:gd name="T7" fmla="*/ 33 h 310"/>
                <a:gd name="T8" fmla="*/ 61 w 1061"/>
                <a:gd name="T9" fmla="*/ 45 h 310"/>
                <a:gd name="T10" fmla="*/ 65 w 1061"/>
                <a:gd name="T11" fmla="*/ 49 h 310"/>
                <a:gd name="T12" fmla="*/ 117 w 1061"/>
                <a:gd name="T13" fmla="*/ 88 h 310"/>
                <a:gd name="T14" fmla="*/ 146 w 1061"/>
                <a:gd name="T15" fmla="*/ 105 h 310"/>
                <a:gd name="T16" fmla="*/ 163 w 1061"/>
                <a:gd name="T17" fmla="*/ 117 h 310"/>
                <a:gd name="T18" fmla="*/ 172 w 1061"/>
                <a:gd name="T19" fmla="*/ 135 h 310"/>
                <a:gd name="T20" fmla="*/ 199 w 1061"/>
                <a:gd name="T21" fmla="*/ 183 h 310"/>
                <a:gd name="T22" fmla="*/ 220 w 1061"/>
                <a:gd name="T23" fmla="*/ 193 h 310"/>
                <a:gd name="T24" fmla="*/ 257 w 1061"/>
                <a:gd name="T25" fmla="*/ 189 h 310"/>
                <a:gd name="T26" fmla="*/ 304 w 1061"/>
                <a:gd name="T27" fmla="*/ 209 h 310"/>
                <a:gd name="T28" fmla="*/ 326 w 1061"/>
                <a:gd name="T29" fmla="*/ 216 h 310"/>
                <a:gd name="T30" fmla="*/ 357 w 1061"/>
                <a:gd name="T31" fmla="*/ 233 h 310"/>
                <a:gd name="T32" fmla="*/ 405 w 1061"/>
                <a:gd name="T33" fmla="*/ 227 h 310"/>
                <a:gd name="T34" fmla="*/ 438 w 1061"/>
                <a:gd name="T35" fmla="*/ 231 h 310"/>
                <a:gd name="T36" fmla="*/ 460 w 1061"/>
                <a:gd name="T37" fmla="*/ 241 h 310"/>
                <a:gd name="T38" fmla="*/ 479 w 1061"/>
                <a:gd name="T39" fmla="*/ 254 h 310"/>
                <a:gd name="T40" fmla="*/ 498 w 1061"/>
                <a:gd name="T41" fmla="*/ 260 h 310"/>
                <a:gd name="T42" fmla="*/ 516 w 1061"/>
                <a:gd name="T43" fmla="*/ 266 h 310"/>
                <a:gd name="T44" fmla="*/ 539 w 1061"/>
                <a:gd name="T45" fmla="*/ 291 h 310"/>
                <a:gd name="T46" fmla="*/ 567 w 1061"/>
                <a:gd name="T47" fmla="*/ 320 h 310"/>
                <a:gd name="T48" fmla="*/ 586 w 1061"/>
                <a:gd name="T49" fmla="*/ 330 h 310"/>
                <a:gd name="T50" fmla="*/ 620 w 1061"/>
                <a:gd name="T51" fmla="*/ 326 h 310"/>
                <a:gd name="T52" fmla="*/ 645 w 1061"/>
                <a:gd name="T53" fmla="*/ 330 h 310"/>
                <a:gd name="T54" fmla="*/ 674 w 1061"/>
                <a:gd name="T55" fmla="*/ 323 h 310"/>
                <a:gd name="T56" fmla="*/ 768 w 1061"/>
                <a:gd name="T57" fmla="*/ 318 h 310"/>
                <a:gd name="T58" fmla="*/ 833 w 1061"/>
                <a:gd name="T59" fmla="*/ 313 h 310"/>
                <a:gd name="T60" fmla="*/ 868 w 1061"/>
                <a:gd name="T61" fmla="*/ 303 h 310"/>
                <a:gd name="T62" fmla="*/ 988 w 1061"/>
                <a:gd name="T63" fmla="*/ 288 h 310"/>
                <a:gd name="T64" fmla="*/ 1110 w 1061"/>
                <a:gd name="T65" fmla="*/ 292 h 3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310"/>
                <a:gd name="T101" fmla="*/ 1061 w 1061"/>
                <a:gd name="T102" fmla="*/ 310 h 3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310">
                  <a:moveTo>
                    <a:pt x="0" y="0"/>
                  </a:moveTo>
                  <a:cubicBezTo>
                    <a:pt x="6" y="1"/>
                    <a:pt x="8" y="0"/>
                    <a:pt x="12" y="3"/>
                  </a:cubicBezTo>
                  <a:cubicBezTo>
                    <a:pt x="15" y="5"/>
                    <a:pt x="21" y="10"/>
                    <a:pt x="21" y="10"/>
                  </a:cubicBezTo>
                  <a:cubicBezTo>
                    <a:pt x="26" y="19"/>
                    <a:pt x="38" y="25"/>
                    <a:pt x="47" y="31"/>
                  </a:cubicBezTo>
                  <a:cubicBezTo>
                    <a:pt x="52" y="39"/>
                    <a:pt x="49" y="35"/>
                    <a:pt x="59" y="43"/>
                  </a:cubicBezTo>
                  <a:cubicBezTo>
                    <a:pt x="60" y="44"/>
                    <a:pt x="63" y="46"/>
                    <a:pt x="63" y="46"/>
                  </a:cubicBezTo>
                  <a:cubicBezTo>
                    <a:pt x="73" y="62"/>
                    <a:pt x="96" y="71"/>
                    <a:pt x="111" y="82"/>
                  </a:cubicBezTo>
                  <a:cubicBezTo>
                    <a:pt x="116" y="90"/>
                    <a:pt x="131" y="95"/>
                    <a:pt x="140" y="99"/>
                  </a:cubicBezTo>
                  <a:cubicBezTo>
                    <a:pt x="145" y="102"/>
                    <a:pt x="155" y="109"/>
                    <a:pt x="155" y="109"/>
                  </a:cubicBezTo>
                  <a:cubicBezTo>
                    <a:pt x="159" y="115"/>
                    <a:pt x="161" y="121"/>
                    <a:pt x="164" y="127"/>
                  </a:cubicBezTo>
                  <a:cubicBezTo>
                    <a:pt x="167" y="141"/>
                    <a:pt x="178" y="163"/>
                    <a:pt x="191" y="171"/>
                  </a:cubicBezTo>
                  <a:cubicBezTo>
                    <a:pt x="196" y="178"/>
                    <a:pt x="201" y="180"/>
                    <a:pt x="210" y="181"/>
                  </a:cubicBezTo>
                  <a:cubicBezTo>
                    <a:pt x="234" y="180"/>
                    <a:pt x="230" y="180"/>
                    <a:pt x="245" y="177"/>
                  </a:cubicBezTo>
                  <a:cubicBezTo>
                    <a:pt x="268" y="179"/>
                    <a:pt x="266" y="192"/>
                    <a:pt x="290" y="196"/>
                  </a:cubicBezTo>
                  <a:cubicBezTo>
                    <a:pt x="297" y="199"/>
                    <a:pt x="305" y="201"/>
                    <a:pt x="312" y="202"/>
                  </a:cubicBezTo>
                  <a:cubicBezTo>
                    <a:pt x="322" y="206"/>
                    <a:pt x="331" y="214"/>
                    <a:pt x="341" y="219"/>
                  </a:cubicBezTo>
                  <a:cubicBezTo>
                    <a:pt x="353" y="218"/>
                    <a:pt x="375" y="222"/>
                    <a:pt x="387" y="213"/>
                  </a:cubicBezTo>
                  <a:cubicBezTo>
                    <a:pt x="407" y="214"/>
                    <a:pt x="405" y="214"/>
                    <a:pt x="419" y="217"/>
                  </a:cubicBezTo>
                  <a:cubicBezTo>
                    <a:pt x="426" y="221"/>
                    <a:pt x="432" y="225"/>
                    <a:pt x="440" y="226"/>
                  </a:cubicBezTo>
                  <a:cubicBezTo>
                    <a:pt x="444" y="233"/>
                    <a:pt x="449" y="237"/>
                    <a:pt x="458" y="238"/>
                  </a:cubicBezTo>
                  <a:cubicBezTo>
                    <a:pt x="464" y="241"/>
                    <a:pt x="470" y="243"/>
                    <a:pt x="476" y="244"/>
                  </a:cubicBezTo>
                  <a:cubicBezTo>
                    <a:pt x="482" y="247"/>
                    <a:pt x="488" y="249"/>
                    <a:pt x="494" y="250"/>
                  </a:cubicBezTo>
                  <a:cubicBezTo>
                    <a:pt x="503" y="254"/>
                    <a:pt x="511" y="264"/>
                    <a:pt x="515" y="273"/>
                  </a:cubicBezTo>
                  <a:cubicBezTo>
                    <a:pt x="518" y="293"/>
                    <a:pt x="522" y="297"/>
                    <a:pt x="542" y="300"/>
                  </a:cubicBezTo>
                  <a:cubicBezTo>
                    <a:pt x="547" y="307"/>
                    <a:pt x="552" y="309"/>
                    <a:pt x="560" y="310"/>
                  </a:cubicBezTo>
                  <a:cubicBezTo>
                    <a:pt x="582" y="309"/>
                    <a:pt x="579" y="309"/>
                    <a:pt x="593" y="306"/>
                  </a:cubicBezTo>
                  <a:cubicBezTo>
                    <a:pt x="602" y="307"/>
                    <a:pt x="608" y="309"/>
                    <a:pt x="617" y="310"/>
                  </a:cubicBezTo>
                  <a:cubicBezTo>
                    <a:pt x="629" y="309"/>
                    <a:pt x="634" y="305"/>
                    <a:pt x="644" y="303"/>
                  </a:cubicBezTo>
                  <a:cubicBezTo>
                    <a:pt x="671" y="290"/>
                    <a:pt x="704" y="299"/>
                    <a:pt x="734" y="298"/>
                  </a:cubicBezTo>
                  <a:cubicBezTo>
                    <a:pt x="755" y="296"/>
                    <a:pt x="775" y="295"/>
                    <a:pt x="797" y="294"/>
                  </a:cubicBezTo>
                  <a:cubicBezTo>
                    <a:pt x="808" y="292"/>
                    <a:pt x="819" y="287"/>
                    <a:pt x="830" y="285"/>
                  </a:cubicBezTo>
                  <a:cubicBezTo>
                    <a:pt x="848" y="276"/>
                    <a:pt x="925" y="271"/>
                    <a:pt x="945" y="270"/>
                  </a:cubicBezTo>
                  <a:cubicBezTo>
                    <a:pt x="1034" y="276"/>
                    <a:pt x="901" y="274"/>
                    <a:pt x="1061" y="27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37" name="Freeform 91"/>
            <p:cNvSpPr>
              <a:spLocks/>
            </p:cNvSpPr>
            <p:nvPr/>
          </p:nvSpPr>
          <p:spPr bwMode="auto">
            <a:xfrm>
              <a:off x="7216615" y="4261775"/>
              <a:ext cx="87699" cy="186969"/>
            </a:xfrm>
            <a:custGeom>
              <a:avLst/>
              <a:gdLst>
                <a:gd name="T0" fmla="*/ 0 w 64"/>
                <a:gd name="T1" fmla="*/ 0 h 142"/>
                <a:gd name="T2" fmla="*/ 48 w 64"/>
                <a:gd name="T3" fmla="*/ 47 h 142"/>
                <a:gd name="T4" fmla="*/ 64 w 64"/>
                <a:gd name="T5" fmla="*/ 142 h 142"/>
                <a:gd name="T6" fmla="*/ 0 60000 65536"/>
                <a:gd name="T7" fmla="*/ 0 60000 65536"/>
                <a:gd name="T8" fmla="*/ 0 60000 65536"/>
                <a:gd name="T9" fmla="*/ 0 w 64"/>
                <a:gd name="T10" fmla="*/ 0 h 142"/>
                <a:gd name="T11" fmla="*/ 64 w 64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142">
                  <a:moveTo>
                    <a:pt x="0" y="0"/>
                  </a:moveTo>
                  <a:cubicBezTo>
                    <a:pt x="15" y="16"/>
                    <a:pt x="29" y="33"/>
                    <a:pt x="48" y="47"/>
                  </a:cubicBezTo>
                  <a:cubicBezTo>
                    <a:pt x="57" y="73"/>
                    <a:pt x="61" y="122"/>
                    <a:pt x="64" y="14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38" name="Freeform 92"/>
            <p:cNvSpPr>
              <a:spLocks/>
            </p:cNvSpPr>
            <p:nvPr/>
          </p:nvSpPr>
          <p:spPr bwMode="auto">
            <a:xfrm>
              <a:off x="8067568" y="3978688"/>
              <a:ext cx="154843" cy="11850"/>
            </a:xfrm>
            <a:custGeom>
              <a:avLst/>
              <a:gdLst>
                <a:gd name="T0" fmla="*/ 0 w 111"/>
                <a:gd name="T1" fmla="*/ 9 h 9"/>
                <a:gd name="T2" fmla="*/ 61 w 111"/>
                <a:gd name="T3" fmla="*/ 5 h 9"/>
                <a:gd name="T4" fmla="*/ 106 w 111"/>
                <a:gd name="T5" fmla="*/ 3 h 9"/>
                <a:gd name="T6" fmla="*/ 115 w 111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"/>
                <a:gd name="T13" fmla="*/ 0 h 9"/>
                <a:gd name="T14" fmla="*/ 111 w 11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" h="9">
                  <a:moveTo>
                    <a:pt x="0" y="9"/>
                  </a:moveTo>
                  <a:cubicBezTo>
                    <a:pt x="29" y="8"/>
                    <a:pt x="37" y="8"/>
                    <a:pt x="59" y="5"/>
                  </a:cubicBezTo>
                  <a:cubicBezTo>
                    <a:pt x="74" y="0"/>
                    <a:pt x="83" y="2"/>
                    <a:pt x="102" y="3"/>
                  </a:cubicBezTo>
                  <a:cubicBezTo>
                    <a:pt x="104" y="4"/>
                    <a:pt x="111" y="6"/>
                    <a:pt x="111" y="9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39" name="Freeform 93"/>
            <p:cNvSpPr>
              <a:spLocks/>
            </p:cNvSpPr>
            <p:nvPr/>
          </p:nvSpPr>
          <p:spPr bwMode="auto">
            <a:xfrm>
              <a:off x="7975759" y="4348676"/>
              <a:ext cx="374090" cy="509556"/>
            </a:xfrm>
            <a:custGeom>
              <a:avLst/>
              <a:gdLst>
                <a:gd name="T0" fmla="*/ 76 w 267"/>
                <a:gd name="T1" fmla="*/ 0 h 376"/>
                <a:gd name="T2" fmla="*/ 65 w 267"/>
                <a:gd name="T3" fmla="*/ 42 h 376"/>
                <a:gd name="T4" fmla="*/ 53 w 267"/>
                <a:gd name="T5" fmla="*/ 62 h 376"/>
                <a:gd name="T6" fmla="*/ 44 w 267"/>
                <a:gd name="T7" fmla="*/ 76 h 376"/>
                <a:gd name="T8" fmla="*/ 38 w 267"/>
                <a:gd name="T9" fmla="*/ 149 h 376"/>
                <a:gd name="T10" fmla="*/ 6 w 267"/>
                <a:gd name="T11" fmla="*/ 204 h 376"/>
                <a:gd name="T12" fmla="*/ 2 w 267"/>
                <a:gd name="T13" fmla="*/ 223 h 376"/>
                <a:gd name="T14" fmla="*/ 25 w 267"/>
                <a:gd name="T15" fmla="*/ 271 h 376"/>
                <a:gd name="T16" fmla="*/ 46 w 267"/>
                <a:gd name="T17" fmla="*/ 281 h 376"/>
                <a:gd name="T18" fmla="*/ 67 w 267"/>
                <a:gd name="T19" fmla="*/ 309 h 376"/>
                <a:gd name="T20" fmla="*/ 103 w 267"/>
                <a:gd name="T21" fmla="*/ 327 h 376"/>
                <a:gd name="T22" fmla="*/ 123 w 267"/>
                <a:gd name="T23" fmla="*/ 337 h 376"/>
                <a:gd name="T24" fmla="*/ 132 w 267"/>
                <a:gd name="T25" fmla="*/ 345 h 376"/>
                <a:gd name="T26" fmla="*/ 146 w 267"/>
                <a:gd name="T27" fmla="*/ 363 h 376"/>
                <a:gd name="T28" fmla="*/ 219 w 267"/>
                <a:gd name="T29" fmla="*/ 389 h 376"/>
                <a:gd name="T30" fmla="*/ 243 w 267"/>
                <a:gd name="T31" fmla="*/ 398 h 376"/>
                <a:gd name="T32" fmla="*/ 279 w 267"/>
                <a:gd name="T33" fmla="*/ 382 h 3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7"/>
                <a:gd name="T52" fmla="*/ 0 h 376"/>
                <a:gd name="T53" fmla="*/ 267 w 267"/>
                <a:gd name="T54" fmla="*/ 376 h 3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7" h="376">
                  <a:moveTo>
                    <a:pt x="72" y="0"/>
                  </a:moveTo>
                  <a:cubicBezTo>
                    <a:pt x="71" y="13"/>
                    <a:pt x="71" y="29"/>
                    <a:pt x="63" y="40"/>
                  </a:cubicBezTo>
                  <a:cubicBezTo>
                    <a:pt x="61" y="48"/>
                    <a:pt x="57" y="53"/>
                    <a:pt x="51" y="58"/>
                  </a:cubicBezTo>
                  <a:cubicBezTo>
                    <a:pt x="48" y="63"/>
                    <a:pt x="45" y="67"/>
                    <a:pt x="42" y="72"/>
                  </a:cubicBezTo>
                  <a:cubicBezTo>
                    <a:pt x="38" y="95"/>
                    <a:pt x="45" y="120"/>
                    <a:pt x="36" y="141"/>
                  </a:cubicBezTo>
                  <a:cubicBezTo>
                    <a:pt x="33" y="159"/>
                    <a:pt x="15" y="176"/>
                    <a:pt x="6" y="192"/>
                  </a:cubicBezTo>
                  <a:cubicBezTo>
                    <a:pt x="5" y="199"/>
                    <a:pt x="3" y="204"/>
                    <a:pt x="2" y="211"/>
                  </a:cubicBezTo>
                  <a:cubicBezTo>
                    <a:pt x="3" y="231"/>
                    <a:pt x="0" y="251"/>
                    <a:pt x="23" y="256"/>
                  </a:cubicBezTo>
                  <a:cubicBezTo>
                    <a:pt x="29" y="261"/>
                    <a:pt x="36" y="264"/>
                    <a:pt x="44" y="265"/>
                  </a:cubicBezTo>
                  <a:cubicBezTo>
                    <a:pt x="54" y="272"/>
                    <a:pt x="59" y="280"/>
                    <a:pt x="65" y="291"/>
                  </a:cubicBezTo>
                  <a:cubicBezTo>
                    <a:pt x="68" y="308"/>
                    <a:pt x="84" y="308"/>
                    <a:pt x="99" y="309"/>
                  </a:cubicBezTo>
                  <a:cubicBezTo>
                    <a:pt x="105" y="310"/>
                    <a:pt x="112" y="314"/>
                    <a:pt x="117" y="318"/>
                  </a:cubicBezTo>
                  <a:cubicBezTo>
                    <a:pt x="120" y="320"/>
                    <a:pt x="126" y="325"/>
                    <a:pt x="126" y="325"/>
                  </a:cubicBezTo>
                  <a:cubicBezTo>
                    <a:pt x="130" y="332"/>
                    <a:pt x="135" y="337"/>
                    <a:pt x="140" y="343"/>
                  </a:cubicBezTo>
                  <a:cubicBezTo>
                    <a:pt x="146" y="374"/>
                    <a:pt x="189" y="367"/>
                    <a:pt x="209" y="367"/>
                  </a:cubicBezTo>
                  <a:cubicBezTo>
                    <a:pt x="217" y="371"/>
                    <a:pt x="225" y="375"/>
                    <a:pt x="233" y="376"/>
                  </a:cubicBezTo>
                  <a:cubicBezTo>
                    <a:pt x="243" y="375"/>
                    <a:pt x="263" y="372"/>
                    <a:pt x="267" y="36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40" name="Freeform 94"/>
            <p:cNvSpPr>
              <a:spLocks/>
            </p:cNvSpPr>
            <p:nvPr/>
          </p:nvSpPr>
          <p:spPr bwMode="auto">
            <a:xfrm>
              <a:off x="7211134" y="4689696"/>
              <a:ext cx="779698" cy="811076"/>
            </a:xfrm>
            <a:custGeom>
              <a:avLst/>
              <a:gdLst>
                <a:gd name="T0" fmla="*/ 568 w 570"/>
                <a:gd name="T1" fmla="*/ 0 h 617"/>
                <a:gd name="T2" fmla="*/ 560 w 570"/>
                <a:gd name="T3" fmla="*/ 13 h 617"/>
                <a:gd name="T4" fmla="*/ 547 w 570"/>
                <a:gd name="T5" fmla="*/ 37 h 617"/>
                <a:gd name="T6" fmla="*/ 535 w 570"/>
                <a:gd name="T7" fmla="*/ 57 h 617"/>
                <a:gd name="T8" fmla="*/ 523 w 570"/>
                <a:gd name="T9" fmla="*/ 82 h 617"/>
                <a:gd name="T10" fmla="*/ 477 w 570"/>
                <a:gd name="T11" fmla="*/ 118 h 617"/>
                <a:gd name="T12" fmla="*/ 427 w 570"/>
                <a:gd name="T13" fmla="*/ 113 h 617"/>
                <a:gd name="T14" fmla="*/ 400 w 570"/>
                <a:gd name="T15" fmla="*/ 128 h 617"/>
                <a:gd name="T16" fmla="*/ 366 w 570"/>
                <a:gd name="T17" fmla="*/ 124 h 617"/>
                <a:gd name="T18" fmla="*/ 323 w 570"/>
                <a:gd name="T19" fmla="*/ 128 h 617"/>
                <a:gd name="T20" fmla="*/ 279 w 570"/>
                <a:gd name="T21" fmla="*/ 184 h 617"/>
                <a:gd name="T22" fmla="*/ 233 w 570"/>
                <a:gd name="T23" fmla="*/ 227 h 617"/>
                <a:gd name="T24" fmla="*/ 199 w 570"/>
                <a:gd name="T25" fmla="*/ 254 h 617"/>
                <a:gd name="T26" fmla="*/ 156 w 570"/>
                <a:gd name="T27" fmla="*/ 255 h 617"/>
                <a:gd name="T28" fmla="*/ 134 w 570"/>
                <a:gd name="T29" fmla="*/ 261 h 617"/>
                <a:gd name="T30" fmla="*/ 119 w 570"/>
                <a:gd name="T31" fmla="*/ 266 h 617"/>
                <a:gd name="T32" fmla="*/ 88 w 570"/>
                <a:gd name="T33" fmla="*/ 294 h 617"/>
                <a:gd name="T34" fmla="*/ 70 w 570"/>
                <a:gd name="T35" fmla="*/ 314 h 617"/>
                <a:gd name="T36" fmla="*/ 39 w 570"/>
                <a:gd name="T37" fmla="*/ 355 h 617"/>
                <a:gd name="T38" fmla="*/ 27 w 570"/>
                <a:gd name="T39" fmla="*/ 374 h 617"/>
                <a:gd name="T40" fmla="*/ 14 w 570"/>
                <a:gd name="T41" fmla="*/ 402 h 617"/>
                <a:gd name="T42" fmla="*/ 8 w 570"/>
                <a:gd name="T43" fmla="*/ 420 h 617"/>
                <a:gd name="T44" fmla="*/ 2 w 570"/>
                <a:gd name="T45" fmla="*/ 442 h 617"/>
                <a:gd name="T46" fmla="*/ 2 w 570"/>
                <a:gd name="T47" fmla="*/ 491 h 617"/>
                <a:gd name="T48" fmla="*/ 7 w 570"/>
                <a:gd name="T49" fmla="*/ 529 h 617"/>
                <a:gd name="T50" fmla="*/ 16 w 570"/>
                <a:gd name="T51" fmla="*/ 550 h 617"/>
                <a:gd name="T52" fmla="*/ 22 w 570"/>
                <a:gd name="T53" fmla="*/ 585 h 617"/>
                <a:gd name="T54" fmla="*/ 36 w 570"/>
                <a:gd name="T55" fmla="*/ 601 h 617"/>
                <a:gd name="T56" fmla="*/ 50 w 570"/>
                <a:gd name="T57" fmla="*/ 607 h 617"/>
                <a:gd name="T58" fmla="*/ 58 w 570"/>
                <a:gd name="T59" fmla="*/ 611 h 617"/>
                <a:gd name="T60" fmla="*/ 102 w 570"/>
                <a:gd name="T61" fmla="*/ 607 h 6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70"/>
                <a:gd name="T94" fmla="*/ 0 h 617"/>
                <a:gd name="T95" fmla="*/ 570 w 570"/>
                <a:gd name="T96" fmla="*/ 617 h 61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70" h="617">
                  <a:moveTo>
                    <a:pt x="570" y="0"/>
                  </a:moveTo>
                  <a:cubicBezTo>
                    <a:pt x="564" y="5"/>
                    <a:pt x="565" y="7"/>
                    <a:pt x="562" y="13"/>
                  </a:cubicBezTo>
                  <a:cubicBezTo>
                    <a:pt x="560" y="22"/>
                    <a:pt x="554" y="30"/>
                    <a:pt x="549" y="37"/>
                  </a:cubicBezTo>
                  <a:cubicBezTo>
                    <a:pt x="548" y="45"/>
                    <a:pt x="543" y="52"/>
                    <a:pt x="537" y="57"/>
                  </a:cubicBezTo>
                  <a:cubicBezTo>
                    <a:pt x="532" y="65"/>
                    <a:pt x="531" y="74"/>
                    <a:pt x="525" y="82"/>
                  </a:cubicBezTo>
                  <a:cubicBezTo>
                    <a:pt x="521" y="103"/>
                    <a:pt x="498" y="114"/>
                    <a:pt x="479" y="118"/>
                  </a:cubicBezTo>
                  <a:cubicBezTo>
                    <a:pt x="467" y="117"/>
                    <a:pt x="443" y="120"/>
                    <a:pt x="429" y="113"/>
                  </a:cubicBezTo>
                  <a:cubicBezTo>
                    <a:pt x="417" y="116"/>
                    <a:pt x="413" y="126"/>
                    <a:pt x="402" y="128"/>
                  </a:cubicBezTo>
                  <a:cubicBezTo>
                    <a:pt x="389" y="127"/>
                    <a:pt x="380" y="125"/>
                    <a:pt x="368" y="124"/>
                  </a:cubicBezTo>
                  <a:cubicBezTo>
                    <a:pt x="334" y="125"/>
                    <a:pt x="343" y="124"/>
                    <a:pt x="325" y="128"/>
                  </a:cubicBezTo>
                  <a:cubicBezTo>
                    <a:pt x="306" y="138"/>
                    <a:pt x="289" y="164"/>
                    <a:pt x="279" y="184"/>
                  </a:cubicBezTo>
                  <a:cubicBezTo>
                    <a:pt x="274" y="209"/>
                    <a:pt x="255" y="223"/>
                    <a:pt x="233" y="227"/>
                  </a:cubicBezTo>
                  <a:cubicBezTo>
                    <a:pt x="223" y="234"/>
                    <a:pt x="212" y="253"/>
                    <a:pt x="199" y="254"/>
                  </a:cubicBezTo>
                  <a:cubicBezTo>
                    <a:pt x="185" y="255"/>
                    <a:pt x="170" y="255"/>
                    <a:pt x="156" y="255"/>
                  </a:cubicBezTo>
                  <a:cubicBezTo>
                    <a:pt x="150" y="258"/>
                    <a:pt x="141" y="260"/>
                    <a:pt x="134" y="261"/>
                  </a:cubicBezTo>
                  <a:cubicBezTo>
                    <a:pt x="129" y="263"/>
                    <a:pt x="124" y="264"/>
                    <a:pt x="119" y="266"/>
                  </a:cubicBezTo>
                  <a:cubicBezTo>
                    <a:pt x="110" y="276"/>
                    <a:pt x="97" y="284"/>
                    <a:pt x="88" y="294"/>
                  </a:cubicBezTo>
                  <a:cubicBezTo>
                    <a:pt x="82" y="301"/>
                    <a:pt x="79" y="311"/>
                    <a:pt x="70" y="316"/>
                  </a:cubicBezTo>
                  <a:cubicBezTo>
                    <a:pt x="59" y="329"/>
                    <a:pt x="52" y="347"/>
                    <a:pt x="39" y="357"/>
                  </a:cubicBezTo>
                  <a:cubicBezTo>
                    <a:pt x="35" y="363"/>
                    <a:pt x="31" y="370"/>
                    <a:pt x="27" y="376"/>
                  </a:cubicBezTo>
                  <a:cubicBezTo>
                    <a:pt x="25" y="386"/>
                    <a:pt x="21" y="395"/>
                    <a:pt x="14" y="404"/>
                  </a:cubicBezTo>
                  <a:cubicBezTo>
                    <a:pt x="13" y="410"/>
                    <a:pt x="11" y="416"/>
                    <a:pt x="8" y="422"/>
                  </a:cubicBezTo>
                  <a:cubicBezTo>
                    <a:pt x="7" y="429"/>
                    <a:pt x="4" y="437"/>
                    <a:pt x="2" y="444"/>
                  </a:cubicBezTo>
                  <a:cubicBezTo>
                    <a:pt x="3" y="471"/>
                    <a:pt x="0" y="467"/>
                    <a:pt x="2" y="493"/>
                  </a:cubicBezTo>
                  <a:cubicBezTo>
                    <a:pt x="3" y="503"/>
                    <a:pt x="7" y="531"/>
                    <a:pt x="7" y="531"/>
                  </a:cubicBezTo>
                  <a:cubicBezTo>
                    <a:pt x="9" y="514"/>
                    <a:pt x="4" y="557"/>
                    <a:pt x="16" y="552"/>
                  </a:cubicBezTo>
                  <a:cubicBezTo>
                    <a:pt x="23" y="557"/>
                    <a:pt x="14" y="586"/>
                    <a:pt x="22" y="587"/>
                  </a:cubicBezTo>
                  <a:cubicBezTo>
                    <a:pt x="25" y="602"/>
                    <a:pt x="21" y="595"/>
                    <a:pt x="36" y="603"/>
                  </a:cubicBezTo>
                  <a:cubicBezTo>
                    <a:pt x="43" y="608"/>
                    <a:pt x="44" y="608"/>
                    <a:pt x="50" y="609"/>
                  </a:cubicBezTo>
                  <a:cubicBezTo>
                    <a:pt x="54" y="611"/>
                    <a:pt x="49" y="613"/>
                    <a:pt x="58" y="613"/>
                  </a:cubicBezTo>
                  <a:cubicBezTo>
                    <a:pt x="67" y="617"/>
                    <a:pt x="93" y="610"/>
                    <a:pt x="102" y="609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41" name="Freeform 95"/>
            <p:cNvSpPr>
              <a:spLocks/>
            </p:cNvSpPr>
            <p:nvPr/>
          </p:nvSpPr>
          <p:spPr bwMode="auto">
            <a:xfrm>
              <a:off x="6897337" y="4963566"/>
              <a:ext cx="42479" cy="80318"/>
            </a:xfrm>
            <a:custGeom>
              <a:avLst/>
              <a:gdLst>
                <a:gd name="T0" fmla="*/ 31 w 31"/>
                <a:gd name="T1" fmla="*/ 0 h 59"/>
                <a:gd name="T2" fmla="*/ 19 w 31"/>
                <a:gd name="T3" fmla="*/ 29 h 59"/>
                <a:gd name="T4" fmla="*/ 7 w 31"/>
                <a:gd name="T5" fmla="*/ 54 h 59"/>
                <a:gd name="T6" fmla="*/ 0 w 31"/>
                <a:gd name="T7" fmla="*/ 63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59"/>
                <a:gd name="T14" fmla="*/ 31 w 31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59">
                  <a:moveTo>
                    <a:pt x="31" y="0"/>
                  </a:moveTo>
                  <a:cubicBezTo>
                    <a:pt x="29" y="10"/>
                    <a:pt x="25" y="19"/>
                    <a:pt x="19" y="27"/>
                  </a:cubicBezTo>
                  <a:cubicBezTo>
                    <a:pt x="17" y="35"/>
                    <a:pt x="11" y="44"/>
                    <a:pt x="7" y="50"/>
                  </a:cubicBezTo>
                  <a:cubicBezTo>
                    <a:pt x="5" y="53"/>
                    <a:pt x="0" y="59"/>
                    <a:pt x="0" y="59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42" name="Freeform 96"/>
            <p:cNvSpPr>
              <a:spLocks/>
            </p:cNvSpPr>
            <p:nvPr/>
          </p:nvSpPr>
          <p:spPr bwMode="auto">
            <a:xfrm>
              <a:off x="6979554" y="4870082"/>
              <a:ext cx="241172" cy="362087"/>
            </a:xfrm>
            <a:custGeom>
              <a:avLst/>
              <a:gdLst>
                <a:gd name="T0" fmla="*/ 180 w 172"/>
                <a:gd name="T1" fmla="*/ 0 h 267"/>
                <a:gd name="T2" fmla="*/ 134 w 172"/>
                <a:gd name="T3" fmla="*/ 32 h 267"/>
                <a:gd name="T4" fmla="*/ 111 w 172"/>
                <a:gd name="T5" fmla="*/ 44 h 267"/>
                <a:gd name="T6" fmla="*/ 99 w 172"/>
                <a:gd name="T7" fmla="*/ 58 h 267"/>
                <a:gd name="T8" fmla="*/ 69 w 172"/>
                <a:gd name="T9" fmla="*/ 88 h 267"/>
                <a:gd name="T10" fmla="*/ 55 w 172"/>
                <a:gd name="T11" fmla="*/ 108 h 267"/>
                <a:gd name="T12" fmla="*/ 49 w 172"/>
                <a:gd name="T13" fmla="*/ 123 h 267"/>
                <a:gd name="T14" fmla="*/ 40 w 172"/>
                <a:gd name="T15" fmla="*/ 148 h 267"/>
                <a:gd name="T16" fmla="*/ 20 w 172"/>
                <a:gd name="T17" fmla="*/ 191 h 267"/>
                <a:gd name="T18" fmla="*/ 14 w 172"/>
                <a:gd name="T19" fmla="*/ 206 h 267"/>
                <a:gd name="T20" fmla="*/ 2 w 172"/>
                <a:gd name="T21" fmla="*/ 261 h 267"/>
                <a:gd name="T22" fmla="*/ 1 w 172"/>
                <a:gd name="T23" fmla="*/ 283 h 2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2"/>
                <a:gd name="T37" fmla="*/ 0 h 267"/>
                <a:gd name="T38" fmla="*/ 172 w 172"/>
                <a:gd name="T39" fmla="*/ 267 h 2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2" h="267">
                  <a:moveTo>
                    <a:pt x="172" y="0"/>
                  </a:moveTo>
                  <a:cubicBezTo>
                    <a:pt x="157" y="9"/>
                    <a:pt x="148" y="27"/>
                    <a:pt x="128" y="30"/>
                  </a:cubicBezTo>
                  <a:cubicBezTo>
                    <a:pt x="120" y="34"/>
                    <a:pt x="113" y="37"/>
                    <a:pt x="106" y="42"/>
                  </a:cubicBezTo>
                  <a:cubicBezTo>
                    <a:pt x="103" y="48"/>
                    <a:pt x="101" y="51"/>
                    <a:pt x="95" y="54"/>
                  </a:cubicBezTo>
                  <a:cubicBezTo>
                    <a:pt x="88" y="66"/>
                    <a:pt x="73" y="72"/>
                    <a:pt x="65" y="83"/>
                  </a:cubicBezTo>
                  <a:cubicBezTo>
                    <a:pt x="61" y="89"/>
                    <a:pt x="58" y="96"/>
                    <a:pt x="53" y="102"/>
                  </a:cubicBezTo>
                  <a:cubicBezTo>
                    <a:pt x="52" y="108"/>
                    <a:pt x="50" y="111"/>
                    <a:pt x="47" y="116"/>
                  </a:cubicBezTo>
                  <a:cubicBezTo>
                    <a:pt x="45" y="125"/>
                    <a:pt x="41" y="132"/>
                    <a:pt x="38" y="140"/>
                  </a:cubicBezTo>
                  <a:cubicBezTo>
                    <a:pt x="36" y="154"/>
                    <a:pt x="29" y="169"/>
                    <a:pt x="20" y="180"/>
                  </a:cubicBezTo>
                  <a:cubicBezTo>
                    <a:pt x="19" y="186"/>
                    <a:pt x="16" y="189"/>
                    <a:pt x="14" y="194"/>
                  </a:cubicBezTo>
                  <a:cubicBezTo>
                    <a:pt x="11" y="210"/>
                    <a:pt x="9" y="231"/>
                    <a:pt x="2" y="246"/>
                  </a:cubicBezTo>
                  <a:cubicBezTo>
                    <a:pt x="0" y="256"/>
                    <a:pt x="1" y="249"/>
                    <a:pt x="1" y="267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43" name="Freeform 97"/>
            <p:cNvSpPr>
              <a:spLocks/>
            </p:cNvSpPr>
            <p:nvPr/>
          </p:nvSpPr>
          <p:spPr bwMode="auto">
            <a:xfrm>
              <a:off x="7942872" y="4767381"/>
              <a:ext cx="252134" cy="7900"/>
            </a:xfrm>
            <a:custGeom>
              <a:avLst/>
              <a:gdLst>
                <a:gd name="T0" fmla="*/ 184 w 184"/>
                <a:gd name="T1" fmla="*/ 0 h 6"/>
                <a:gd name="T2" fmla="*/ 0 w 184"/>
                <a:gd name="T3" fmla="*/ 6 h 6"/>
                <a:gd name="T4" fmla="*/ 0 60000 65536"/>
                <a:gd name="T5" fmla="*/ 0 60000 65536"/>
                <a:gd name="T6" fmla="*/ 0 w 184"/>
                <a:gd name="T7" fmla="*/ 0 h 6"/>
                <a:gd name="T8" fmla="*/ 184 w 184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" h="6">
                  <a:moveTo>
                    <a:pt x="184" y="0"/>
                  </a:moveTo>
                  <a:cubicBezTo>
                    <a:pt x="90" y="1"/>
                    <a:pt x="27" y="6"/>
                    <a:pt x="0" y="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44" name="Freeform 98"/>
            <p:cNvSpPr>
              <a:spLocks/>
            </p:cNvSpPr>
            <p:nvPr/>
          </p:nvSpPr>
          <p:spPr bwMode="auto">
            <a:xfrm>
              <a:off x="7113843" y="4943816"/>
              <a:ext cx="201433" cy="251486"/>
            </a:xfrm>
            <a:custGeom>
              <a:avLst/>
              <a:gdLst>
                <a:gd name="T0" fmla="*/ 0 w 144"/>
                <a:gd name="T1" fmla="*/ 0 h 186"/>
                <a:gd name="T2" fmla="*/ 29 w 144"/>
                <a:gd name="T3" fmla="*/ 60 h 186"/>
                <a:gd name="T4" fmla="*/ 43 w 144"/>
                <a:gd name="T5" fmla="*/ 91 h 186"/>
                <a:gd name="T6" fmla="*/ 49 w 144"/>
                <a:gd name="T7" fmla="*/ 114 h 186"/>
                <a:gd name="T8" fmla="*/ 70 w 144"/>
                <a:gd name="T9" fmla="*/ 146 h 186"/>
                <a:gd name="T10" fmla="*/ 82 w 144"/>
                <a:gd name="T11" fmla="*/ 160 h 186"/>
                <a:gd name="T12" fmla="*/ 91 w 144"/>
                <a:gd name="T13" fmla="*/ 167 h 186"/>
                <a:gd name="T14" fmla="*/ 117 w 144"/>
                <a:gd name="T15" fmla="*/ 187 h 186"/>
                <a:gd name="T16" fmla="*/ 134 w 144"/>
                <a:gd name="T17" fmla="*/ 193 h 186"/>
                <a:gd name="T18" fmla="*/ 150 w 144"/>
                <a:gd name="T19" fmla="*/ 196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4"/>
                <a:gd name="T31" fmla="*/ 0 h 186"/>
                <a:gd name="T32" fmla="*/ 144 w 144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4" h="186">
                  <a:moveTo>
                    <a:pt x="0" y="0"/>
                  </a:moveTo>
                  <a:cubicBezTo>
                    <a:pt x="4" y="20"/>
                    <a:pt x="17" y="29"/>
                    <a:pt x="27" y="56"/>
                  </a:cubicBezTo>
                  <a:cubicBezTo>
                    <a:pt x="29" y="66"/>
                    <a:pt x="36" y="77"/>
                    <a:pt x="41" y="87"/>
                  </a:cubicBezTo>
                  <a:cubicBezTo>
                    <a:pt x="42" y="94"/>
                    <a:pt x="44" y="102"/>
                    <a:pt x="47" y="108"/>
                  </a:cubicBezTo>
                  <a:cubicBezTo>
                    <a:pt x="50" y="121"/>
                    <a:pt x="57" y="131"/>
                    <a:pt x="68" y="138"/>
                  </a:cubicBezTo>
                  <a:cubicBezTo>
                    <a:pt x="73" y="146"/>
                    <a:pt x="70" y="141"/>
                    <a:pt x="78" y="152"/>
                  </a:cubicBezTo>
                  <a:cubicBezTo>
                    <a:pt x="80" y="155"/>
                    <a:pt x="87" y="159"/>
                    <a:pt x="87" y="159"/>
                  </a:cubicBezTo>
                  <a:cubicBezTo>
                    <a:pt x="92" y="167"/>
                    <a:pt x="104" y="175"/>
                    <a:pt x="113" y="177"/>
                  </a:cubicBezTo>
                  <a:cubicBezTo>
                    <a:pt x="118" y="180"/>
                    <a:pt x="122" y="182"/>
                    <a:pt x="128" y="183"/>
                  </a:cubicBezTo>
                  <a:cubicBezTo>
                    <a:pt x="133" y="186"/>
                    <a:pt x="138" y="186"/>
                    <a:pt x="144" y="18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45" name="Freeform 99"/>
            <p:cNvSpPr>
              <a:spLocks/>
            </p:cNvSpPr>
            <p:nvPr/>
          </p:nvSpPr>
          <p:spPr bwMode="auto">
            <a:xfrm>
              <a:off x="7604409" y="4294692"/>
              <a:ext cx="276800" cy="614890"/>
            </a:xfrm>
            <a:custGeom>
              <a:avLst/>
              <a:gdLst>
                <a:gd name="T0" fmla="*/ 202 w 202"/>
                <a:gd name="T1" fmla="*/ 0 h 467"/>
                <a:gd name="T2" fmla="*/ 185 w 202"/>
                <a:gd name="T3" fmla="*/ 20 h 467"/>
                <a:gd name="T4" fmla="*/ 188 w 202"/>
                <a:gd name="T5" fmla="*/ 44 h 467"/>
                <a:gd name="T6" fmla="*/ 178 w 202"/>
                <a:gd name="T7" fmla="*/ 73 h 467"/>
                <a:gd name="T8" fmla="*/ 175 w 202"/>
                <a:gd name="T9" fmla="*/ 116 h 467"/>
                <a:gd name="T10" fmla="*/ 162 w 202"/>
                <a:gd name="T11" fmla="*/ 166 h 467"/>
                <a:gd name="T12" fmla="*/ 143 w 202"/>
                <a:gd name="T13" fmla="*/ 209 h 467"/>
                <a:gd name="T14" fmla="*/ 95 w 202"/>
                <a:gd name="T15" fmla="*/ 233 h 467"/>
                <a:gd name="T16" fmla="*/ 77 w 202"/>
                <a:gd name="T17" fmla="*/ 279 h 467"/>
                <a:gd name="T18" fmla="*/ 71 w 202"/>
                <a:gd name="T19" fmla="*/ 303 h 467"/>
                <a:gd name="T20" fmla="*/ 65 w 202"/>
                <a:gd name="T21" fmla="*/ 329 h 467"/>
                <a:gd name="T22" fmla="*/ 58 w 202"/>
                <a:gd name="T23" fmla="*/ 347 h 467"/>
                <a:gd name="T24" fmla="*/ 52 w 202"/>
                <a:gd name="T25" fmla="*/ 366 h 467"/>
                <a:gd name="T26" fmla="*/ 40 w 202"/>
                <a:gd name="T27" fmla="*/ 402 h 467"/>
                <a:gd name="T28" fmla="*/ 3 w 202"/>
                <a:gd name="T29" fmla="*/ 455 h 467"/>
                <a:gd name="T30" fmla="*/ 0 w 202"/>
                <a:gd name="T31" fmla="*/ 467 h 4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2"/>
                <a:gd name="T49" fmla="*/ 0 h 467"/>
                <a:gd name="T50" fmla="*/ 202 w 202"/>
                <a:gd name="T51" fmla="*/ 467 h 4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2" h="467">
                  <a:moveTo>
                    <a:pt x="202" y="0"/>
                  </a:moveTo>
                  <a:cubicBezTo>
                    <a:pt x="194" y="5"/>
                    <a:pt x="189" y="10"/>
                    <a:pt x="185" y="20"/>
                  </a:cubicBezTo>
                  <a:cubicBezTo>
                    <a:pt x="183" y="29"/>
                    <a:pt x="192" y="36"/>
                    <a:pt x="188" y="44"/>
                  </a:cubicBezTo>
                  <a:cubicBezTo>
                    <a:pt x="187" y="51"/>
                    <a:pt x="181" y="67"/>
                    <a:pt x="178" y="73"/>
                  </a:cubicBezTo>
                  <a:cubicBezTo>
                    <a:pt x="177" y="80"/>
                    <a:pt x="180" y="111"/>
                    <a:pt x="175" y="116"/>
                  </a:cubicBezTo>
                  <a:cubicBezTo>
                    <a:pt x="168" y="143"/>
                    <a:pt x="174" y="141"/>
                    <a:pt x="162" y="166"/>
                  </a:cubicBezTo>
                  <a:cubicBezTo>
                    <a:pt x="159" y="182"/>
                    <a:pt x="156" y="199"/>
                    <a:pt x="143" y="209"/>
                  </a:cubicBezTo>
                  <a:cubicBezTo>
                    <a:pt x="134" y="225"/>
                    <a:pt x="104" y="217"/>
                    <a:pt x="95" y="233"/>
                  </a:cubicBezTo>
                  <a:cubicBezTo>
                    <a:pt x="87" y="243"/>
                    <a:pt x="80" y="273"/>
                    <a:pt x="77" y="279"/>
                  </a:cubicBezTo>
                  <a:cubicBezTo>
                    <a:pt x="76" y="288"/>
                    <a:pt x="74" y="296"/>
                    <a:pt x="71" y="303"/>
                  </a:cubicBezTo>
                  <a:cubicBezTo>
                    <a:pt x="70" y="311"/>
                    <a:pt x="69" y="322"/>
                    <a:pt x="65" y="329"/>
                  </a:cubicBezTo>
                  <a:cubicBezTo>
                    <a:pt x="64" y="335"/>
                    <a:pt x="62" y="341"/>
                    <a:pt x="58" y="347"/>
                  </a:cubicBezTo>
                  <a:cubicBezTo>
                    <a:pt x="57" y="354"/>
                    <a:pt x="55" y="360"/>
                    <a:pt x="52" y="366"/>
                  </a:cubicBezTo>
                  <a:cubicBezTo>
                    <a:pt x="50" y="378"/>
                    <a:pt x="45" y="390"/>
                    <a:pt x="40" y="402"/>
                  </a:cubicBezTo>
                  <a:cubicBezTo>
                    <a:pt x="37" y="421"/>
                    <a:pt x="12" y="438"/>
                    <a:pt x="3" y="455"/>
                  </a:cubicBezTo>
                  <a:cubicBezTo>
                    <a:pt x="2" y="459"/>
                    <a:pt x="0" y="463"/>
                    <a:pt x="0" y="467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46" name="Freeform 100"/>
            <p:cNvSpPr>
              <a:spLocks/>
            </p:cNvSpPr>
            <p:nvPr/>
          </p:nvSpPr>
          <p:spPr bwMode="auto">
            <a:xfrm>
              <a:off x="7527672" y="4613329"/>
              <a:ext cx="123327" cy="304153"/>
            </a:xfrm>
            <a:custGeom>
              <a:avLst/>
              <a:gdLst>
                <a:gd name="T0" fmla="*/ 0 w 88"/>
                <a:gd name="T1" fmla="*/ 0 h 224"/>
                <a:gd name="T2" fmla="*/ 21 w 88"/>
                <a:gd name="T3" fmla="*/ 26 h 224"/>
                <a:gd name="T4" fmla="*/ 29 w 88"/>
                <a:gd name="T5" fmla="*/ 44 h 224"/>
                <a:gd name="T6" fmla="*/ 42 w 88"/>
                <a:gd name="T7" fmla="*/ 95 h 224"/>
                <a:gd name="T8" fmla="*/ 35 w 88"/>
                <a:gd name="T9" fmla="*/ 169 h 224"/>
                <a:gd name="T10" fmla="*/ 42 w 88"/>
                <a:gd name="T11" fmla="*/ 230 h 224"/>
                <a:gd name="T12" fmla="*/ 56 w 88"/>
                <a:gd name="T13" fmla="*/ 238 h 224"/>
                <a:gd name="T14" fmla="*/ 70 w 88"/>
                <a:gd name="T15" fmla="*/ 229 h 224"/>
                <a:gd name="T16" fmla="*/ 88 w 88"/>
                <a:gd name="T17" fmla="*/ 230 h 224"/>
                <a:gd name="T18" fmla="*/ 92 w 88"/>
                <a:gd name="T19" fmla="*/ 232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224"/>
                <a:gd name="T32" fmla="*/ 88 w 88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224">
                  <a:moveTo>
                    <a:pt x="0" y="0"/>
                  </a:moveTo>
                  <a:cubicBezTo>
                    <a:pt x="10" y="5"/>
                    <a:pt x="15" y="16"/>
                    <a:pt x="21" y="24"/>
                  </a:cubicBezTo>
                  <a:cubicBezTo>
                    <a:pt x="22" y="30"/>
                    <a:pt x="24" y="36"/>
                    <a:pt x="27" y="42"/>
                  </a:cubicBezTo>
                  <a:cubicBezTo>
                    <a:pt x="29" y="52"/>
                    <a:pt x="38" y="79"/>
                    <a:pt x="40" y="89"/>
                  </a:cubicBezTo>
                  <a:cubicBezTo>
                    <a:pt x="39" y="125"/>
                    <a:pt x="31" y="123"/>
                    <a:pt x="33" y="159"/>
                  </a:cubicBezTo>
                  <a:cubicBezTo>
                    <a:pt x="34" y="170"/>
                    <a:pt x="30" y="208"/>
                    <a:pt x="40" y="216"/>
                  </a:cubicBezTo>
                  <a:cubicBezTo>
                    <a:pt x="44" y="223"/>
                    <a:pt x="47" y="222"/>
                    <a:pt x="54" y="224"/>
                  </a:cubicBezTo>
                  <a:cubicBezTo>
                    <a:pt x="58" y="218"/>
                    <a:pt x="59" y="216"/>
                    <a:pt x="66" y="215"/>
                  </a:cubicBezTo>
                  <a:cubicBezTo>
                    <a:pt x="72" y="215"/>
                    <a:pt x="78" y="215"/>
                    <a:pt x="84" y="216"/>
                  </a:cubicBezTo>
                  <a:cubicBezTo>
                    <a:pt x="85" y="216"/>
                    <a:pt x="88" y="218"/>
                    <a:pt x="88" y="218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47" name="Freeform 101"/>
            <p:cNvSpPr>
              <a:spLocks/>
            </p:cNvSpPr>
            <p:nvPr/>
          </p:nvSpPr>
          <p:spPr bwMode="auto">
            <a:xfrm>
              <a:off x="7301574" y="4442160"/>
              <a:ext cx="678296" cy="210669"/>
            </a:xfrm>
            <a:custGeom>
              <a:avLst/>
              <a:gdLst>
                <a:gd name="T0" fmla="*/ 506 w 484"/>
                <a:gd name="T1" fmla="*/ 165 h 155"/>
                <a:gd name="T2" fmla="*/ 475 w 484"/>
                <a:gd name="T3" fmla="*/ 159 h 155"/>
                <a:gd name="T4" fmla="*/ 453 w 484"/>
                <a:gd name="T5" fmla="*/ 142 h 155"/>
                <a:gd name="T6" fmla="*/ 421 w 484"/>
                <a:gd name="T7" fmla="*/ 108 h 155"/>
                <a:gd name="T8" fmla="*/ 409 w 484"/>
                <a:gd name="T9" fmla="*/ 84 h 155"/>
                <a:gd name="T10" fmla="*/ 383 w 484"/>
                <a:gd name="T11" fmla="*/ 57 h 155"/>
                <a:gd name="T12" fmla="*/ 365 w 484"/>
                <a:gd name="T13" fmla="*/ 40 h 155"/>
                <a:gd name="T14" fmla="*/ 249 w 484"/>
                <a:gd name="T15" fmla="*/ 34 h 155"/>
                <a:gd name="T16" fmla="*/ 179 w 484"/>
                <a:gd name="T17" fmla="*/ 19 h 155"/>
                <a:gd name="T18" fmla="*/ 158 w 484"/>
                <a:gd name="T19" fmla="*/ 11 h 155"/>
                <a:gd name="T20" fmla="*/ 91 w 484"/>
                <a:gd name="T21" fmla="*/ 0 h 155"/>
                <a:gd name="T22" fmla="*/ 30 w 484"/>
                <a:gd name="T23" fmla="*/ 6 h 155"/>
                <a:gd name="T24" fmla="*/ 12 w 484"/>
                <a:gd name="T25" fmla="*/ 11 h 155"/>
                <a:gd name="T26" fmla="*/ 0 w 484"/>
                <a:gd name="T27" fmla="*/ 12 h 1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4"/>
                <a:gd name="T43" fmla="*/ 0 h 155"/>
                <a:gd name="T44" fmla="*/ 484 w 484"/>
                <a:gd name="T45" fmla="*/ 155 h 1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4" h="155">
                  <a:moveTo>
                    <a:pt x="484" y="155"/>
                  </a:moveTo>
                  <a:cubicBezTo>
                    <a:pt x="473" y="154"/>
                    <a:pt x="464" y="151"/>
                    <a:pt x="454" y="149"/>
                  </a:cubicBezTo>
                  <a:cubicBezTo>
                    <a:pt x="447" y="144"/>
                    <a:pt x="440" y="138"/>
                    <a:pt x="433" y="134"/>
                  </a:cubicBezTo>
                  <a:cubicBezTo>
                    <a:pt x="425" y="121"/>
                    <a:pt x="416" y="110"/>
                    <a:pt x="403" y="102"/>
                  </a:cubicBezTo>
                  <a:cubicBezTo>
                    <a:pt x="397" y="94"/>
                    <a:pt x="397" y="85"/>
                    <a:pt x="391" y="78"/>
                  </a:cubicBezTo>
                  <a:cubicBezTo>
                    <a:pt x="384" y="69"/>
                    <a:pt x="375" y="62"/>
                    <a:pt x="366" y="53"/>
                  </a:cubicBezTo>
                  <a:cubicBezTo>
                    <a:pt x="360" y="47"/>
                    <a:pt x="357" y="40"/>
                    <a:pt x="349" y="38"/>
                  </a:cubicBezTo>
                  <a:cubicBezTo>
                    <a:pt x="316" y="22"/>
                    <a:pt x="274" y="38"/>
                    <a:pt x="238" y="32"/>
                  </a:cubicBezTo>
                  <a:cubicBezTo>
                    <a:pt x="219" y="22"/>
                    <a:pt x="193" y="19"/>
                    <a:pt x="171" y="17"/>
                  </a:cubicBezTo>
                  <a:cubicBezTo>
                    <a:pt x="165" y="14"/>
                    <a:pt x="158" y="12"/>
                    <a:pt x="151" y="11"/>
                  </a:cubicBezTo>
                  <a:cubicBezTo>
                    <a:pt x="132" y="1"/>
                    <a:pt x="107" y="2"/>
                    <a:pt x="87" y="0"/>
                  </a:cubicBezTo>
                  <a:cubicBezTo>
                    <a:pt x="51" y="2"/>
                    <a:pt x="51" y="1"/>
                    <a:pt x="28" y="6"/>
                  </a:cubicBezTo>
                  <a:cubicBezTo>
                    <a:pt x="23" y="8"/>
                    <a:pt x="17" y="10"/>
                    <a:pt x="12" y="11"/>
                  </a:cubicBezTo>
                  <a:cubicBezTo>
                    <a:pt x="8" y="12"/>
                    <a:pt x="0" y="12"/>
                    <a:pt x="0" y="1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48" name="Freeform 102"/>
            <p:cNvSpPr>
              <a:spLocks/>
            </p:cNvSpPr>
            <p:nvPr/>
          </p:nvSpPr>
          <p:spPr bwMode="auto">
            <a:xfrm>
              <a:off x="7331720" y="4623862"/>
              <a:ext cx="78107" cy="85584"/>
            </a:xfrm>
            <a:custGeom>
              <a:avLst/>
              <a:gdLst>
                <a:gd name="T0" fmla="*/ 0 w 56"/>
                <a:gd name="T1" fmla="*/ 0 h 63"/>
                <a:gd name="T2" fmla="*/ 23 w 56"/>
                <a:gd name="T3" fmla="*/ 4 h 63"/>
                <a:gd name="T4" fmla="*/ 41 w 56"/>
                <a:gd name="T5" fmla="*/ 20 h 63"/>
                <a:gd name="T6" fmla="*/ 49 w 56"/>
                <a:gd name="T7" fmla="*/ 33 h 63"/>
                <a:gd name="T8" fmla="*/ 55 w 56"/>
                <a:gd name="T9" fmla="*/ 53 h 63"/>
                <a:gd name="T10" fmla="*/ 58 w 56"/>
                <a:gd name="T11" fmla="*/ 67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63"/>
                <a:gd name="T20" fmla="*/ 56 w 56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63">
                  <a:moveTo>
                    <a:pt x="0" y="0"/>
                  </a:moveTo>
                  <a:cubicBezTo>
                    <a:pt x="9" y="1"/>
                    <a:pt x="15" y="3"/>
                    <a:pt x="23" y="4"/>
                  </a:cubicBezTo>
                  <a:cubicBezTo>
                    <a:pt x="29" y="9"/>
                    <a:pt x="33" y="14"/>
                    <a:pt x="39" y="18"/>
                  </a:cubicBezTo>
                  <a:cubicBezTo>
                    <a:pt x="41" y="23"/>
                    <a:pt x="44" y="27"/>
                    <a:pt x="47" y="31"/>
                  </a:cubicBezTo>
                  <a:cubicBezTo>
                    <a:pt x="48" y="37"/>
                    <a:pt x="50" y="43"/>
                    <a:pt x="53" y="49"/>
                  </a:cubicBezTo>
                  <a:cubicBezTo>
                    <a:pt x="54" y="54"/>
                    <a:pt x="56" y="58"/>
                    <a:pt x="56" y="63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49" name="Freeform 103"/>
            <p:cNvSpPr>
              <a:spLocks/>
            </p:cNvSpPr>
            <p:nvPr/>
          </p:nvSpPr>
          <p:spPr bwMode="auto">
            <a:xfrm>
              <a:off x="7290611" y="4746314"/>
              <a:ext cx="171287" cy="392371"/>
            </a:xfrm>
            <a:custGeom>
              <a:avLst/>
              <a:gdLst>
                <a:gd name="T0" fmla="*/ 62 w 125"/>
                <a:gd name="T1" fmla="*/ 298 h 298"/>
                <a:gd name="T2" fmla="*/ 18 w 125"/>
                <a:gd name="T3" fmla="*/ 222 h 298"/>
                <a:gd name="T4" fmla="*/ 0 w 125"/>
                <a:gd name="T5" fmla="*/ 190 h 298"/>
                <a:gd name="T6" fmla="*/ 88 w 125"/>
                <a:gd name="T7" fmla="*/ 96 h 298"/>
                <a:gd name="T8" fmla="*/ 94 w 125"/>
                <a:gd name="T9" fmla="*/ 78 h 298"/>
                <a:gd name="T10" fmla="*/ 100 w 125"/>
                <a:gd name="T11" fmla="*/ 63 h 298"/>
                <a:gd name="T12" fmla="*/ 112 w 125"/>
                <a:gd name="T13" fmla="*/ 37 h 298"/>
                <a:gd name="T14" fmla="*/ 121 w 125"/>
                <a:gd name="T15" fmla="*/ 17 h 298"/>
                <a:gd name="T16" fmla="*/ 125 w 125"/>
                <a:gd name="T17" fmla="*/ 0 h 2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298"/>
                <a:gd name="T29" fmla="*/ 125 w 125"/>
                <a:gd name="T30" fmla="*/ 298 h 2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298">
                  <a:moveTo>
                    <a:pt x="62" y="298"/>
                  </a:moveTo>
                  <a:cubicBezTo>
                    <a:pt x="74" y="293"/>
                    <a:pt x="30" y="246"/>
                    <a:pt x="18" y="222"/>
                  </a:cubicBezTo>
                  <a:cubicBezTo>
                    <a:pt x="6" y="210"/>
                    <a:pt x="0" y="190"/>
                    <a:pt x="0" y="190"/>
                  </a:cubicBezTo>
                  <a:cubicBezTo>
                    <a:pt x="2" y="165"/>
                    <a:pt x="76" y="119"/>
                    <a:pt x="88" y="96"/>
                  </a:cubicBezTo>
                  <a:cubicBezTo>
                    <a:pt x="89" y="90"/>
                    <a:pt x="91" y="84"/>
                    <a:pt x="94" y="78"/>
                  </a:cubicBezTo>
                  <a:cubicBezTo>
                    <a:pt x="95" y="71"/>
                    <a:pt x="98" y="68"/>
                    <a:pt x="100" y="63"/>
                  </a:cubicBezTo>
                  <a:cubicBezTo>
                    <a:pt x="101" y="55"/>
                    <a:pt x="107" y="45"/>
                    <a:pt x="112" y="37"/>
                  </a:cubicBezTo>
                  <a:cubicBezTo>
                    <a:pt x="113" y="30"/>
                    <a:pt x="118" y="24"/>
                    <a:pt x="121" y="17"/>
                  </a:cubicBezTo>
                  <a:cubicBezTo>
                    <a:pt x="122" y="11"/>
                    <a:pt x="125" y="0"/>
                    <a:pt x="125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50" name="Freeform 104"/>
            <p:cNvSpPr>
              <a:spLocks/>
            </p:cNvSpPr>
            <p:nvPr/>
          </p:nvSpPr>
          <p:spPr bwMode="auto">
            <a:xfrm>
              <a:off x="7402975" y="4446110"/>
              <a:ext cx="60293" cy="237003"/>
            </a:xfrm>
            <a:custGeom>
              <a:avLst/>
              <a:gdLst>
                <a:gd name="T0" fmla="*/ 0 w 43"/>
                <a:gd name="T1" fmla="*/ 0 h 174"/>
                <a:gd name="T2" fmla="*/ 17 w 43"/>
                <a:gd name="T3" fmla="*/ 29 h 174"/>
                <a:gd name="T4" fmla="*/ 34 w 43"/>
                <a:gd name="T5" fmla="*/ 60 h 174"/>
                <a:gd name="T6" fmla="*/ 40 w 43"/>
                <a:gd name="T7" fmla="*/ 81 h 174"/>
                <a:gd name="T8" fmla="*/ 38 w 43"/>
                <a:gd name="T9" fmla="*/ 128 h 174"/>
                <a:gd name="T10" fmla="*/ 29 w 43"/>
                <a:gd name="T11" fmla="*/ 150 h 174"/>
                <a:gd name="T12" fmla="*/ 26 w 43"/>
                <a:gd name="T13" fmla="*/ 186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174"/>
                <a:gd name="T23" fmla="*/ 43 w 43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174">
                  <a:moveTo>
                    <a:pt x="0" y="0"/>
                  </a:moveTo>
                  <a:cubicBezTo>
                    <a:pt x="4" y="10"/>
                    <a:pt x="11" y="19"/>
                    <a:pt x="17" y="27"/>
                  </a:cubicBezTo>
                  <a:cubicBezTo>
                    <a:pt x="19" y="37"/>
                    <a:pt x="27" y="47"/>
                    <a:pt x="32" y="56"/>
                  </a:cubicBezTo>
                  <a:cubicBezTo>
                    <a:pt x="33" y="62"/>
                    <a:pt x="35" y="69"/>
                    <a:pt x="38" y="75"/>
                  </a:cubicBezTo>
                  <a:cubicBezTo>
                    <a:pt x="40" y="90"/>
                    <a:pt x="43" y="106"/>
                    <a:pt x="36" y="120"/>
                  </a:cubicBezTo>
                  <a:cubicBezTo>
                    <a:pt x="35" y="127"/>
                    <a:pt x="30" y="134"/>
                    <a:pt x="27" y="140"/>
                  </a:cubicBezTo>
                  <a:cubicBezTo>
                    <a:pt x="25" y="151"/>
                    <a:pt x="24" y="174"/>
                    <a:pt x="24" y="17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51" name="Freeform 105"/>
            <p:cNvSpPr>
              <a:spLocks/>
            </p:cNvSpPr>
            <p:nvPr/>
          </p:nvSpPr>
          <p:spPr bwMode="auto">
            <a:xfrm>
              <a:off x="7457787" y="4513261"/>
              <a:ext cx="145251" cy="34234"/>
            </a:xfrm>
            <a:custGeom>
              <a:avLst/>
              <a:gdLst>
                <a:gd name="T0" fmla="*/ 0 w 104"/>
                <a:gd name="T1" fmla="*/ 26 h 26"/>
                <a:gd name="T2" fmla="*/ 23 w 104"/>
                <a:gd name="T3" fmla="*/ 13 h 26"/>
                <a:gd name="T4" fmla="*/ 41 w 104"/>
                <a:gd name="T5" fmla="*/ 7 h 26"/>
                <a:gd name="T6" fmla="*/ 108 w 104"/>
                <a:gd name="T7" fmla="*/ 2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26"/>
                <a:gd name="T14" fmla="*/ 104 w 10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26">
                  <a:moveTo>
                    <a:pt x="0" y="26"/>
                  </a:moveTo>
                  <a:cubicBezTo>
                    <a:pt x="5" y="20"/>
                    <a:pt x="15" y="14"/>
                    <a:pt x="23" y="13"/>
                  </a:cubicBezTo>
                  <a:cubicBezTo>
                    <a:pt x="28" y="9"/>
                    <a:pt x="32" y="8"/>
                    <a:pt x="39" y="7"/>
                  </a:cubicBezTo>
                  <a:cubicBezTo>
                    <a:pt x="61" y="0"/>
                    <a:pt x="80" y="2"/>
                    <a:pt x="104" y="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52" name="Freeform 106"/>
            <p:cNvSpPr>
              <a:spLocks/>
            </p:cNvSpPr>
            <p:nvPr/>
          </p:nvSpPr>
          <p:spPr bwMode="auto">
            <a:xfrm>
              <a:off x="7309795" y="4455327"/>
              <a:ext cx="124697" cy="51351"/>
            </a:xfrm>
            <a:custGeom>
              <a:avLst/>
              <a:gdLst>
                <a:gd name="T0" fmla="*/ 0 w 90"/>
                <a:gd name="T1" fmla="*/ 4 h 38"/>
                <a:gd name="T2" fmla="*/ 22 w 90"/>
                <a:gd name="T3" fmla="*/ 14 h 38"/>
                <a:gd name="T4" fmla="*/ 56 w 90"/>
                <a:gd name="T5" fmla="*/ 34 h 38"/>
                <a:gd name="T6" fmla="*/ 92 w 90"/>
                <a:gd name="T7" fmla="*/ 39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8"/>
                <a:gd name="T14" fmla="*/ 90 w 90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8">
                  <a:moveTo>
                    <a:pt x="0" y="4"/>
                  </a:moveTo>
                  <a:cubicBezTo>
                    <a:pt x="8" y="0"/>
                    <a:pt x="16" y="9"/>
                    <a:pt x="22" y="14"/>
                  </a:cubicBezTo>
                  <a:cubicBezTo>
                    <a:pt x="31" y="21"/>
                    <a:pt x="43" y="30"/>
                    <a:pt x="54" y="32"/>
                  </a:cubicBezTo>
                  <a:cubicBezTo>
                    <a:pt x="66" y="38"/>
                    <a:pt x="77" y="37"/>
                    <a:pt x="90" y="37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53" name="Freeform 107"/>
            <p:cNvSpPr>
              <a:spLocks/>
            </p:cNvSpPr>
            <p:nvPr/>
          </p:nvSpPr>
          <p:spPr bwMode="auto">
            <a:xfrm>
              <a:off x="7411197" y="4710763"/>
              <a:ext cx="163065" cy="130351"/>
            </a:xfrm>
            <a:custGeom>
              <a:avLst/>
              <a:gdLst>
                <a:gd name="T0" fmla="*/ 0 w 116"/>
                <a:gd name="T1" fmla="*/ 0 h 96"/>
                <a:gd name="T2" fmla="*/ 35 w 116"/>
                <a:gd name="T3" fmla="*/ 23 h 96"/>
                <a:gd name="T4" fmla="*/ 66 w 116"/>
                <a:gd name="T5" fmla="*/ 61 h 96"/>
                <a:gd name="T6" fmla="*/ 84 w 116"/>
                <a:gd name="T7" fmla="*/ 87 h 96"/>
                <a:gd name="T8" fmla="*/ 110 w 116"/>
                <a:gd name="T9" fmla="*/ 99 h 96"/>
                <a:gd name="T10" fmla="*/ 122 w 116"/>
                <a:gd name="T11" fmla="*/ 102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96"/>
                <a:gd name="T20" fmla="*/ 116 w 116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96">
                  <a:moveTo>
                    <a:pt x="0" y="0"/>
                  </a:moveTo>
                  <a:cubicBezTo>
                    <a:pt x="7" y="18"/>
                    <a:pt x="13" y="18"/>
                    <a:pt x="33" y="21"/>
                  </a:cubicBezTo>
                  <a:cubicBezTo>
                    <a:pt x="48" y="27"/>
                    <a:pt x="53" y="45"/>
                    <a:pt x="62" y="57"/>
                  </a:cubicBezTo>
                  <a:cubicBezTo>
                    <a:pt x="64" y="67"/>
                    <a:pt x="70" y="79"/>
                    <a:pt x="80" y="81"/>
                  </a:cubicBezTo>
                  <a:cubicBezTo>
                    <a:pt x="87" y="86"/>
                    <a:pt x="96" y="92"/>
                    <a:pt x="104" y="93"/>
                  </a:cubicBezTo>
                  <a:cubicBezTo>
                    <a:pt x="108" y="95"/>
                    <a:pt x="111" y="96"/>
                    <a:pt x="116" y="9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54" name="Freeform 108"/>
            <p:cNvSpPr>
              <a:spLocks/>
            </p:cNvSpPr>
            <p:nvPr/>
          </p:nvSpPr>
          <p:spPr bwMode="auto">
            <a:xfrm>
              <a:off x="7468750" y="4813464"/>
              <a:ext cx="42479" cy="6583"/>
            </a:xfrm>
            <a:custGeom>
              <a:avLst/>
              <a:gdLst>
                <a:gd name="T0" fmla="*/ 0 w 30"/>
                <a:gd name="T1" fmla="*/ 0 h 5"/>
                <a:gd name="T2" fmla="*/ 32 w 30"/>
                <a:gd name="T3" fmla="*/ 5 h 5"/>
                <a:gd name="T4" fmla="*/ 0 60000 65536"/>
                <a:gd name="T5" fmla="*/ 0 60000 65536"/>
                <a:gd name="T6" fmla="*/ 0 w 30"/>
                <a:gd name="T7" fmla="*/ 0 h 5"/>
                <a:gd name="T8" fmla="*/ 30 w 3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5">
                  <a:moveTo>
                    <a:pt x="0" y="0"/>
                  </a:moveTo>
                  <a:cubicBezTo>
                    <a:pt x="10" y="5"/>
                    <a:pt x="18" y="5"/>
                    <a:pt x="30" y="5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55" name="Freeform 109"/>
            <p:cNvSpPr>
              <a:spLocks/>
            </p:cNvSpPr>
            <p:nvPr/>
          </p:nvSpPr>
          <p:spPr bwMode="auto">
            <a:xfrm>
              <a:off x="4307479" y="2157718"/>
              <a:ext cx="123327" cy="537206"/>
            </a:xfrm>
            <a:custGeom>
              <a:avLst/>
              <a:gdLst>
                <a:gd name="T0" fmla="*/ 52 w 90"/>
                <a:gd name="T1" fmla="*/ 0 h 408"/>
                <a:gd name="T2" fmla="*/ 12 w 90"/>
                <a:gd name="T3" fmla="*/ 56 h 408"/>
                <a:gd name="T4" fmla="*/ 4 w 90"/>
                <a:gd name="T5" fmla="*/ 80 h 408"/>
                <a:gd name="T6" fmla="*/ 0 w 90"/>
                <a:gd name="T7" fmla="*/ 92 h 408"/>
                <a:gd name="T8" fmla="*/ 48 w 90"/>
                <a:gd name="T9" fmla="*/ 172 h 408"/>
                <a:gd name="T10" fmla="*/ 72 w 90"/>
                <a:gd name="T11" fmla="*/ 212 h 408"/>
                <a:gd name="T12" fmla="*/ 80 w 90"/>
                <a:gd name="T13" fmla="*/ 224 h 408"/>
                <a:gd name="T14" fmla="*/ 84 w 90"/>
                <a:gd name="T15" fmla="*/ 236 h 408"/>
                <a:gd name="T16" fmla="*/ 60 w 90"/>
                <a:gd name="T17" fmla="*/ 356 h 408"/>
                <a:gd name="T18" fmla="*/ 66 w 90"/>
                <a:gd name="T19" fmla="*/ 376 h 408"/>
                <a:gd name="T20" fmla="*/ 64 w 90"/>
                <a:gd name="T21" fmla="*/ 379 h 408"/>
                <a:gd name="T22" fmla="*/ 64 w 90"/>
                <a:gd name="T23" fmla="*/ 397 h 408"/>
                <a:gd name="T24" fmla="*/ 56 w 90"/>
                <a:gd name="T25" fmla="*/ 397 h 408"/>
                <a:gd name="T26" fmla="*/ 53 w 90"/>
                <a:gd name="T27" fmla="*/ 408 h 4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408"/>
                <a:gd name="T44" fmla="*/ 90 w 90"/>
                <a:gd name="T45" fmla="*/ 408 h 40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408">
                  <a:moveTo>
                    <a:pt x="52" y="0"/>
                  </a:moveTo>
                  <a:cubicBezTo>
                    <a:pt x="28" y="7"/>
                    <a:pt x="20" y="34"/>
                    <a:pt x="12" y="56"/>
                  </a:cubicBezTo>
                  <a:cubicBezTo>
                    <a:pt x="8" y="63"/>
                    <a:pt x="6" y="72"/>
                    <a:pt x="4" y="80"/>
                  </a:cubicBezTo>
                  <a:cubicBezTo>
                    <a:pt x="2" y="84"/>
                    <a:pt x="0" y="92"/>
                    <a:pt x="0" y="92"/>
                  </a:cubicBezTo>
                  <a:cubicBezTo>
                    <a:pt x="5" y="125"/>
                    <a:pt x="10" y="162"/>
                    <a:pt x="48" y="172"/>
                  </a:cubicBezTo>
                  <a:cubicBezTo>
                    <a:pt x="67" y="185"/>
                    <a:pt x="63" y="190"/>
                    <a:pt x="72" y="212"/>
                  </a:cubicBezTo>
                  <a:cubicBezTo>
                    <a:pt x="73" y="216"/>
                    <a:pt x="77" y="219"/>
                    <a:pt x="80" y="224"/>
                  </a:cubicBezTo>
                  <a:cubicBezTo>
                    <a:pt x="81" y="227"/>
                    <a:pt x="82" y="232"/>
                    <a:pt x="84" y="236"/>
                  </a:cubicBezTo>
                  <a:cubicBezTo>
                    <a:pt x="90" y="279"/>
                    <a:pt x="70" y="314"/>
                    <a:pt x="60" y="356"/>
                  </a:cubicBezTo>
                  <a:cubicBezTo>
                    <a:pt x="62" y="370"/>
                    <a:pt x="58" y="362"/>
                    <a:pt x="66" y="376"/>
                  </a:cubicBezTo>
                  <a:cubicBezTo>
                    <a:pt x="70" y="384"/>
                    <a:pt x="60" y="369"/>
                    <a:pt x="64" y="379"/>
                  </a:cubicBezTo>
                  <a:cubicBezTo>
                    <a:pt x="67" y="388"/>
                    <a:pt x="66" y="387"/>
                    <a:pt x="64" y="397"/>
                  </a:cubicBezTo>
                  <a:cubicBezTo>
                    <a:pt x="70" y="404"/>
                    <a:pt x="46" y="393"/>
                    <a:pt x="56" y="397"/>
                  </a:cubicBezTo>
                  <a:cubicBezTo>
                    <a:pt x="60" y="398"/>
                    <a:pt x="54" y="406"/>
                    <a:pt x="53" y="408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56" name="Freeform 110"/>
            <p:cNvSpPr>
              <a:spLocks/>
            </p:cNvSpPr>
            <p:nvPr/>
          </p:nvSpPr>
          <p:spPr bwMode="auto">
            <a:xfrm>
              <a:off x="4493840" y="2947727"/>
              <a:ext cx="27406" cy="57934"/>
            </a:xfrm>
            <a:custGeom>
              <a:avLst/>
              <a:gdLst>
                <a:gd name="T0" fmla="*/ 20 w 20"/>
                <a:gd name="T1" fmla="*/ 44 h 44"/>
                <a:gd name="T2" fmla="*/ 0 w 20"/>
                <a:gd name="T3" fmla="*/ 0 h 44"/>
                <a:gd name="T4" fmla="*/ 0 60000 65536"/>
                <a:gd name="T5" fmla="*/ 0 60000 65536"/>
                <a:gd name="T6" fmla="*/ 0 w 20"/>
                <a:gd name="T7" fmla="*/ 0 h 44"/>
                <a:gd name="T8" fmla="*/ 20 w 20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44">
                  <a:moveTo>
                    <a:pt x="20" y="44"/>
                  </a:moveTo>
                  <a:cubicBezTo>
                    <a:pt x="14" y="27"/>
                    <a:pt x="0" y="17"/>
                    <a:pt x="0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57" name="Freeform 111"/>
            <p:cNvSpPr>
              <a:spLocks/>
            </p:cNvSpPr>
            <p:nvPr/>
          </p:nvSpPr>
          <p:spPr bwMode="auto">
            <a:xfrm>
              <a:off x="5233799" y="4220958"/>
              <a:ext cx="197322" cy="117185"/>
            </a:xfrm>
            <a:custGeom>
              <a:avLst/>
              <a:gdLst>
                <a:gd name="T0" fmla="*/ 0 w 144"/>
                <a:gd name="T1" fmla="*/ 13 h 89"/>
                <a:gd name="T2" fmla="*/ 64 w 144"/>
                <a:gd name="T3" fmla="*/ 1 h 89"/>
                <a:gd name="T4" fmla="*/ 128 w 144"/>
                <a:gd name="T5" fmla="*/ 21 h 89"/>
                <a:gd name="T6" fmla="*/ 144 w 144"/>
                <a:gd name="T7" fmla="*/ 73 h 89"/>
                <a:gd name="T8" fmla="*/ 140 w 144"/>
                <a:gd name="T9" fmla="*/ 85 h 89"/>
                <a:gd name="T10" fmla="*/ 128 w 144"/>
                <a:gd name="T11" fmla="*/ 89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89"/>
                <a:gd name="T20" fmla="*/ 144 w 144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89">
                  <a:moveTo>
                    <a:pt x="0" y="13"/>
                  </a:moveTo>
                  <a:cubicBezTo>
                    <a:pt x="36" y="0"/>
                    <a:pt x="15" y="5"/>
                    <a:pt x="64" y="1"/>
                  </a:cubicBezTo>
                  <a:cubicBezTo>
                    <a:pt x="140" y="7"/>
                    <a:pt x="82" y="5"/>
                    <a:pt x="128" y="21"/>
                  </a:cubicBezTo>
                  <a:cubicBezTo>
                    <a:pt x="134" y="41"/>
                    <a:pt x="140" y="48"/>
                    <a:pt x="144" y="73"/>
                  </a:cubicBezTo>
                  <a:cubicBezTo>
                    <a:pt x="142" y="77"/>
                    <a:pt x="142" y="82"/>
                    <a:pt x="140" y="85"/>
                  </a:cubicBezTo>
                  <a:cubicBezTo>
                    <a:pt x="137" y="87"/>
                    <a:pt x="128" y="89"/>
                    <a:pt x="128" y="89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58" name="Freeform 112"/>
            <p:cNvSpPr>
              <a:spLocks/>
            </p:cNvSpPr>
            <p:nvPr/>
          </p:nvSpPr>
          <p:spPr bwMode="auto">
            <a:xfrm>
              <a:off x="5496895" y="3042528"/>
              <a:ext cx="679666" cy="342337"/>
            </a:xfrm>
            <a:custGeom>
              <a:avLst/>
              <a:gdLst>
                <a:gd name="T0" fmla="*/ 0 w 496"/>
                <a:gd name="T1" fmla="*/ 0 h 260"/>
                <a:gd name="T2" fmla="*/ 24 w 496"/>
                <a:gd name="T3" fmla="*/ 60 h 260"/>
                <a:gd name="T4" fmla="*/ 56 w 496"/>
                <a:gd name="T5" fmla="*/ 128 h 260"/>
                <a:gd name="T6" fmla="*/ 80 w 496"/>
                <a:gd name="T7" fmla="*/ 156 h 260"/>
                <a:gd name="T8" fmla="*/ 104 w 496"/>
                <a:gd name="T9" fmla="*/ 164 h 260"/>
                <a:gd name="T10" fmla="*/ 116 w 496"/>
                <a:gd name="T11" fmla="*/ 172 h 260"/>
                <a:gd name="T12" fmla="*/ 164 w 496"/>
                <a:gd name="T13" fmla="*/ 252 h 260"/>
                <a:gd name="T14" fmla="*/ 200 w 496"/>
                <a:gd name="T15" fmla="*/ 260 h 260"/>
                <a:gd name="T16" fmla="*/ 264 w 496"/>
                <a:gd name="T17" fmla="*/ 240 h 260"/>
                <a:gd name="T18" fmla="*/ 348 w 496"/>
                <a:gd name="T19" fmla="*/ 240 h 260"/>
                <a:gd name="T20" fmla="*/ 380 w 496"/>
                <a:gd name="T21" fmla="*/ 220 h 260"/>
                <a:gd name="T22" fmla="*/ 496 w 496"/>
                <a:gd name="T23" fmla="*/ 192 h 2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6"/>
                <a:gd name="T37" fmla="*/ 0 h 260"/>
                <a:gd name="T38" fmla="*/ 496 w 496"/>
                <a:gd name="T39" fmla="*/ 260 h 2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6" h="260">
                  <a:moveTo>
                    <a:pt x="0" y="0"/>
                  </a:moveTo>
                  <a:cubicBezTo>
                    <a:pt x="12" y="19"/>
                    <a:pt x="11" y="40"/>
                    <a:pt x="24" y="60"/>
                  </a:cubicBezTo>
                  <a:cubicBezTo>
                    <a:pt x="29" y="103"/>
                    <a:pt x="27" y="99"/>
                    <a:pt x="56" y="128"/>
                  </a:cubicBezTo>
                  <a:cubicBezTo>
                    <a:pt x="63" y="135"/>
                    <a:pt x="70" y="150"/>
                    <a:pt x="80" y="156"/>
                  </a:cubicBezTo>
                  <a:cubicBezTo>
                    <a:pt x="87" y="160"/>
                    <a:pt x="96" y="159"/>
                    <a:pt x="104" y="164"/>
                  </a:cubicBezTo>
                  <a:cubicBezTo>
                    <a:pt x="108" y="166"/>
                    <a:pt x="112" y="169"/>
                    <a:pt x="116" y="172"/>
                  </a:cubicBezTo>
                  <a:cubicBezTo>
                    <a:pt x="126" y="198"/>
                    <a:pt x="133" y="240"/>
                    <a:pt x="164" y="252"/>
                  </a:cubicBezTo>
                  <a:cubicBezTo>
                    <a:pt x="175" y="256"/>
                    <a:pt x="188" y="257"/>
                    <a:pt x="200" y="260"/>
                  </a:cubicBezTo>
                  <a:cubicBezTo>
                    <a:pt x="234" y="256"/>
                    <a:pt x="236" y="253"/>
                    <a:pt x="264" y="240"/>
                  </a:cubicBezTo>
                  <a:cubicBezTo>
                    <a:pt x="285" y="241"/>
                    <a:pt x="323" y="248"/>
                    <a:pt x="348" y="240"/>
                  </a:cubicBezTo>
                  <a:cubicBezTo>
                    <a:pt x="373" y="231"/>
                    <a:pt x="360" y="228"/>
                    <a:pt x="380" y="220"/>
                  </a:cubicBezTo>
                  <a:cubicBezTo>
                    <a:pt x="419" y="202"/>
                    <a:pt x="453" y="192"/>
                    <a:pt x="496" y="19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59" name="Freeform 113"/>
            <p:cNvSpPr>
              <a:spLocks/>
            </p:cNvSpPr>
            <p:nvPr/>
          </p:nvSpPr>
          <p:spPr bwMode="auto">
            <a:xfrm>
              <a:off x="6302629" y="3495466"/>
              <a:ext cx="115105" cy="26334"/>
            </a:xfrm>
            <a:custGeom>
              <a:avLst/>
              <a:gdLst>
                <a:gd name="T0" fmla="*/ 0 w 84"/>
                <a:gd name="T1" fmla="*/ 0 h 20"/>
                <a:gd name="T2" fmla="*/ 84 w 84"/>
                <a:gd name="T3" fmla="*/ 20 h 20"/>
                <a:gd name="T4" fmla="*/ 0 60000 65536"/>
                <a:gd name="T5" fmla="*/ 0 60000 65536"/>
                <a:gd name="T6" fmla="*/ 0 w 84"/>
                <a:gd name="T7" fmla="*/ 0 h 20"/>
                <a:gd name="T8" fmla="*/ 84 w 84"/>
                <a:gd name="T9" fmla="*/ 20 h 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20">
                  <a:moveTo>
                    <a:pt x="0" y="0"/>
                  </a:moveTo>
                  <a:cubicBezTo>
                    <a:pt x="35" y="8"/>
                    <a:pt x="44" y="20"/>
                    <a:pt x="84" y="2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60" name="Freeform 114"/>
            <p:cNvSpPr>
              <a:spLocks/>
            </p:cNvSpPr>
            <p:nvPr/>
          </p:nvSpPr>
          <p:spPr bwMode="auto">
            <a:xfrm>
              <a:off x="6342367" y="3150496"/>
              <a:ext cx="326130" cy="151418"/>
            </a:xfrm>
            <a:custGeom>
              <a:avLst/>
              <a:gdLst>
                <a:gd name="T0" fmla="*/ 238 w 238"/>
                <a:gd name="T1" fmla="*/ 0 h 115"/>
                <a:gd name="T2" fmla="*/ 123 w 238"/>
                <a:gd name="T3" fmla="*/ 17 h 115"/>
                <a:gd name="T4" fmla="*/ 82 w 238"/>
                <a:gd name="T5" fmla="*/ 58 h 115"/>
                <a:gd name="T6" fmla="*/ 0 w 238"/>
                <a:gd name="T7" fmla="*/ 115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115"/>
                <a:gd name="T14" fmla="*/ 238 w 238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115">
                  <a:moveTo>
                    <a:pt x="238" y="0"/>
                  </a:moveTo>
                  <a:lnTo>
                    <a:pt x="123" y="17"/>
                  </a:lnTo>
                  <a:lnTo>
                    <a:pt x="82" y="58"/>
                  </a:lnTo>
                  <a:lnTo>
                    <a:pt x="0" y="115"/>
                  </a:ln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61" name="Line 115"/>
            <p:cNvSpPr>
              <a:spLocks noChangeShapeType="1"/>
            </p:cNvSpPr>
            <p:nvPr/>
          </p:nvSpPr>
          <p:spPr bwMode="auto">
            <a:xfrm flipH="1">
              <a:off x="6719198" y="3084662"/>
              <a:ext cx="6851" cy="80318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62" name="Line 116"/>
            <p:cNvSpPr>
              <a:spLocks noChangeShapeType="1"/>
            </p:cNvSpPr>
            <p:nvPr/>
          </p:nvSpPr>
          <p:spPr bwMode="auto">
            <a:xfrm>
              <a:off x="8421105" y="3028044"/>
              <a:ext cx="43849" cy="134301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63" name="Freeform 117"/>
            <p:cNvSpPr>
              <a:spLocks/>
            </p:cNvSpPr>
            <p:nvPr/>
          </p:nvSpPr>
          <p:spPr bwMode="auto">
            <a:xfrm>
              <a:off x="4741863" y="1920715"/>
              <a:ext cx="191841" cy="100068"/>
            </a:xfrm>
            <a:custGeom>
              <a:avLst/>
              <a:gdLst>
                <a:gd name="T0" fmla="*/ 140 w 140"/>
                <a:gd name="T1" fmla="*/ 76 h 76"/>
                <a:gd name="T2" fmla="*/ 92 w 140"/>
                <a:gd name="T3" fmla="*/ 60 h 76"/>
                <a:gd name="T4" fmla="*/ 60 w 140"/>
                <a:gd name="T5" fmla="*/ 20 h 76"/>
                <a:gd name="T6" fmla="*/ 0 w 140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76"/>
                <a:gd name="T14" fmla="*/ 140 w 140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76">
                  <a:moveTo>
                    <a:pt x="140" y="76"/>
                  </a:moveTo>
                  <a:lnTo>
                    <a:pt x="92" y="60"/>
                  </a:lnTo>
                  <a:cubicBezTo>
                    <a:pt x="63" y="19"/>
                    <a:pt x="80" y="20"/>
                    <a:pt x="60" y="20"/>
                  </a:cubicBez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64" name="Line 118"/>
            <p:cNvSpPr>
              <a:spLocks noChangeShapeType="1"/>
            </p:cNvSpPr>
            <p:nvPr/>
          </p:nvSpPr>
          <p:spPr bwMode="auto">
            <a:xfrm flipH="1" flipV="1">
              <a:off x="4295147" y="3087295"/>
              <a:ext cx="13703" cy="139568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65" name="Freeform 119"/>
            <p:cNvSpPr>
              <a:spLocks/>
            </p:cNvSpPr>
            <p:nvPr/>
          </p:nvSpPr>
          <p:spPr bwMode="auto">
            <a:xfrm>
              <a:off x="4667867" y="3893104"/>
              <a:ext cx="41109" cy="68467"/>
            </a:xfrm>
            <a:custGeom>
              <a:avLst/>
              <a:gdLst>
                <a:gd name="T0" fmla="*/ 30 w 30"/>
                <a:gd name="T1" fmla="*/ 0 h 52"/>
                <a:gd name="T2" fmla="*/ 22 w 30"/>
                <a:gd name="T3" fmla="*/ 32 h 52"/>
                <a:gd name="T4" fmla="*/ 0 w 30"/>
                <a:gd name="T5" fmla="*/ 52 h 52"/>
                <a:gd name="T6" fmla="*/ 0 60000 65536"/>
                <a:gd name="T7" fmla="*/ 0 60000 65536"/>
                <a:gd name="T8" fmla="*/ 0 60000 65536"/>
                <a:gd name="T9" fmla="*/ 0 w 30"/>
                <a:gd name="T10" fmla="*/ 0 h 52"/>
                <a:gd name="T11" fmla="*/ 30 w 30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52">
                  <a:moveTo>
                    <a:pt x="30" y="0"/>
                  </a:moveTo>
                  <a:cubicBezTo>
                    <a:pt x="28" y="11"/>
                    <a:pt x="27" y="23"/>
                    <a:pt x="22" y="32"/>
                  </a:cubicBezTo>
                  <a:cubicBezTo>
                    <a:pt x="17" y="41"/>
                    <a:pt x="8" y="46"/>
                    <a:pt x="0" y="5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66" name="Freeform 120"/>
            <p:cNvSpPr>
              <a:spLocks/>
            </p:cNvSpPr>
            <p:nvPr/>
          </p:nvSpPr>
          <p:spPr bwMode="auto">
            <a:xfrm>
              <a:off x="5638036" y="4245975"/>
              <a:ext cx="134289" cy="189602"/>
            </a:xfrm>
            <a:custGeom>
              <a:avLst/>
              <a:gdLst>
                <a:gd name="T0" fmla="*/ 96 w 98"/>
                <a:gd name="T1" fmla="*/ 144 h 144"/>
                <a:gd name="T2" fmla="*/ 84 w 98"/>
                <a:gd name="T3" fmla="*/ 118 h 144"/>
                <a:gd name="T4" fmla="*/ 14 w 98"/>
                <a:gd name="T5" fmla="*/ 70 h 144"/>
                <a:gd name="T6" fmla="*/ 0 w 98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144"/>
                <a:gd name="T14" fmla="*/ 98 w 98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144">
                  <a:moveTo>
                    <a:pt x="96" y="144"/>
                  </a:moveTo>
                  <a:cubicBezTo>
                    <a:pt x="97" y="137"/>
                    <a:pt x="98" y="130"/>
                    <a:pt x="84" y="118"/>
                  </a:cubicBezTo>
                  <a:cubicBezTo>
                    <a:pt x="70" y="106"/>
                    <a:pt x="28" y="90"/>
                    <a:pt x="14" y="70"/>
                  </a:cubicBezTo>
                  <a:cubicBezTo>
                    <a:pt x="0" y="50"/>
                    <a:pt x="0" y="25"/>
                    <a:pt x="0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67" name="Freeform 121"/>
            <p:cNvSpPr>
              <a:spLocks/>
            </p:cNvSpPr>
            <p:nvPr/>
          </p:nvSpPr>
          <p:spPr bwMode="auto">
            <a:xfrm>
              <a:off x="5936760" y="3369065"/>
              <a:ext cx="98661" cy="81634"/>
            </a:xfrm>
            <a:custGeom>
              <a:avLst/>
              <a:gdLst>
                <a:gd name="T0" fmla="*/ 0 w 72"/>
                <a:gd name="T1" fmla="*/ 0 h 62"/>
                <a:gd name="T2" fmla="*/ 18 w 72"/>
                <a:gd name="T3" fmla="*/ 40 h 62"/>
                <a:gd name="T4" fmla="*/ 72 w 72"/>
                <a:gd name="T5" fmla="*/ 62 h 62"/>
                <a:gd name="T6" fmla="*/ 0 60000 65536"/>
                <a:gd name="T7" fmla="*/ 0 60000 65536"/>
                <a:gd name="T8" fmla="*/ 0 60000 65536"/>
                <a:gd name="T9" fmla="*/ 0 w 72"/>
                <a:gd name="T10" fmla="*/ 0 h 62"/>
                <a:gd name="T11" fmla="*/ 72 w 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62">
                  <a:moveTo>
                    <a:pt x="0" y="0"/>
                  </a:moveTo>
                  <a:cubicBezTo>
                    <a:pt x="3" y="15"/>
                    <a:pt x="6" y="30"/>
                    <a:pt x="18" y="40"/>
                  </a:cubicBezTo>
                  <a:cubicBezTo>
                    <a:pt x="30" y="50"/>
                    <a:pt x="51" y="56"/>
                    <a:pt x="72" y="6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68" name="Freeform 122"/>
            <p:cNvSpPr>
              <a:spLocks/>
            </p:cNvSpPr>
            <p:nvPr/>
          </p:nvSpPr>
          <p:spPr bwMode="auto">
            <a:xfrm>
              <a:off x="6399920" y="3516533"/>
              <a:ext cx="243912" cy="392371"/>
            </a:xfrm>
            <a:custGeom>
              <a:avLst/>
              <a:gdLst>
                <a:gd name="T0" fmla="*/ 4 w 178"/>
                <a:gd name="T1" fmla="*/ 0 h 298"/>
                <a:gd name="T2" fmla="*/ 10 w 178"/>
                <a:gd name="T3" fmla="*/ 136 h 298"/>
                <a:gd name="T4" fmla="*/ 62 w 178"/>
                <a:gd name="T5" fmla="*/ 232 h 298"/>
                <a:gd name="T6" fmla="*/ 140 w 178"/>
                <a:gd name="T7" fmla="*/ 276 h 298"/>
                <a:gd name="T8" fmla="*/ 178 w 178"/>
                <a:gd name="T9" fmla="*/ 298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298"/>
                <a:gd name="T17" fmla="*/ 178 w 178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298">
                  <a:moveTo>
                    <a:pt x="4" y="0"/>
                  </a:moveTo>
                  <a:cubicBezTo>
                    <a:pt x="2" y="48"/>
                    <a:pt x="0" y="97"/>
                    <a:pt x="10" y="136"/>
                  </a:cubicBezTo>
                  <a:cubicBezTo>
                    <a:pt x="20" y="175"/>
                    <a:pt x="40" y="209"/>
                    <a:pt x="62" y="232"/>
                  </a:cubicBezTo>
                  <a:cubicBezTo>
                    <a:pt x="84" y="255"/>
                    <a:pt x="121" y="265"/>
                    <a:pt x="140" y="276"/>
                  </a:cubicBezTo>
                  <a:cubicBezTo>
                    <a:pt x="159" y="287"/>
                    <a:pt x="168" y="292"/>
                    <a:pt x="178" y="298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69" name="Line 124"/>
            <p:cNvSpPr>
              <a:spLocks noChangeShapeType="1"/>
            </p:cNvSpPr>
            <p:nvPr/>
          </p:nvSpPr>
          <p:spPr bwMode="auto">
            <a:xfrm flipH="1">
              <a:off x="7586595" y="2858193"/>
              <a:ext cx="30146" cy="18434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70" name="Line 125"/>
            <p:cNvSpPr>
              <a:spLocks noChangeShapeType="1"/>
            </p:cNvSpPr>
            <p:nvPr/>
          </p:nvSpPr>
          <p:spPr bwMode="auto">
            <a:xfrm flipH="1" flipV="1">
              <a:off x="7520821" y="2781825"/>
              <a:ext cx="16444" cy="31600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71" name="Freeform 126"/>
            <p:cNvSpPr>
              <a:spLocks/>
            </p:cNvSpPr>
            <p:nvPr/>
          </p:nvSpPr>
          <p:spPr bwMode="auto">
            <a:xfrm>
              <a:off x="7493415" y="2660690"/>
              <a:ext cx="131548" cy="63201"/>
            </a:xfrm>
            <a:custGeom>
              <a:avLst/>
              <a:gdLst>
                <a:gd name="T0" fmla="*/ 0 w 96"/>
                <a:gd name="T1" fmla="*/ 46 h 48"/>
                <a:gd name="T2" fmla="*/ 74 w 96"/>
                <a:gd name="T3" fmla="*/ 40 h 48"/>
                <a:gd name="T4" fmla="*/ 96 w 96"/>
                <a:gd name="T5" fmla="*/ 0 h 48"/>
                <a:gd name="T6" fmla="*/ 0 60000 65536"/>
                <a:gd name="T7" fmla="*/ 0 60000 65536"/>
                <a:gd name="T8" fmla="*/ 0 60000 65536"/>
                <a:gd name="T9" fmla="*/ 0 w 96"/>
                <a:gd name="T10" fmla="*/ 0 h 48"/>
                <a:gd name="T11" fmla="*/ 96 w 9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48">
                  <a:moveTo>
                    <a:pt x="0" y="46"/>
                  </a:moveTo>
                  <a:cubicBezTo>
                    <a:pt x="12" y="45"/>
                    <a:pt x="58" y="48"/>
                    <a:pt x="74" y="40"/>
                  </a:cubicBezTo>
                  <a:cubicBezTo>
                    <a:pt x="90" y="32"/>
                    <a:pt x="92" y="8"/>
                    <a:pt x="96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72" name="Freeform 127"/>
            <p:cNvSpPr>
              <a:spLocks/>
            </p:cNvSpPr>
            <p:nvPr/>
          </p:nvSpPr>
          <p:spPr bwMode="auto">
            <a:xfrm>
              <a:off x="7515340" y="2631723"/>
              <a:ext cx="208285" cy="81634"/>
            </a:xfrm>
            <a:custGeom>
              <a:avLst/>
              <a:gdLst>
                <a:gd name="T0" fmla="*/ 0 w 152"/>
                <a:gd name="T1" fmla="*/ 0 h 62"/>
                <a:gd name="T2" fmla="*/ 36 w 152"/>
                <a:gd name="T3" fmla="*/ 16 h 62"/>
                <a:gd name="T4" fmla="*/ 86 w 152"/>
                <a:gd name="T5" fmla="*/ 22 h 62"/>
                <a:gd name="T6" fmla="*/ 120 w 152"/>
                <a:gd name="T7" fmla="*/ 52 h 62"/>
                <a:gd name="T8" fmla="*/ 152 w 152"/>
                <a:gd name="T9" fmla="*/ 62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62"/>
                <a:gd name="T17" fmla="*/ 152 w 15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62">
                  <a:moveTo>
                    <a:pt x="0" y="0"/>
                  </a:moveTo>
                  <a:cubicBezTo>
                    <a:pt x="10" y="6"/>
                    <a:pt x="22" y="12"/>
                    <a:pt x="36" y="16"/>
                  </a:cubicBezTo>
                  <a:cubicBezTo>
                    <a:pt x="50" y="20"/>
                    <a:pt x="72" y="16"/>
                    <a:pt x="86" y="22"/>
                  </a:cubicBezTo>
                  <a:cubicBezTo>
                    <a:pt x="100" y="28"/>
                    <a:pt x="109" y="45"/>
                    <a:pt x="120" y="52"/>
                  </a:cubicBezTo>
                  <a:cubicBezTo>
                    <a:pt x="131" y="59"/>
                    <a:pt x="145" y="60"/>
                    <a:pt x="152" y="6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73" name="Line 128"/>
            <p:cNvSpPr>
              <a:spLocks noChangeShapeType="1"/>
            </p:cNvSpPr>
            <p:nvPr/>
          </p:nvSpPr>
          <p:spPr bwMode="auto">
            <a:xfrm flipH="1">
              <a:off x="7704440" y="2739691"/>
              <a:ext cx="27406" cy="36867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74" name="Line 129"/>
            <p:cNvSpPr>
              <a:spLocks noChangeShapeType="1"/>
            </p:cNvSpPr>
            <p:nvPr/>
          </p:nvSpPr>
          <p:spPr bwMode="auto">
            <a:xfrm>
              <a:off x="7726365" y="2700191"/>
              <a:ext cx="189101" cy="202769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75" name="Freeform 130"/>
            <p:cNvSpPr>
              <a:spLocks/>
            </p:cNvSpPr>
            <p:nvPr/>
          </p:nvSpPr>
          <p:spPr bwMode="auto">
            <a:xfrm>
              <a:off x="7770215" y="2858193"/>
              <a:ext cx="78107" cy="202769"/>
            </a:xfrm>
            <a:custGeom>
              <a:avLst/>
              <a:gdLst>
                <a:gd name="T0" fmla="*/ 0 w 57"/>
                <a:gd name="T1" fmla="*/ 0 h 154"/>
                <a:gd name="T2" fmla="*/ 52 w 57"/>
                <a:gd name="T3" fmla="*/ 102 h 154"/>
                <a:gd name="T4" fmla="*/ 28 w 57"/>
                <a:gd name="T5" fmla="*/ 154 h 154"/>
                <a:gd name="T6" fmla="*/ 0 60000 65536"/>
                <a:gd name="T7" fmla="*/ 0 60000 65536"/>
                <a:gd name="T8" fmla="*/ 0 60000 65536"/>
                <a:gd name="T9" fmla="*/ 0 w 57"/>
                <a:gd name="T10" fmla="*/ 0 h 154"/>
                <a:gd name="T11" fmla="*/ 57 w 57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54">
                  <a:moveTo>
                    <a:pt x="0" y="0"/>
                  </a:moveTo>
                  <a:cubicBezTo>
                    <a:pt x="9" y="17"/>
                    <a:pt x="47" y="76"/>
                    <a:pt x="52" y="102"/>
                  </a:cubicBezTo>
                  <a:cubicBezTo>
                    <a:pt x="57" y="128"/>
                    <a:pt x="33" y="143"/>
                    <a:pt x="28" y="154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76" name="Line 131"/>
            <p:cNvSpPr>
              <a:spLocks noChangeShapeType="1"/>
            </p:cNvSpPr>
            <p:nvPr/>
          </p:nvSpPr>
          <p:spPr bwMode="auto">
            <a:xfrm flipH="1" flipV="1">
              <a:off x="8293667" y="2515855"/>
              <a:ext cx="21925" cy="23700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77" name="Line 132"/>
            <p:cNvSpPr>
              <a:spLocks noChangeShapeType="1"/>
            </p:cNvSpPr>
            <p:nvPr/>
          </p:nvSpPr>
          <p:spPr bwMode="auto">
            <a:xfrm flipH="1">
              <a:off x="7350904" y="3292697"/>
              <a:ext cx="117845" cy="2633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78" name="Line 133"/>
            <p:cNvSpPr>
              <a:spLocks noChangeShapeType="1"/>
            </p:cNvSpPr>
            <p:nvPr/>
          </p:nvSpPr>
          <p:spPr bwMode="auto">
            <a:xfrm>
              <a:off x="8326554" y="3511267"/>
              <a:ext cx="68515" cy="126401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79" name="Freeform 134"/>
            <p:cNvSpPr>
              <a:spLocks/>
            </p:cNvSpPr>
            <p:nvPr/>
          </p:nvSpPr>
          <p:spPr bwMode="auto">
            <a:xfrm>
              <a:off x="7446825" y="3856237"/>
              <a:ext cx="95921" cy="97434"/>
            </a:xfrm>
            <a:custGeom>
              <a:avLst/>
              <a:gdLst>
                <a:gd name="T0" fmla="*/ 70 w 70"/>
                <a:gd name="T1" fmla="*/ 40 h 74"/>
                <a:gd name="T2" fmla="*/ 0 w 70"/>
                <a:gd name="T3" fmla="*/ 0 h 74"/>
                <a:gd name="T4" fmla="*/ 16 w 70"/>
                <a:gd name="T5" fmla="*/ 74 h 74"/>
                <a:gd name="T6" fmla="*/ 0 60000 65536"/>
                <a:gd name="T7" fmla="*/ 0 60000 65536"/>
                <a:gd name="T8" fmla="*/ 0 60000 65536"/>
                <a:gd name="T9" fmla="*/ 0 w 70"/>
                <a:gd name="T10" fmla="*/ 0 h 74"/>
                <a:gd name="T11" fmla="*/ 70 w 70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" h="74">
                  <a:moveTo>
                    <a:pt x="70" y="40"/>
                  </a:moveTo>
                  <a:lnTo>
                    <a:pt x="0" y="0"/>
                  </a:lnTo>
                  <a:lnTo>
                    <a:pt x="16" y="74"/>
                  </a:ln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80" name="Freeform 135"/>
            <p:cNvSpPr>
              <a:spLocks/>
            </p:cNvSpPr>
            <p:nvPr/>
          </p:nvSpPr>
          <p:spPr bwMode="auto">
            <a:xfrm>
              <a:off x="7216615" y="4490877"/>
              <a:ext cx="445346" cy="376571"/>
            </a:xfrm>
            <a:custGeom>
              <a:avLst/>
              <a:gdLst>
                <a:gd name="T0" fmla="*/ 0 w 325"/>
                <a:gd name="T1" fmla="*/ 286 h 286"/>
                <a:gd name="T2" fmla="*/ 16 w 325"/>
                <a:gd name="T3" fmla="*/ 238 h 286"/>
                <a:gd name="T4" fmla="*/ 54 w 325"/>
                <a:gd name="T5" fmla="*/ 210 h 286"/>
                <a:gd name="T6" fmla="*/ 92 w 325"/>
                <a:gd name="T7" fmla="*/ 210 h 286"/>
                <a:gd name="T8" fmla="*/ 126 w 325"/>
                <a:gd name="T9" fmla="*/ 184 h 286"/>
                <a:gd name="T10" fmla="*/ 152 w 325"/>
                <a:gd name="T11" fmla="*/ 152 h 286"/>
                <a:gd name="T12" fmla="*/ 208 w 325"/>
                <a:gd name="T13" fmla="*/ 106 h 286"/>
                <a:gd name="T14" fmla="*/ 306 w 325"/>
                <a:gd name="T15" fmla="*/ 48 h 286"/>
                <a:gd name="T16" fmla="*/ 324 w 325"/>
                <a:gd name="T17" fmla="*/ 0 h 2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5"/>
                <a:gd name="T28" fmla="*/ 0 h 286"/>
                <a:gd name="T29" fmla="*/ 325 w 325"/>
                <a:gd name="T30" fmla="*/ 286 h 2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5" h="286">
                  <a:moveTo>
                    <a:pt x="0" y="286"/>
                  </a:moveTo>
                  <a:cubicBezTo>
                    <a:pt x="3" y="268"/>
                    <a:pt x="7" y="251"/>
                    <a:pt x="16" y="238"/>
                  </a:cubicBezTo>
                  <a:cubicBezTo>
                    <a:pt x="25" y="225"/>
                    <a:pt x="41" y="215"/>
                    <a:pt x="54" y="210"/>
                  </a:cubicBezTo>
                  <a:cubicBezTo>
                    <a:pt x="67" y="205"/>
                    <a:pt x="80" y="214"/>
                    <a:pt x="92" y="210"/>
                  </a:cubicBezTo>
                  <a:cubicBezTo>
                    <a:pt x="104" y="206"/>
                    <a:pt x="116" y="194"/>
                    <a:pt x="126" y="184"/>
                  </a:cubicBezTo>
                  <a:cubicBezTo>
                    <a:pt x="136" y="174"/>
                    <a:pt x="138" y="165"/>
                    <a:pt x="152" y="152"/>
                  </a:cubicBezTo>
                  <a:cubicBezTo>
                    <a:pt x="166" y="139"/>
                    <a:pt x="183" y="123"/>
                    <a:pt x="208" y="106"/>
                  </a:cubicBezTo>
                  <a:cubicBezTo>
                    <a:pt x="233" y="89"/>
                    <a:pt x="287" y="66"/>
                    <a:pt x="306" y="48"/>
                  </a:cubicBezTo>
                  <a:cubicBezTo>
                    <a:pt x="325" y="30"/>
                    <a:pt x="324" y="15"/>
                    <a:pt x="324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81" name="Freeform 136"/>
            <p:cNvSpPr>
              <a:spLocks/>
            </p:cNvSpPr>
            <p:nvPr/>
          </p:nvSpPr>
          <p:spPr bwMode="auto">
            <a:xfrm>
              <a:off x="7597557" y="4303909"/>
              <a:ext cx="271318" cy="218569"/>
            </a:xfrm>
            <a:custGeom>
              <a:avLst/>
              <a:gdLst>
                <a:gd name="T0" fmla="*/ 0 w 198"/>
                <a:gd name="T1" fmla="*/ 166 h 166"/>
                <a:gd name="T2" fmla="*/ 28 w 198"/>
                <a:gd name="T3" fmla="*/ 114 h 166"/>
                <a:gd name="T4" fmla="*/ 36 w 198"/>
                <a:gd name="T5" fmla="*/ 66 h 166"/>
                <a:gd name="T6" fmla="*/ 32 w 198"/>
                <a:gd name="T7" fmla="*/ 10 h 166"/>
                <a:gd name="T8" fmla="*/ 68 w 198"/>
                <a:gd name="T9" fmla="*/ 4 h 166"/>
                <a:gd name="T10" fmla="*/ 120 w 198"/>
                <a:gd name="T11" fmla="*/ 0 h 166"/>
                <a:gd name="T12" fmla="*/ 198 w 198"/>
                <a:gd name="T13" fmla="*/ 2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8"/>
                <a:gd name="T22" fmla="*/ 0 h 166"/>
                <a:gd name="T23" fmla="*/ 198 w 198"/>
                <a:gd name="T24" fmla="*/ 166 h 1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8" h="166">
                  <a:moveTo>
                    <a:pt x="0" y="166"/>
                  </a:moveTo>
                  <a:cubicBezTo>
                    <a:pt x="11" y="148"/>
                    <a:pt x="22" y="131"/>
                    <a:pt x="28" y="114"/>
                  </a:cubicBezTo>
                  <a:cubicBezTo>
                    <a:pt x="34" y="97"/>
                    <a:pt x="35" y="83"/>
                    <a:pt x="36" y="66"/>
                  </a:cubicBezTo>
                  <a:cubicBezTo>
                    <a:pt x="37" y="49"/>
                    <a:pt x="27" y="20"/>
                    <a:pt x="32" y="10"/>
                  </a:cubicBezTo>
                  <a:cubicBezTo>
                    <a:pt x="37" y="0"/>
                    <a:pt x="53" y="6"/>
                    <a:pt x="68" y="4"/>
                  </a:cubicBezTo>
                  <a:cubicBezTo>
                    <a:pt x="83" y="2"/>
                    <a:pt x="98" y="0"/>
                    <a:pt x="120" y="0"/>
                  </a:cubicBezTo>
                  <a:cubicBezTo>
                    <a:pt x="142" y="0"/>
                    <a:pt x="170" y="1"/>
                    <a:pt x="198" y="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82" name="Freeform 137"/>
            <p:cNvSpPr>
              <a:spLocks/>
            </p:cNvSpPr>
            <p:nvPr/>
          </p:nvSpPr>
          <p:spPr bwMode="auto">
            <a:xfrm>
              <a:off x="7208394" y="4843748"/>
              <a:ext cx="301465" cy="28967"/>
            </a:xfrm>
            <a:custGeom>
              <a:avLst/>
              <a:gdLst>
                <a:gd name="T0" fmla="*/ 0 w 220"/>
                <a:gd name="T1" fmla="*/ 22 h 22"/>
                <a:gd name="T2" fmla="*/ 72 w 220"/>
                <a:gd name="T3" fmla="*/ 12 h 22"/>
                <a:gd name="T4" fmla="*/ 114 w 220"/>
                <a:gd name="T5" fmla="*/ 0 h 22"/>
                <a:gd name="T6" fmla="*/ 220 w 220"/>
                <a:gd name="T7" fmla="*/ 1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0"/>
                <a:gd name="T13" fmla="*/ 0 h 22"/>
                <a:gd name="T14" fmla="*/ 220 w 220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0" h="22">
                  <a:moveTo>
                    <a:pt x="0" y="22"/>
                  </a:moveTo>
                  <a:cubicBezTo>
                    <a:pt x="26" y="19"/>
                    <a:pt x="53" y="16"/>
                    <a:pt x="72" y="12"/>
                  </a:cubicBezTo>
                  <a:cubicBezTo>
                    <a:pt x="91" y="8"/>
                    <a:pt x="89" y="0"/>
                    <a:pt x="114" y="0"/>
                  </a:cubicBezTo>
                  <a:cubicBezTo>
                    <a:pt x="139" y="0"/>
                    <a:pt x="198" y="10"/>
                    <a:pt x="220" y="1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83" name="Freeform 138"/>
            <p:cNvSpPr>
              <a:spLocks/>
            </p:cNvSpPr>
            <p:nvPr/>
          </p:nvSpPr>
          <p:spPr bwMode="auto">
            <a:xfrm>
              <a:off x="7309795" y="5017550"/>
              <a:ext cx="106883" cy="79001"/>
            </a:xfrm>
            <a:custGeom>
              <a:avLst/>
              <a:gdLst>
                <a:gd name="T0" fmla="*/ 0 w 84"/>
                <a:gd name="T1" fmla="*/ 12 h 60"/>
                <a:gd name="T2" fmla="*/ 34 w 84"/>
                <a:gd name="T3" fmla="*/ 8 h 60"/>
                <a:gd name="T4" fmla="*/ 72 w 84"/>
                <a:gd name="T5" fmla="*/ 60 h 60"/>
                <a:gd name="T6" fmla="*/ 0 60000 65536"/>
                <a:gd name="T7" fmla="*/ 0 60000 65536"/>
                <a:gd name="T8" fmla="*/ 0 60000 65536"/>
                <a:gd name="T9" fmla="*/ 0 w 84"/>
                <a:gd name="T10" fmla="*/ 0 h 60"/>
                <a:gd name="T11" fmla="*/ 84 w 84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60">
                  <a:moveTo>
                    <a:pt x="0" y="12"/>
                  </a:moveTo>
                  <a:cubicBezTo>
                    <a:pt x="13" y="6"/>
                    <a:pt x="26" y="0"/>
                    <a:pt x="40" y="8"/>
                  </a:cubicBezTo>
                  <a:cubicBezTo>
                    <a:pt x="54" y="16"/>
                    <a:pt x="69" y="38"/>
                    <a:pt x="84" y="6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84" name="Freeform 139"/>
            <p:cNvSpPr>
              <a:spLocks/>
            </p:cNvSpPr>
            <p:nvPr/>
          </p:nvSpPr>
          <p:spPr bwMode="auto">
            <a:xfrm>
              <a:off x="7668813" y="4804248"/>
              <a:ext cx="676926" cy="97434"/>
            </a:xfrm>
            <a:custGeom>
              <a:avLst/>
              <a:gdLst>
                <a:gd name="T0" fmla="*/ 0 w 494"/>
                <a:gd name="T1" fmla="*/ 34 h 74"/>
                <a:gd name="T2" fmla="*/ 38 w 494"/>
                <a:gd name="T3" fmla="*/ 6 h 74"/>
                <a:gd name="T4" fmla="*/ 114 w 494"/>
                <a:gd name="T5" fmla="*/ 4 h 74"/>
                <a:gd name="T6" fmla="*/ 168 w 494"/>
                <a:gd name="T7" fmla="*/ 28 h 74"/>
                <a:gd name="T8" fmla="*/ 312 w 494"/>
                <a:gd name="T9" fmla="*/ 24 h 74"/>
                <a:gd name="T10" fmla="*/ 350 w 494"/>
                <a:gd name="T11" fmla="*/ 48 h 74"/>
                <a:gd name="T12" fmla="*/ 392 w 494"/>
                <a:gd name="T13" fmla="*/ 70 h 74"/>
                <a:gd name="T14" fmla="*/ 428 w 494"/>
                <a:gd name="T15" fmla="*/ 70 h 74"/>
                <a:gd name="T16" fmla="*/ 494 w 494"/>
                <a:gd name="T17" fmla="*/ 4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4"/>
                <a:gd name="T28" fmla="*/ 0 h 74"/>
                <a:gd name="T29" fmla="*/ 494 w 494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4" h="74">
                  <a:moveTo>
                    <a:pt x="0" y="34"/>
                  </a:moveTo>
                  <a:cubicBezTo>
                    <a:pt x="6" y="29"/>
                    <a:pt x="19" y="11"/>
                    <a:pt x="38" y="6"/>
                  </a:cubicBezTo>
                  <a:cubicBezTo>
                    <a:pt x="57" y="1"/>
                    <a:pt x="92" y="0"/>
                    <a:pt x="114" y="4"/>
                  </a:cubicBezTo>
                  <a:cubicBezTo>
                    <a:pt x="136" y="8"/>
                    <a:pt x="135" y="25"/>
                    <a:pt x="168" y="28"/>
                  </a:cubicBezTo>
                  <a:cubicBezTo>
                    <a:pt x="201" y="31"/>
                    <a:pt x="282" y="21"/>
                    <a:pt x="312" y="24"/>
                  </a:cubicBezTo>
                  <a:cubicBezTo>
                    <a:pt x="342" y="27"/>
                    <a:pt x="337" y="40"/>
                    <a:pt x="350" y="48"/>
                  </a:cubicBezTo>
                  <a:cubicBezTo>
                    <a:pt x="363" y="56"/>
                    <a:pt x="379" y="66"/>
                    <a:pt x="392" y="70"/>
                  </a:cubicBezTo>
                  <a:cubicBezTo>
                    <a:pt x="405" y="74"/>
                    <a:pt x="411" y="74"/>
                    <a:pt x="428" y="70"/>
                  </a:cubicBezTo>
                  <a:cubicBezTo>
                    <a:pt x="445" y="66"/>
                    <a:pt x="469" y="56"/>
                    <a:pt x="494" y="46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85" name="Freeform 140"/>
            <p:cNvSpPr>
              <a:spLocks/>
            </p:cNvSpPr>
            <p:nvPr/>
          </p:nvSpPr>
          <p:spPr bwMode="auto">
            <a:xfrm>
              <a:off x="8112788" y="4667313"/>
              <a:ext cx="79477" cy="150102"/>
            </a:xfrm>
            <a:custGeom>
              <a:avLst/>
              <a:gdLst>
                <a:gd name="T0" fmla="*/ 48 w 58"/>
                <a:gd name="T1" fmla="*/ 114 h 114"/>
                <a:gd name="T2" fmla="*/ 58 w 58"/>
                <a:gd name="T3" fmla="*/ 74 h 114"/>
                <a:gd name="T4" fmla="*/ 22 w 58"/>
                <a:gd name="T5" fmla="*/ 30 h 114"/>
                <a:gd name="T6" fmla="*/ 0 w 58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14"/>
                <a:gd name="T14" fmla="*/ 58 w 58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14">
                  <a:moveTo>
                    <a:pt x="48" y="114"/>
                  </a:moveTo>
                  <a:lnTo>
                    <a:pt x="58" y="74"/>
                  </a:lnTo>
                  <a:lnTo>
                    <a:pt x="22" y="3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87" name="Text Box 147"/>
            <p:cNvSpPr txBox="1">
              <a:spLocks noChangeArrowheads="1"/>
            </p:cNvSpPr>
            <p:nvPr/>
          </p:nvSpPr>
          <p:spPr bwMode="auto">
            <a:xfrm>
              <a:off x="3782055" y="1594842"/>
              <a:ext cx="919163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Seattle</a:t>
              </a:r>
            </a:p>
          </p:txBody>
        </p:sp>
        <p:sp>
          <p:nvSpPr>
            <p:cNvPr id="790" name="Text Box 157"/>
            <p:cNvSpPr txBox="1">
              <a:spLocks noChangeArrowheads="1"/>
            </p:cNvSpPr>
            <p:nvPr/>
          </p:nvSpPr>
          <p:spPr bwMode="auto">
            <a:xfrm>
              <a:off x="6452004" y="2857585"/>
              <a:ext cx="949325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Omaha</a:t>
              </a:r>
            </a:p>
          </p:txBody>
        </p:sp>
        <p:sp>
          <p:nvSpPr>
            <p:cNvPr id="791" name="Text Box 159"/>
            <p:cNvSpPr txBox="1">
              <a:spLocks noChangeArrowheads="1"/>
            </p:cNvSpPr>
            <p:nvPr/>
          </p:nvSpPr>
          <p:spPr bwMode="auto">
            <a:xfrm>
              <a:off x="5182004" y="1759035"/>
              <a:ext cx="15875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Eastport</a:t>
              </a:r>
            </a:p>
          </p:txBody>
        </p:sp>
        <p:sp>
          <p:nvSpPr>
            <p:cNvPr id="792" name="Text Box 160"/>
            <p:cNvSpPr txBox="1">
              <a:spLocks noChangeArrowheads="1"/>
            </p:cNvSpPr>
            <p:nvPr/>
          </p:nvSpPr>
          <p:spPr bwMode="auto">
            <a:xfrm>
              <a:off x="6288491" y="2349585"/>
              <a:ext cx="1374775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Twin Cities</a:t>
              </a:r>
            </a:p>
          </p:txBody>
        </p:sp>
        <p:sp>
          <p:nvSpPr>
            <p:cNvPr id="793" name="Text Box 161"/>
            <p:cNvSpPr txBox="1">
              <a:spLocks noChangeArrowheads="1"/>
            </p:cNvSpPr>
            <p:nvPr/>
          </p:nvSpPr>
          <p:spPr bwMode="auto">
            <a:xfrm>
              <a:off x="7468004" y="2128922"/>
              <a:ext cx="949325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Duluth</a:t>
              </a:r>
            </a:p>
          </p:txBody>
        </p:sp>
        <p:sp>
          <p:nvSpPr>
            <p:cNvPr id="794" name="Oval 162"/>
            <p:cNvSpPr>
              <a:spLocks noChangeArrowheads="1"/>
            </p:cNvSpPr>
            <p:nvPr/>
          </p:nvSpPr>
          <p:spPr bwMode="auto">
            <a:xfrm>
              <a:off x="8353829" y="2840122"/>
              <a:ext cx="98425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95" name="Oval 163"/>
            <p:cNvSpPr>
              <a:spLocks noChangeArrowheads="1"/>
            </p:cNvSpPr>
            <p:nvPr/>
          </p:nvSpPr>
          <p:spPr bwMode="auto">
            <a:xfrm>
              <a:off x="7552141" y="3357647"/>
              <a:ext cx="96838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96" name="Oval 164"/>
            <p:cNvSpPr>
              <a:spLocks noChangeArrowheads="1"/>
            </p:cNvSpPr>
            <p:nvPr/>
          </p:nvSpPr>
          <p:spPr bwMode="auto">
            <a:xfrm>
              <a:off x="8147454" y="3443372"/>
              <a:ext cx="98425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97" name="Oval 165"/>
            <p:cNvSpPr>
              <a:spLocks noChangeArrowheads="1"/>
            </p:cNvSpPr>
            <p:nvPr/>
          </p:nvSpPr>
          <p:spPr bwMode="auto">
            <a:xfrm>
              <a:off x="7534679" y="4851485"/>
              <a:ext cx="98425" cy="936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98" name="Oval 166"/>
            <p:cNvSpPr>
              <a:spLocks noChangeArrowheads="1"/>
            </p:cNvSpPr>
            <p:nvPr/>
          </p:nvSpPr>
          <p:spPr bwMode="auto">
            <a:xfrm>
              <a:off x="7353704" y="4384760"/>
              <a:ext cx="96837" cy="920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99" name="Oval 167"/>
            <p:cNvSpPr>
              <a:spLocks noChangeArrowheads="1"/>
            </p:cNvSpPr>
            <p:nvPr/>
          </p:nvSpPr>
          <p:spPr bwMode="auto">
            <a:xfrm>
              <a:off x="7217179" y="5422985"/>
              <a:ext cx="98425" cy="936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00" name="Oval 168"/>
            <p:cNvSpPr>
              <a:spLocks noChangeArrowheads="1"/>
            </p:cNvSpPr>
            <p:nvPr/>
          </p:nvSpPr>
          <p:spPr bwMode="auto">
            <a:xfrm>
              <a:off x="8296679" y="4805447"/>
              <a:ext cx="98425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01" name="Oval 169"/>
            <p:cNvSpPr>
              <a:spLocks noChangeArrowheads="1"/>
            </p:cNvSpPr>
            <p:nvPr/>
          </p:nvSpPr>
          <p:spPr bwMode="auto">
            <a:xfrm>
              <a:off x="4340629" y="2078122"/>
              <a:ext cx="95250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02" name="Oval 170"/>
            <p:cNvSpPr>
              <a:spLocks noChangeArrowheads="1"/>
            </p:cNvSpPr>
            <p:nvPr/>
          </p:nvSpPr>
          <p:spPr bwMode="auto">
            <a:xfrm>
              <a:off x="6917141" y="5180097"/>
              <a:ext cx="95250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03" name="Oval 171"/>
            <p:cNvSpPr>
              <a:spLocks noChangeArrowheads="1"/>
            </p:cNvSpPr>
            <p:nvPr/>
          </p:nvSpPr>
          <p:spPr bwMode="auto">
            <a:xfrm>
              <a:off x="6810779" y="4994360"/>
              <a:ext cx="98425" cy="936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04" name="Oval 172"/>
            <p:cNvSpPr>
              <a:spLocks noChangeArrowheads="1"/>
            </p:cNvSpPr>
            <p:nvPr/>
          </p:nvSpPr>
          <p:spPr bwMode="auto">
            <a:xfrm>
              <a:off x="6028141" y="4491122"/>
              <a:ext cx="96838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05" name="Oval 173"/>
            <p:cNvSpPr>
              <a:spLocks noChangeArrowheads="1"/>
            </p:cNvSpPr>
            <p:nvPr/>
          </p:nvSpPr>
          <p:spPr bwMode="auto">
            <a:xfrm>
              <a:off x="5391554" y="4526047"/>
              <a:ext cx="96837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06" name="Oval 174"/>
            <p:cNvSpPr>
              <a:spLocks noChangeArrowheads="1"/>
            </p:cNvSpPr>
            <p:nvPr/>
          </p:nvSpPr>
          <p:spPr bwMode="auto">
            <a:xfrm>
              <a:off x="4839104" y="4238710"/>
              <a:ext cx="95250" cy="936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07" name="Oval 175"/>
            <p:cNvSpPr>
              <a:spLocks noChangeArrowheads="1"/>
            </p:cNvSpPr>
            <p:nvPr/>
          </p:nvSpPr>
          <p:spPr bwMode="auto">
            <a:xfrm>
              <a:off x="4445404" y="4033922"/>
              <a:ext cx="96837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08" name="Oval 176"/>
            <p:cNvSpPr>
              <a:spLocks noChangeArrowheads="1"/>
            </p:cNvSpPr>
            <p:nvPr/>
          </p:nvSpPr>
          <p:spPr bwMode="auto">
            <a:xfrm>
              <a:off x="7369579" y="2954422"/>
              <a:ext cx="98425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09" name="Oval 177"/>
            <p:cNvSpPr>
              <a:spLocks noChangeArrowheads="1"/>
            </p:cNvSpPr>
            <p:nvPr/>
          </p:nvSpPr>
          <p:spPr bwMode="auto">
            <a:xfrm>
              <a:off x="7722004" y="2120985"/>
              <a:ext cx="96837" cy="936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10" name="Oval 178"/>
            <p:cNvSpPr>
              <a:spLocks noChangeArrowheads="1"/>
            </p:cNvSpPr>
            <p:nvPr/>
          </p:nvSpPr>
          <p:spPr bwMode="auto">
            <a:xfrm>
              <a:off x="8217304" y="3913272"/>
              <a:ext cx="95250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11" name="Oval 179"/>
            <p:cNvSpPr>
              <a:spLocks noChangeArrowheads="1"/>
            </p:cNvSpPr>
            <p:nvPr/>
          </p:nvSpPr>
          <p:spPr bwMode="auto">
            <a:xfrm>
              <a:off x="5475691" y="3035385"/>
              <a:ext cx="96838" cy="936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12" name="Oval 180"/>
            <p:cNvSpPr>
              <a:spLocks noChangeArrowheads="1"/>
            </p:cNvSpPr>
            <p:nvPr/>
          </p:nvSpPr>
          <p:spPr bwMode="auto">
            <a:xfrm>
              <a:off x="4453341" y="1732047"/>
              <a:ext cx="100013" cy="920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13" name="Oval 181"/>
            <p:cNvSpPr>
              <a:spLocks noChangeArrowheads="1"/>
            </p:cNvSpPr>
            <p:nvPr/>
          </p:nvSpPr>
          <p:spPr bwMode="auto">
            <a:xfrm>
              <a:off x="5203752" y="1683774"/>
              <a:ext cx="96838" cy="936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14" name="Oval 182"/>
            <p:cNvSpPr>
              <a:spLocks noChangeArrowheads="1"/>
            </p:cNvSpPr>
            <p:nvPr/>
          </p:nvSpPr>
          <p:spPr bwMode="auto">
            <a:xfrm>
              <a:off x="7617229" y="2433722"/>
              <a:ext cx="95250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15" name="Oval 184"/>
            <p:cNvSpPr>
              <a:spLocks noChangeArrowheads="1"/>
            </p:cNvSpPr>
            <p:nvPr/>
          </p:nvSpPr>
          <p:spPr bwMode="auto">
            <a:xfrm>
              <a:off x="6293254" y="3260810"/>
              <a:ext cx="95250" cy="920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16" name="Text Box 185"/>
            <p:cNvSpPr txBox="1">
              <a:spLocks noChangeArrowheads="1"/>
            </p:cNvSpPr>
            <p:nvPr/>
          </p:nvSpPr>
          <p:spPr bwMode="auto">
            <a:xfrm>
              <a:off x="5815416" y="3114760"/>
              <a:ext cx="7874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Denver</a:t>
              </a:r>
            </a:p>
          </p:txBody>
        </p:sp>
        <p:sp>
          <p:nvSpPr>
            <p:cNvPr id="817" name="Oval 187"/>
            <p:cNvSpPr>
              <a:spLocks noChangeArrowheads="1"/>
            </p:cNvSpPr>
            <p:nvPr/>
          </p:nvSpPr>
          <p:spPr bwMode="auto">
            <a:xfrm>
              <a:off x="6750454" y="3059197"/>
              <a:ext cx="98425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19" name="Oval 192"/>
            <p:cNvSpPr>
              <a:spLocks noChangeArrowheads="1"/>
            </p:cNvSpPr>
            <p:nvPr/>
          </p:nvSpPr>
          <p:spPr bwMode="auto">
            <a:xfrm>
              <a:off x="5315354" y="4164097"/>
              <a:ext cx="95250" cy="920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20" name="Oval 195"/>
            <p:cNvSpPr>
              <a:spLocks noChangeArrowheads="1"/>
            </p:cNvSpPr>
            <p:nvPr/>
          </p:nvSpPr>
          <p:spPr bwMode="auto">
            <a:xfrm>
              <a:off x="7785504" y="4475247"/>
              <a:ext cx="95250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21" name="Oval 197"/>
            <p:cNvSpPr>
              <a:spLocks noChangeArrowheads="1"/>
            </p:cNvSpPr>
            <p:nvPr/>
          </p:nvSpPr>
          <p:spPr bwMode="auto">
            <a:xfrm>
              <a:off x="7055254" y="4903872"/>
              <a:ext cx="98425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22" name="Oval 175"/>
            <p:cNvSpPr>
              <a:spLocks noChangeArrowheads="1"/>
            </p:cNvSpPr>
            <p:nvPr/>
          </p:nvSpPr>
          <p:spPr bwMode="auto">
            <a:xfrm>
              <a:off x="4593042" y="3964866"/>
              <a:ext cx="96837" cy="936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23" name="Oval 183"/>
            <p:cNvSpPr>
              <a:spLocks noChangeArrowheads="1"/>
            </p:cNvSpPr>
            <p:nvPr/>
          </p:nvSpPr>
          <p:spPr bwMode="auto">
            <a:xfrm>
              <a:off x="4052497" y="3247315"/>
              <a:ext cx="96838" cy="920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553"/>
            <p:cNvGrpSpPr/>
            <p:nvPr/>
          </p:nvGrpSpPr>
          <p:grpSpPr>
            <a:xfrm>
              <a:off x="4712890" y="3003635"/>
              <a:ext cx="3521473" cy="1991647"/>
              <a:chOff x="1491449" y="3586580"/>
              <a:chExt cx="3613211" cy="1994515"/>
            </a:xfrm>
          </p:grpSpPr>
          <p:sp>
            <p:nvSpPr>
              <p:cNvPr id="852" name="Freeform 851"/>
              <p:cNvSpPr/>
              <p:nvPr/>
            </p:nvSpPr>
            <p:spPr bwMode="auto">
              <a:xfrm>
                <a:off x="2831977" y="4678532"/>
                <a:ext cx="2183906" cy="526742"/>
              </a:xfrm>
              <a:custGeom>
                <a:avLst/>
                <a:gdLst>
                  <a:gd name="connsiteX0" fmla="*/ 0 w 2183906"/>
                  <a:gd name="connsiteY0" fmla="*/ 461639 h 526742"/>
                  <a:gd name="connsiteX1" fmla="*/ 319596 w 2183906"/>
                  <a:gd name="connsiteY1" fmla="*/ 514905 h 526742"/>
                  <a:gd name="connsiteX2" fmla="*/ 1438182 w 2183906"/>
                  <a:gd name="connsiteY2" fmla="*/ 390618 h 526742"/>
                  <a:gd name="connsiteX3" fmla="*/ 2183906 w 2183906"/>
                  <a:gd name="connsiteY3" fmla="*/ 0 h 52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3906" h="526742">
                    <a:moveTo>
                      <a:pt x="0" y="461639"/>
                    </a:moveTo>
                    <a:cubicBezTo>
                      <a:pt x="39949" y="494190"/>
                      <a:pt x="79899" y="526742"/>
                      <a:pt x="319596" y="514905"/>
                    </a:cubicBezTo>
                    <a:cubicBezTo>
                      <a:pt x="559293" y="503068"/>
                      <a:pt x="1127464" y="476435"/>
                      <a:pt x="1438182" y="390618"/>
                    </a:cubicBezTo>
                    <a:cubicBezTo>
                      <a:pt x="1748900" y="304801"/>
                      <a:pt x="1966403" y="152400"/>
                      <a:pt x="2183906" y="0"/>
                    </a:cubicBezTo>
                  </a:path>
                </a:pathLst>
              </a:custGeom>
              <a:noFill/>
              <a:ln w="88900" cap="rnd" cmpd="sng" algn="ctr">
                <a:solidFill>
                  <a:schemeClr val="bg2">
                    <a:lumMod val="75000"/>
                    <a:alpha val="75000"/>
                  </a:schemeClr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latin typeface="Arial" charset="0"/>
                </a:endParaRPr>
              </a:p>
            </p:txBody>
          </p:sp>
          <p:sp>
            <p:nvSpPr>
              <p:cNvPr id="853" name="Freeform 852"/>
              <p:cNvSpPr/>
              <p:nvPr/>
            </p:nvSpPr>
            <p:spPr bwMode="auto">
              <a:xfrm>
                <a:off x="2876365" y="5166804"/>
                <a:ext cx="2175029" cy="414291"/>
              </a:xfrm>
              <a:custGeom>
                <a:avLst/>
                <a:gdLst>
                  <a:gd name="connsiteX0" fmla="*/ 0 w 2175029"/>
                  <a:gd name="connsiteY0" fmla="*/ 0 h 398016"/>
                  <a:gd name="connsiteX1" fmla="*/ 346229 w 2175029"/>
                  <a:gd name="connsiteY1" fmla="*/ 275208 h 398016"/>
                  <a:gd name="connsiteX2" fmla="*/ 905522 w 2175029"/>
                  <a:gd name="connsiteY2" fmla="*/ 381740 h 398016"/>
                  <a:gd name="connsiteX3" fmla="*/ 1420427 w 2175029"/>
                  <a:gd name="connsiteY3" fmla="*/ 372862 h 398016"/>
                  <a:gd name="connsiteX4" fmla="*/ 2175029 w 2175029"/>
                  <a:gd name="connsiteY4" fmla="*/ 328474 h 398016"/>
                  <a:gd name="connsiteX0" fmla="*/ 0 w 2175029"/>
                  <a:gd name="connsiteY0" fmla="*/ 0 h 398016"/>
                  <a:gd name="connsiteX1" fmla="*/ 186431 w 2175029"/>
                  <a:gd name="connsiteY1" fmla="*/ 177553 h 398016"/>
                  <a:gd name="connsiteX2" fmla="*/ 346229 w 2175029"/>
                  <a:gd name="connsiteY2" fmla="*/ 275208 h 398016"/>
                  <a:gd name="connsiteX3" fmla="*/ 905522 w 2175029"/>
                  <a:gd name="connsiteY3" fmla="*/ 381740 h 398016"/>
                  <a:gd name="connsiteX4" fmla="*/ 1420427 w 2175029"/>
                  <a:gd name="connsiteY4" fmla="*/ 372862 h 398016"/>
                  <a:gd name="connsiteX5" fmla="*/ 2175029 w 2175029"/>
                  <a:gd name="connsiteY5" fmla="*/ 328474 h 398016"/>
                  <a:gd name="connsiteX0" fmla="*/ 0 w 2175029"/>
                  <a:gd name="connsiteY0" fmla="*/ 0 h 414291"/>
                  <a:gd name="connsiteX1" fmla="*/ 186431 w 2175029"/>
                  <a:gd name="connsiteY1" fmla="*/ 177553 h 414291"/>
                  <a:gd name="connsiteX2" fmla="*/ 905522 w 2175029"/>
                  <a:gd name="connsiteY2" fmla="*/ 381740 h 414291"/>
                  <a:gd name="connsiteX3" fmla="*/ 1420427 w 2175029"/>
                  <a:gd name="connsiteY3" fmla="*/ 372862 h 414291"/>
                  <a:gd name="connsiteX4" fmla="*/ 2175029 w 2175029"/>
                  <a:gd name="connsiteY4" fmla="*/ 328474 h 414291"/>
                  <a:gd name="connsiteX0" fmla="*/ 0 w 2175029"/>
                  <a:gd name="connsiteY0" fmla="*/ 0 h 414291"/>
                  <a:gd name="connsiteX1" fmla="*/ 328474 w 2175029"/>
                  <a:gd name="connsiteY1" fmla="*/ 177553 h 414291"/>
                  <a:gd name="connsiteX2" fmla="*/ 905522 w 2175029"/>
                  <a:gd name="connsiteY2" fmla="*/ 381740 h 414291"/>
                  <a:gd name="connsiteX3" fmla="*/ 1420427 w 2175029"/>
                  <a:gd name="connsiteY3" fmla="*/ 372862 h 414291"/>
                  <a:gd name="connsiteX4" fmla="*/ 2175029 w 2175029"/>
                  <a:gd name="connsiteY4" fmla="*/ 328474 h 414291"/>
                  <a:gd name="connsiteX0" fmla="*/ 0 w 2175029"/>
                  <a:gd name="connsiteY0" fmla="*/ 0 h 414291"/>
                  <a:gd name="connsiteX1" fmla="*/ 328474 w 2175029"/>
                  <a:gd name="connsiteY1" fmla="*/ 177553 h 414291"/>
                  <a:gd name="connsiteX2" fmla="*/ 905522 w 2175029"/>
                  <a:gd name="connsiteY2" fmla="*/ 381740 h 414291"/>
                  <a:gd name="connsiteX3" fmla="*/ 1420427 w 2175029"/>
                  <a:gd name="connsiteY3" fmla="*/ 372862 h 414291"/>
                  <a:gd name="connsiteX4" fmla="*/ 2175029 w 2175029"/>
                  <a:gd name="connsiteY4" fmla="*/ 328474 h 41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5029" h="414291">
                    <a:moveTo>
                      <a:pt x="0" y="0"/>
                    </a:moveTo>
                    <a:cubicBezTo>
                      <a:pt x="28112" y="29592"/>
                      <a:pt x="248575" y="78419"/>
                      <a:pt x="328474" y="177553"/>
                    </a:cubicBezTo>
                    <a:cubicBezTo>
                      <a:pt x="479394" y="241176"/>
                      <a:pt x="723530" y="349189"/>
                      <a:pt x="905522" y="381740"/>
                    </a:cubicBezTo>
                    <a:cubicBezTo>
                      <a:pt x="1087514" y="414291"/>
                      <a:pt x="1208843" y="381740"/>
                      <a:pt x="1420427" y="372862"/>
                    </a:cubicBezTo>
                    <a:cubicBezTo>
                      <a:pt x="1632011" y="363984"/>
                      <a:pt x="1903520" y="346229"/>
                      <a:pt x="2175029" y="328474"/>
                    </a:cubicBezTo>
                  </a:path>
                </a:pathLst>
              </a:custGeom>
              <a:noFill/>
              <a:ln w="88900" cap="rnd" cmpd="sng" algn="ctr">
                <a:solidFill>
                  <a:schemeClr val="bg2">
                    <a:lumMod val="75000"/>
                    <a:alpha val="75000"/>
                  </a:schemeClr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dirty="0" smtClean="0">
                  <a:latin typeface="Arial" charset="0"/>
                </a:endParaRPr>
              </a:p>
            </p:txBody>
          </p:sp>
          <p:sp>
            <p:nvSpPr>
              <p:cNvPr id="854" name="Freeform 853"/>
              <p:cNvSpPr/>
              <p:nvPr/>
            </p:nvSpPr>
            <p:spPr bwMode="auto">
              <a:xfrm>
                <a:off x="1491449" y="3586580"/>
                <a:ext cx="3613211" cy="1618464"/>
              </a:xfrm>
              <a:custGeom>
                <a:avLst/>
                <a:gdLst>
                  <a:gd name="connsiteX0" fmla="*/ 0 w 3613211"/>
                  <a:gd name="connsiteY0" fmla="*/ 1091953 h 1532878"/>
                  <a:gd name="connsiteX1" fmla="*/ 284085 w 3613211"/>
                  <a:gd name="connsiteY1" fmla="*/ 1331650 h 1532878"/>
                  <a:gd name="connsiteX2" fmla="*/ 1100831 w 3613211"/>
                  <a:gd name="connsiteY2" fmla="*/ 1509204 h 1532878"/>
                  <a:gd name="connsiteX3" fmla="*/ 1873188 w 3613211"/>
                  <a:gd name="connsiteY3" fmla="*/ 1189607 h 1532878"/>
                  <a:gd name="connsiteX4" fmla="*/ 2902998 w 3613211"/>
                  <a:gd name="connsiteY4" fmla="*/ 523782 h 1532878"/>
                  <a:gd name="connsiteX5" fmla="*/ 3613211 w 3613211"/>
                  <a:gd name="connsiteY5" fmla="*/ 0 h 1532878"/>
                  <a:gd name="connsiteX0" fmla="*/ 0 w 3613211"/>
                  <a:gd name="connsiteY0" fmla="*/ 1091953 h 1525480"/>
                  <a:gd name="connsiteX1" fmla="*/ 1100831 w 3613211"/>
                  <a:gd name="connsiteY1" fmla="*/ 1509204 h 1525480"/>
                  <a:gd name="connsiteX2" fmla="*/ 1873188 w 3613211"/>
                  <a:gd name="connsiteY2" fmla="*/ 1189607 h 1525480"/>
                  <a:gd name="connsiteX3" fmla="*/ 2902998 w 3613211"/>
                  <a:gd name="connsiteY3" fmla="*/ 523782 h 1525480"/>
                  <a:gd name="connsiteX4" fmla="*/ 3613211 w 3613211"/>
                  <a:gd name="connsiteY4" fmla="*/ 0 h 1525480"/>
                  <a:gd name="connsiteX0" fmla="*/ 0 w 3613211"/>
                  <a:gd name="connsiteY0" fmla="*/ 1091953 h 1525480"/>
                  <a:gd name="connsiteX1" fmla="*/ 1100831 w 3613211"/>
                  <a:gd name="connsiteY1" fmla="*/ 1509204 h 1525480"/>
                  <a:gd name="connsiteX2" fmla="*/ 1873188 w 3613211"/>
                  <a:gd name="connsiteY2" fmla="*/ 1189607 h 1525480"/>
                  <a:gd name="connsiteX3" fmla="*/ 2902998 w 3613211"/>
                  <a:gd name="connsiteY3" fmla="*/ 523782 h 1525480"/>
                  <a:gd name="connsiteX4" fmla="*/ 3613211 w 3613211"/>
                  <a:gd name="connsiteY4" fmla="*/ 0 h 1525480"/>
                  <a:gd name="connsiteX0" fmla="*/ 0 w 3613211"/>
                  <a:gd name="connsiteY0" fmla="*/ 1091953 h 1463336"/>
                  <a:gd name="connsiteX1" fmla="*/ 1027914 w 3613211"/>
                  <a:gd name="connsiteY1" fmla="*/ 1447060 h 1463336"/>
                  <a:gd name="connsiteX2" fmla="*/ 1873188 w 3613211"/>
                  <a:gd name="connsiteY2" fmla="*/ 1189607 h 1463336"/>
                  <a:gd name="connsiteX3" fmla="*/ 2902998 w 3613211"/>
                  <a:gd name="connsiteY3" fmla="*/ 523782 h 1463336"/>
                  <a:gd name="connsiteX4" fmla="*/ 3613211 w 3613211"/>
                  <a:gd name="connsiteY4" fmla="*/ 0 h 1463336"/>
                  <a:gd name="connsiteX0" fmla="*/ 0 w 3613211"/>
                  <a:gd name="connsiteY0" fmla="*/ 1091953 h 1467774"/>
                  <a:gd name="connsiteX1" fmla="*/ 1027914 w 3613211"/>
                  <a:gd name="connsiteY1" fmla="*/ 1447060 h 1467774"/>
                  <a:gd name="connsiteX2" fmla="*/ 1890944 w 3613211"/>
                  <a:gd name="connsiteY2" fmla="*/ 1216240 h 1467774"/>
                  <a:gd name="connsiteX3" fmla="*/ 2902998 w 3613211"/>
                  <a:gd name="connsiteY3" fmla="*/ 523782 h 1467774"/>
                  <a:gd name="connsiteX4" fmla="*/ 3613211 w 3613211"/>
                  <a:gd name="connsiteY4" fmla="*/ 0 h 1467774"/>
                  <a:gd name="connsiteX0" fmla="*/ 0 w 3613211"/>
                  <a:gd name="connsiteY0" fmla="*/ 1091953 h 1467774"/>
                  <a:gd name="connsiteX1" fmla="*/ 1027914 w 3613211"/>
                  <a:gd name="connsiteY1" fmla="*/ 1447060 h 1467774"/>
                  <a:gd name="connsiteX2" fmla="*/ 1890944 w 3613211"/>
                  <a:gd name="connsiteY2" fmla="*/ 1216240 h 1467774"/>
                  <a:gd name="connsiteX3" fmla="*/ 2902998 w 3613211"/>
                  <a:gd name="connsiteY3" fmla="*/ 523782 h 1467774"/>
                  <a:gd name="connsiteX4" fmla="*/ 3613211 w 3613211"/>
                  <a:gd name="connsiteY4" fmla="*/ 0 h 1467774"/>
                  <a:gd name="connsiteX0" fmla="*/ 0 w 3613211"/>
                  <a:gd name="connsiteY0" fmla="*/ 1091953 h 1592062"/>
                  <a:gd name="connsiteX1" fmla="*/ 1027914 w 3613211"/>
                  <a:gd name="connsiteY1" fmla="*/ 1447060 h 1592062"/>
                  <a:gd name="connsiteX2" fmla="*/ 1384916 w 3613211"/>
                  <a:gd name="connsiteY2" fmla="*/ 1553592 h 1592062"/>
                  <a:gd name="connsiteX3" fmla="*/ 1890944 w 3613211"/>
                  <a:gd name="connsiteY3" fmla="*/ 1216240 h 1592062"/>
                  <a:gd name="connsiteX4" fmla="*/ 2902998 w 3613211"/>
                  <a:gd name="connsiteY4" fmla="*/ 523782 h 1592062"/>
                  <a:gd name="connsiteX5" fmla="*/ 3613211 w 3613211"/>
                  <a:gd name="connsiteY5" fmla="*/ 0 h 1592062"/>
                  <a:gd name="connsiteX0" fmla="*/ 0 w 3613211"/>
                  <a:gd name="connsiteY0" fmla="*/ 1091953 h 1597981"/>
                  <a:gd name="connsiteX1" fmla="*/ 843378 w 3613211"/>
                  <a:gd name="connsiteY1" fmla="*/ 1482571 h 1597981"/>
                  <a:gd name="connsiteX2" fmla="*/ 1384916 w 3613211"/>
                  <a:gd name="connsiteY2" fmla="*/ 1553592 h 1597981"/>
                  <a:gd name="connsiteX3" fmla="*/ 1890944 w 3613211"/>
                  <a:gd name="connsiteY3" fmla="*/ 1216240 h 1597981"/>
                  <a:gd name="connsiteX4" fmla="*/ 2902998 w 3613211"/>
                  <a:gd name="connsiteY4" fmla="*/ 523782 h 1597981"/>
                  <a:gd name="connsiteX5" fmla="*/ 3613211 w 3613211"/>
                  <a:gd name="connsiteY5" fmla="*/ 0 h 1597981"/>
                  <a:gd name="connsiteX0" fmla="*/ 0 w 3613211"/>
                  <a:gd name="connsiteY0" fmla="*/ 1091953 h 1618695"/>
                  <a:gd name="connsiteX1" fmla="*/ 843378 w 3613211"/>
                  <a:gd name="connsiteY1" fmla="*/ 1482571 h 1618695"/>
                  <a:gd name="connsiteX2" fmla="*/ 1384916 w 3613211"/>
                  <a:gd name="connsiteY2" fmla="*/ 1553592 h 1618695"/>
                  <a:gd name="connsiteX3" fmla="*/ 1837678 w 3613211"/>
                  <a:gd name="connsiteY3" fmla="*/ 1091952 h 1618695"/>
                  <a:gd name="connsiteX4" fmla="*/ 2902998 w 3613211"/>
                  <a:gd name="connsiteY4" fmla="*/ 523782 h 1618695"/>
                  <a:gd name="connsiteX5" fmla="*/ 3613211 w 3613211"/>
                  <a:gd name="connsiteY5" fmla="*/ 0 h 1618695"/>
                  <a:gd name="connsiteX0" fmla="*/ 0 w 3613211"/>
                  <a:gd name="connsiteY0" fmla="*/ 1091953 h 1618695"/>
                  <a:gd name="connsiteX1" fmla="*/ 843378 w 3613211"/>
                  <a:gd name="connsiteY1" fmla="*/ 1482571 h 1618695"/>
                  <a:gd name="connsiteX2" fmla="*/ 1384916 w 3613211"/>
                  <a:gd name="connsiteY2" fmla="*/ 1553592 h 1618695"/>
                  <a:gd name="connsiteX3" fmla="*/ 1837678 w 3613211"/>
                  <a:gd name="connsiteY3" fmla="*/ 1091952 h 1618695"/>
                  <a:gd name="connsiteX4" fmla="*/ 2876365 w 3613211"/>
                  <a:gd name="connsiteY4" fmla="*/ 408372 h 1618695"/>
                  <a:gd name="connsiteX5" fmla="*/ 3613211 w 3613211"/>
                  <a:gd name="connsiteY5" fmla="*/ 0 h 1618695"/>
                  <a:gd name="connsiteX0" fmla="*/ 0 w 3613211"/>
                  <a:gd name="connsiteY0" fmla="*/ 1091953 h 1639410"/>
                  <a:gd name="connsiteX1" fmla="*/ 843378 w 3613211"/>
                  <a:gd name="connsiteY1" fmla="*/ 1482571 h 1639410"/>
                  <a:gd name="connsiteX2" fmla="*/ 1384916 w 3613211"/>
                  <a:gd name="connsiteY2" fmla="*/ 1553592 h 1639410"/>
                  <a:gd name="connsiteX3" fmla="*/ 2068497 w 3613211"/>
                  <a:gd name="connsiteY3" fmla="*/ 967665 h 1639410"/>
                  <a:gd name="connsiteX4" fmla="*/ 2876365 w 3613211"/>
                  <a:gd name="connsiteY4" fmla="*/ 408372 h 1639410"/>
                  <a:gd name="connsiteX5" fmla="*/ 3613211 w 3613211"/>
                  <a:gd name="connsiteY5" fmla="*/ 0 h 1639410"/>
                  <a:gd name="connsiteX0" fmla="*/ 0 w 3613211"/>
                  <a:gd name="connsiteY0" fmla="*/ 1091953 h 1625123"/>
                  <a:gd name="connsiteX1" fmla="*/ 843378 w 3613211"/>
                  <a:gd name="connsiteY1" fmla="*/ 1482571 h 1625123"/>
                  <a:gd name="connsiteX2" fmla="*/ 1339672 w 3613211"/>
                  <a:gd name="connsiteY2" fmla="*/ 1539305 h 1625123"/>
                  <a:gd name="connsiteX3" fmla="*/ 2068497 w 3613211"/>
                  <a:gd name="connsiteY3" fmla="*/ 967665 h 1625123"/>
                  <a:gd name="connsiteX4" fmla="*/ 2876365 w 3613211"/>
                  <a:gd name="connsiteY4" fmla="*/ 408372 h 1625123"/>
                  <a:gd name="connsiteX5" fmla="*/ 3613211 w 3613211"/>
                  <a:gd name="connsiteY5" fmla="*/ 0 h 1625123"/>
                  <a:gd name="connsiteX0" fmla="*/ 0 w 3613211"/>
                  <a:gd name="connsiteY0" fmla="*/ 1091953 h 1637029"/>
                  <a:gd name="connsiteX1" fmla="*/ 843378 w 3613211"/>
                  <a:gd name="connsiteY1" fmla="*/ 1482571 h 1637029"/>
                  <a:gd name="connsiteX2" fmla="*/ 1356341 w 3613211"/>
                  <a:gd name="connsiteY2" fmla="*/ 1551211 h 1637029"/>
                  <a:gd name="connsiteX3" fmla="*/ 2068497 w 3613211"/>
                  <a:gd name="connsiteY3" fmla="*/ 967665 h 1637029"/>
                  <a:gd name="connsiteX4" fmla="*/ 2876365 w 3613211"/>
                  <a:gd name="connsiteY4" fmla="*/ 408372 h 1637029"/>
                  <a:gd name="connsiteX5" fmla="*/ 3613211 w 3613211"/>
                  <a:gd name="connsiteY5" fmla="*/ 0 h 1637029"/>
                  <a:gd name="connsiteX0" fmla="*/ 0 w 3613211"/>
                  <a:gd name="connsiteY0" fmla="*/ 1091953 h 1627504"/>
                  <a:gd name="connsiteX1" fmla="*/ 843378 w 3613211"/>
                  <a:gd name="connsiteY1" fmla="*/ 1482571 h 1627504"/>
                  <a:gd name="connsiteX2" fmla="*/ 1349197 w 3613211"/>
                  <a:gd name="connsiteY2" fmla="*/ 1541686 h 1627504"/>
                  <a:gd name="connsiteX3" fmla="*/ 2068497 w 3613211"/>
                  <a:gd name="connsiteY3" fmla="*/ 967665 h 1627504"/>
                  <a:gd name="connsiteX4" fmla="*/ 2876365 w 3613211"/>
                  <a:gd name="connsiteY4" fmla="*/ 408372 h 1627504"/>
                  <a:gd name="connsiteX5" fmla="*/ 3613211 w 3613211"/>
                  <a:gd name="connsiteY5" fmla="*/ 0 h 1627504"/>
                  <a:gd name="connsiteX0" fmla="*/ 0 w 3613211"/>
                  <a:gd name="connsiteY0" fmla="*/ 1091953 h 1631075"/>
                  <a:gd name="connsiteX1" fmla="*/ 838615 w 3613211"/>
                  <a:gd name="connsiteY1" fmla="*/ 1504002 h 1631075"/>
                  <a:gd name="connsiteX2" fmla="*/ 1349197 w 3613211"/>
                  <a:gd name="connsiteY2" fmla="*/ 1541686 h 1631075"/>
                  <a:gd name="connsiteX3" fmla="*/ 2068497 w 3613211"/>
                  <a:gd name="connsiteY3" fmla="*/ 967665 h 1631075"/>
                  <a:gd name="connsiteX4" fmla="*/ 2876365 w 3613211"/>
                  <a:gd name="connsiteY4" fmla="*/ 408372 h 1631075"/>
                  <a:gd name="connsiteX5" fmla="*/ 3613211 w 3613211"/>
                  <a:gd name="connsiteY5" fmla="*/ 0 h 1631075"/>
                  <a:gd name="connsiteX0" fmla="*/ 0 w 3613211"/>
                  <a:gd name="connsiteY0" fmla="*/ 1091953 h 1631075"/>
                  <a:gd name="connsiteX1" fmla="*/ 838615 w 3613211"/>
                  <a:gd name="connsiteY1" fmla="*/ 1504002 h 1631075"/>
                  <a:gd name="connsiteX2" fmla="*/ 1349197 w 3613211"/>
                  <a:gd name="connsiteY2" fmla="*/ 1541686 h 1631075"/>
                  <a:gd name="connsiteX3" fmla="*/ 2068497 w 3613211"/>
                  <a:gd name="connsiteY3" fmla="*/ 967665 h 1631075"/>
                  <a:gd name="connsiteX4" fmla="*/ 2876365 w 3613211"/>
                  <a:gd name="connsiteY4" fmla="*/ 408372 h 1631075"/>
                  <a:gd name="connsiteX5" fmla="*/ 3613211 w 3613211"/>
                  <a:gd name="connsiteY5" fmla="*/ 0 h 1631075"/>
                  <a:gd name="connsiteX0" fmla="*/ 0 w 3613211"/>
                  <a:gd name="connsiteY0" fmla="*/ 1091953 h 1631075"/>
                  <a:gd name="connsiteX1" fmla="*/ 838615 w 3613211"/>
                  <a:gd name="connsiteY1" fmla="*/ 1504002 h 1631075"/>
                  <a:gd name="connsiteX2" fmla="*/ 1349197 w 3613211"/>
                  <a:gd name="connsiteY2" fmla="*/ 1541686 h 1631075"/>
                  <a:gd name="connsiteX3" fmla="*/ 2068497 w 3613211"/>
                  <a:gd name="connsiteY3" fmla="*/ 967665 h 1631075"/>
                  <a:gd name="connsiteX4" fmla="*/ 2876365 w 3613211"/>
                  <a:gd name="connsiteY4" fmla="*/ 408372 h 1631075"/>
                  <a:gd name="connsiteX5" fmla="*/ 3613211 w 3613211"/>
                  <a:gd name="connsiteY5" fmla="*/ 0 h 1631075"/>
                  <a:gd name="connsiteX0" fmla="*/ 0 w 3613211"/>
                  <a:gd name="connsiteY0" fmla="*/ 1091953 h 1631075"/>
                  <a:gd name="connsiteX1" fmla="*/ 838615 w 3613211"/>
                  <a:gd name="connsiteY1" fmla="*/ 1504002 h 1631075"/>
                  <a:gd name="connsiteX2" fmla="*/ 1349197 w 3613211"/>
                  <a:gd name="connsiteY2" fmla="*/ 1541686 h 1631075"/>
                  <a:gd name="connsiteX3" fmla="*/ 2068497 w 3613211"/>
                  <a:gd name="connsiteY3" fmla="*/ 967665 h 1631075"/>
                  <a:gd name="connsiteX4" fmla="*/ 2876365 w 3613211"/>
                  <a:gd name="connsiteY4" fmla="*/ 408372 h 1631075"/>
                  <a:gd name="connsiteX5" fmla="*/ 3613211 w 3613211"/>
                  <a:gd name="connsiteY5" fmla="*/ 0 h 1631075"/>
                  <a:gd name="connsiteX0" fmla="*/ 0 w 3613211"/>
                  <a:gd name="connsiteY0" fmla="*/ 1091953 h 1631075"/>
                  <a:gd name="connsiteX1" fmla="*/ 838615 w 3613211"/>
                  <a:gd name="connsiteY1" fmla="*/ 1504002 h 1631075"/>
                  <a:gd name="connsiteX2" fmla="*/ 1349197 w 3613211"/>
                  <a:gd name="connsiteY2" fmla="*/ 1541686 h 1631075"/>
                  <a:gd name="connsiteX3" fmla="*/ 2068497 w 3613211"/>
                  <a:gd name="connsiteY3" fmla="*/ 967665 h 1631075"/>
                  <a:gd name="connsiteX4" fmla="*/ 2876365 w 3613211"/>
                  <a:gd name="connsiteY4" fmla="*/ 408372 h 1631075"/>
                  <a:gd name="connsiteX5" fmla="*/ 3613211 w 3613211"/>
                  <a:gd name="connsiteY5" fmla="*/ 0 h 1631075"/>
                  <a:gd name="connsiteX0" fmla="*/ 0 w 3613211"/>
                  <a:gd name="connsiteY0" fmla="*/ 1091953 h 1631075"/>
                  <a:gd name="connsiteX1" fmla="*/ 838615 w 3613211"/>
                  <a:gd name="connsiteY1" fmla="*/ 1504002 h 1631075"/>
                  <a:gd name="connsiteX2" fmla="*/ 1349197 w 3613211"/>
                  <a:gd name="connsiteY2" fmla="*/ 1541686 h 1631075"/>
                  <a:gd name="connsiteX3" fmla="*/ 2068497 w 3613211"/>
                  <a:gd name="connsiteY3" fmla="*/ 967665 h 1631075"/>
                  <a:gd name="connsiteX4" fmla="*/ 2876365 w 3613211"/>
                  <a:gd name="connsiteY4" fmla="*/ 408372 h 1631075"/>
                  <a:gd name="connsiteX5" fmla="*/ 3613211 w 3613211"/>
                  <a:gd name="connsiteY5" fmla="*/ 0 h 1631075"/>
                  <a:gd name="connsiteX0" fmla="*/ 0 w 3613211"/>
                  <a:gd name="connsiteY0" fmla="*/ 1091953 h 1634250"/>
                  <a:gd name="connsiteX1" fmla="*/ 857665 w 3613211"/>
                  <a:gd name="connsiteY1" fmla="*/ 1523052 h 1634250"/>
                  <a:gd name="connsiteX2" fmla="*/ 1349197 w 3613211"/>
                  <a:gd name="connsiteY2" fmla="*/ 1541686 h 1634250"/>
                  <a:gd name="connsiteX3" fmla="*/ 2068497 w 3613211"/>
                  <a:gd name="connsiteY3" fmla="*/ 967665 h 1634250"/>
                  <a:gd name="connsiteX4" fmla="*/ 2876365 w 3613211"/>
                  <a:gd name="connsiteY4" fmla="*/ 408372 h 1634250"/>
                  <a:gd name="connsiteX5" fmla="*/ 3613211 w 3613211"/>
                  <a:gd name="connsiteY5" fmla="*/ 0 h 1634250"/>
                  <a:gd name="connsiteX0" fmla="*/ 0 w 3613211"/>
                  <a:gd name="connsiteY0" fmla="*/ 1091953 h 1562401"/>
                  <a:gd name="connsiteX1" fmla="*/ 1349197 w 3613211"/>
                  <a:gd name="connsiteY1" fmla="*/ 1541686 h 1562401"/>
                  <a:gd name="connsiteX2" fmla="*/ 2068497 w 3613211"/>
                  <a:gd name="connsiteY2" fmla="*/ 967665 h 1562401"/>
                  <a:gd name="connsiteX3" fmla="*/ 2876365 w 3613211"/>
                  <a:gd name="connsiteY3" fmla="*/ 408372 h 1562401"/>
                  <a:gd name="connsiteX4" fmla="*/ 3613211 w 3613211"/>
                  <a:gd name="connsiteY4" fmla="*/ 0 h 1562401"/>
                  <a:gd name="connsiteX0" fmla="*/ 0 w 3613211"/>
                  <a:gd name="connsiteY0" fmla="*/ 1091953 h 1618464"/>
                  <a:gd name="connsiteX1" fmla="*/ 777882 w 3613211"/>
                  <a:gd name="connsiteY1" fmla="*/ 1499771 h 1618464"/>
                  <a:gd name="connsiteX2" fmla="*/ 1349197 w 3613211"/>
                  <a:gd name="connsiteY2" fmla="*/ 1541686 h 1618464"/>
                  <a:gd name="connsiteX3" fmla="*/ 2068497 w 3613211"/>
                  <a:gd name="connsiteY3" fmla="*/ 967665 h 1618464"/>
                  <a:gd name="connsiteX4" fmla="*/ 2876365 w 3613211"/>
                  <a:gd name="connsiteY4" fmla="*/ 408372 h 1618464"/>
                  <a:gd name="connsiteX5" fmla="*/ 3613211 w 3613211"/>
                  <a:gd name="connsiteY5" fmla="*/ 0 h 1618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3211" h="1618464">
                    <a:moveTo>
                      <a:pt x="0" y="1091953"/>
                    </a:moveTo>
                    <a:cubicBezTo>
                      <a:pt x="138775" y="1148016"/>
                      <a:pt x="553016" y="1424816"/>
                      <a:pt x="777882" y="1499771"/>
                    </a:cubicBezTo>
                    <a:cubicBezTo>
                      <a:pt x="1002748" y="1574726"/>
                      <a:pt x="1143223" y="1618464"/>
                      <a:pt x="1349197" y="1541686"/>
                    </a:cubicBezTo>
                    <a:cubicBezTo>
                      <a:pt x="1551002" y="1449122"/>
                      <a:pt x="1815483" y="1139300"/>
                      <a:pt x="2068497" y="967665"/>
                    </a:cubicBezTo>
                    <a:lnTo>
                      <a:pt x="2876365" y="408372"/>
                    </a:lnTo>
                    <a:cubicBezTo>
                      <a:pt x="3163409" y="205665"/>
                      <a:pt x="3403106" y="162757"/>
                      <a:pt x="3613211" y="0"/>
                    </a:cubicBezTo>
                  </a:path>
                </a:pathLst>
              </a:custGeom>
              <a:noFill/>
              <a:ln w="88900" cap="rnd" cmpd="sng" algn="ctr">
                <a:solidFill>
                  <a:schemeClr val="bg2">
                    <a:lumMod val="75000"/>
                    <a:alpha val="75000"/>
                  </a:schemeClr>
                </a:solidFill>
                <a:prstDash val="solid"/>
                <a:round/>
                <a:headEnd type="stealth" w="med" len="med"/>
                <a:tailEnd type="stealth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56" name="Freeform 855"/>
            <p:cNvSpPr/>
            <p:nvPr/>
          </p:nvSpPr>
          <p:spPr bwMode="auto">
            <a:xfrm>
              <a:off x="7011288" y="3033798"/>
              <a:ext cx="1367902" cy="2252305"/>
            </a:xfrm>
            <a:custGeom>
              <a:avLst/>
              <a:gdLst>
                <a:gd name="connsiteX0" fmla="*/ 0 w 3613211"/>
                <a:gd name="connsiteY0" fmla="*/ 1091953 h 1532878"/>
                <a:gd name="connsiteX1" fmla="*/ 284085 w 3613211"/>
                <a:gd name="connsiteY1" fmla="*/ 1331650 h 1532878"/>
                <a:gd name="connsiteX2" fmla="*/ 1100831 w 3613211"/>
                <a:gd name="connsiteY2" fmla="*/ 1509204 h 1532878"/>
                <a:gd name="connsiteX3" fmla="*/ 1873188 w 3613211"/>
                <a:gd name="connsiteY3" fmla="*/ 1189607 h 1532878"/>
                <a:gd name="connsiteX4" fmla="*/ 2902998 w 3613211"/>
                <a:gd name="connsiteY4" fmla="*/ 523782 h 1532878"/>
                <a:gd name="connsiteX5" fmla="*/ 3613211 w 3613211"/>
                <a:gd name="connsiteY5" fmla="*/ 0 h 1532878"/>
                <a:gd name="connsiteX0" fmla="*/ 0 w 3613211"/>
                <a:gd name="connsiteY0" fmla="*/ 1091953 h 1525480"/>
                <a:gd name="connsiteX1" fmla="*/ 1100831 w 3613211"/>
                <a:gd name="connsiteY1" fmla="*/ 1509204 h 1525480"/>
                <a:gd name="connsiteX2" fmla="*/ 1873188 w 3613211"/>
                <a:gd name="connsiteY2" fmla="*/ 1189607 h 1525480"/>
                <a:gd name="connsiteX3" fmla="*/ 2902998 w 3613211"/>
                <a:gd name="connsiteY3" fmla="*/ 523782 h 1525480"/>
                <a:gd name="connsiteX4" fmla="*/ 3613211 w 3613211"/>
                <a:gd name="connsiteY4" fmla="*/ 0 h 1525480"/>
                <a:gd name="connsiteX0" fmla="*/ 0 w 3613211"/>
                <a:gd name="connsiteY0" fmla="*/ 1091953 h 1525480"/>
                <a:gd name="connsiteX1" fmla="*/ 1100831 w 3613211"/>
                <a:gd name="connsiteY1" fmla="*/ 1509204 h 1525480"/>
                <a:gd name="connsiteX2" fmla="*/ 1873188 w 3613211"/>
                <a:gd name="connsiteY2" fmla="*/ 1189607 h 1525480"/>
                <a:gd name="connsiteX3" fmla="*/ 2902998 w 3613211"/>
                <a:gd name="connsiteY3" fmla="*/ 523782 h 1525480"/>
                <a:gd name="connsiteX4" fmla="*/ 3613211 w 3613211"/>
                <a:gd name="connsiteY4" fmla="*/ 0 h 1525480"/>
                <a:gd name="connsiteX0" fmla="*/ 0 w 3613211"/>
                <a:gd name="connsiteY0" fmla="*/ 1091953 h 1463336"/>
                <a:gd name="connsiteX1" fmla="*/ 1027914 w 3613211"/>
                <a:gd name="connsiteY1" fmla="*/ 1447060 h 1463336"/>
                <a:gd name="connsiteX2" fmla="*/ 1873188 w 3613211"/>
                <a:gd name="connsiteY2" fmla="*/ 1189607 h 1463336"/>
                <a:gd name="connsiteX3" fmla="*/ 2902998 w 3613211"/>
                <a:gd name="connsiteY3" fmla="*/ 523782 h 1463336"/>
                <a:gd name="connsiteX4" fmla="*/ 3613211 w 3613211"/>
                <a:gd name="connsiteY4" fmla="*/ 0 h 1463336"/>
                <a:gd name="connsiteX0" fmla="*/ 0 w 3613211"/>
                <a:gd name="connsiteY0" fmla="*/ 1091953 h 1467774"/>
                <a:gd name="connsiteX1" fmla="*/ 1027914 w 3613211"/>
                <a:gd name="connsiteY1" fmla="*/ 1447060 h 1467774"/>
                <a:gd name="connsiteX2" fmla="*/ 1890944 w 3613211"/>
                <a:gd name="connsiteY2" fmla="*/ 1216240 h 1467774"/>
                <a:gd name="connsiteX3" fmla="*/ 2902998 w 3613211"/>
                <a:gd name="connsiteY3" fmla="*/ 523782 h 1467774"/>
                <a:gd name="connsiteX4" fmla="*/ 3613211 w 3613211"/>
                <a:gd name="connsiteY4" fmla="*/ 0 h 1467774"/>
                <a:gd name="connsiteX0" fmla="*/ 0 w 3613211"/>
                <a:gd name="connsiteY0" fmla="*/ 1091953 h 1467774"/>
                <a:gd name="connsiteX1" fmla="*/ 1027914 w 3613211"/>
                <a:gd name="connsiteY1" fmla="*/ 1447060 h 1467774"/>
                <a:gd name="connsiteX2" fmla="*/ 1890944 w 3613211"/>
                <a:gd name="connsiteY2" fmla="*/ 1216240 h 1467774"/>
                <a:gd name="connsiteX3" fmla="*/ 2902998 w 3613211"/>
                <a:gd name="connsiteY3" fmla="*/ 523782 h 1467774"/>
                <a:gd name="connsiteX4" fmla="*/ 3613211 w 3613211"/>
                <a:gd name="connsiteY4" fmla="*/ 0 h 1467774"/>
                <a:gd name="connsiteX0" fmla="*/ 0 w 3613211"/>
                <a:gd name="connsiteY0" fmla="*/ 1091953 h 1592062"/>
                <a:gd name="connsiteX1" fmla="*/ 1027914 w 3613211"/>
                <a:gd name="connsiteY1" fmla="*/ 1447060 h 1592062"/>
                <a:gd name="connsiteX2" fmla="*/ 1384916 w 3613211"/>
                <a:gd name="connsiteY2" fmla="*/ 1553592 h 1592062"/>
                <a:gd name="connsiteX3" fmla="*/ 1890944 w 3613211"/>
                <a:gd name="connsiteY3" fmla="*/ 1216240 h 1592062"/>
                <a:gd name="connsiteX4" fmla="*/ 2902998 w 3613211"/>
                <a:gd name="connsiteY4" fmla="*/ 523782 h 1592062"/>
                <a:gd name="connsiteX5" fmla="*/ 3613211 w 3613211"/>
                <a:gd name="connsiteY5" fmla="*/ 0 h 1592062"/>
                <a:gd name="connsiteX0" fmla="*/ 0 w 3613211"/>
                <a:gd name="connsiteY0" fmla="*/ 1091953 h 1597981"/>
                <a:gd name="connsiteX1" fmla="*/ 843378 w 3613211"/>
                <a:gd name="connsiteY1" fmla="*/ 1482571 h 1597981"/>
                <a:gd name="connsiteX2" fmla="*/ 1384916 w 3613211"/>
                <a:gd name="connsiteY2" fmla="*/ 1553592 h 1597981"/>
                <a:gd name="connsiteX3" fmla="*/ 1890944 w 3613211"/>
                <a:gd name="connsiteY3" fmla="*/ 1216240 h 1597981"/>
                <a:gd name="connsiteX4" fmla="*/ 2902998 w 3613211"/>
                <a:gd name="connsiteY4" fmla="*/ 523782 h 1597981"/>
                <a:gd name="connsiteX5" fmla="*/ 3613211 w 3613211"/>
                <a:gd name="connsiteY5" fmla="*/ 0 h 1597981"/>
                <a:gd name="connsiteX0" fmla="*/ 0 w 3613211"/>
                <a:gd name="connsiteY0" fmla="*/ 1091953 h 1618695"/>
                <a:gd name="connsiteX1" fmla="*/ 843378 w 3613211"/>
                <a:gd name="connsiteY1" fmla="*/ 1482571 h 1618695"/>
                <a:gd name="connsiteX2" fmla="*/ 1384916 w 3613211"/>
                <a:gd name="connsiteY2" fmla="*/ 1553592 h 1618695"/>
                <a:gd name="connsiteX3" fmla="*/ 1837678 w 3613211"/>
                <a:gd name="connsiteY3" fmla="*/ 1091952 h 1618695"/>
                <a:gd name="connsiteX4" fmla="*/ 2902998 w 3613211"/>
                <a:gd name="connsiteY4" fmla="*/ 523782 h 1618695"/>
                <a:gd name="connsiteX5" fmla="*/ 3613211 w 3613211"/>
                <a:gd name="connsiteY5" fmla="*/ 0 h 1618695"/>
                <a:gd name="connsiteX0" fmla="*/ 0 w 3613211"/>
                <a:gd name="connsiteY0" fmla="*/ 1091953 h 1618695"/>
                <a:gd name="connsiteX1" fmla="*/ 843378 w 3613211"/>
                <a:gd name="connsiteY1" fmla="*/ 1482571 h 1618695"/>
                <a:gd name="connsiteX2" fmla="*/ 1384916 w 3613211"/>
                <a:gd name="connsiteY2" fmla="*/ 1553592 h 1618695"/>
                <a:gd name="connsiteX3" fmla="*/ 1837678 w 3613211"/>
                <a:gd name="connsiteY3" fmla="*/ 1091952 h 1618695"/>
                <a:gd name="connsiteX4" fmla="*/ 2876365 w 3613211"/>
                <a:gd name="connsiteY4" fmla="*/ 408372 h 1618695"/>
                <a:gd name="connsiteX5" fmla="*/ 3613211 w 3613211"/>
                <a:gd name="connsiteY5" fmla="*/ 0 h 1618695"/>
                <a:gd name="connsiteX0" fmla="*/ 0 w 3710865"/>
                <a:gd name="connsiteY0" fmla="*/ 1249532 h 1776274"/>
                <a:gd name="connsiteX1" fmla="*/ 843378 w 3710865"/>
                <a:gd name="connsiteY1" fmla="*/ 1640150 h 1776274"/>
                <a:gd name="connsiteX2" fmla="*/ 1384916 w 3710865"/>
                <a:gd name="connsiteY2" fmla="*/ 1711171 h 1776274"/>
                <a:gd name="connsiteX3" fmla="*/ 1837678 w 3710865"/>
                <a:gd name="connsiteY3" fmla="*/ 1249531 h 1776274"/>
                <a:gd name="connsiteX4" fmla="*/ 2876365 w 3710865"/>
                <a:gd name="connsiteY4" fmla="*/ 565951 h 1776274"/>
                <a:gd name="connsiteX5" fmla="*/ 3710865 w 3710865"/>
                <a:gd name="connsiteY5" fmla="*/ 0 h 1776274"/>
                <a:gd name="connsiteX0" fmla="*/ 0 w 3710865"/>
                <a:gd name="connsiteY0" fmla="*/ 1109709 h 1636451"/>
                <a:gd name="connsiteX1" fmla="*/ 843378 w 3710865"/>
                <a:gd name="connsiteY1" fmla="*/ 1500327 h 1636451"/>
                <a:gd name="connsiteX2" fmla="*/ 1384916 w 3710865"/>
                <a:gd name="connsiteY2" fmla="*/ 1571348 h 1636451"/>
                <a:gd name="connsiteX3" fmla="*/ 1837678 w 3710865"/>
                <a:gd name="connsiteY3" fmla="*/ 1109708 h 1636451"/>
                <a:gd name="connsiteX4" fmla="*/ 2876365 w 3710865"/>
                <a:gd name="connsiteY4" fmla="*/ 426128 h 1636451"/>
                <a:gd name="connsiteX5" fmla="*/ 3710865 w 3710865"/>
                <a:gd name="connsiteY5" fmla="*/ 0 h 1636451"/>
                <a:gd name="connsiteX0" fmla="*/ 0 w 3731580"/>
                <a:gd name="connsiteY0" fmla="*/ 1109709 h 1636451"/>
                <a:gd name="connsiteX1" fmla="*/ 843378 w 3731580"/>
                <a:gd name="connsiteY1" fmla="*/ 1500327 h 1636451"/>
                <a:gd name="connsiteX2" fmla="*/ 1384916 w 3731580"/>
                <a:gd name="connsiteY2" fmla="*/ 1571348 h 1636451"/>
                <a:gd name="connsiteX3" fmla="*/ 1837678 w 3731580"/>
                <a:gd name="connsiteY3" fmla="*/ 1109708 h 1636451"/>
                <a:gd name="connsiteX4" fmla="*/ 3444536 w 3731580"/>
                <a:gd name="connsiteY4" fmla="*/ 568171 h 1636451"/>
                <a:gd name="connsiteX5" fmla="*/ 3710865 w 3731580"/>
                <a:gd name="connsiteY5" fmla="*/ 0 h 1636451"/>
                <a:gd name="connsiteX0" fmla="*/ 0 w 3731580"/>
                <a:gd name="connsiteY0" fmla="*/ 1109709 h 1589104"/>
                <a:gd name="connsiteX1" fmla="*/ 843378 w 3731580"/>
                <a:gd name="connsiteY1" fmla="*/ 1500327 h 1589104"/>
                <a:gd name="connsiteX2" fmla="*/ 1384916 w 3731580"/>
                <a:gd name="connsiteY2" fmla="*/ 1571348 h 1589104"/>
                <a:gd name="connsiteX3" fmla="*/ 3107184 w 3731580"/>
                <a:gd name="connsiteY3" fmla="*/ 1393793 h 1589104"/>
                <a:gd name="connsiteX4" fmla="*/ 3444536 w 3731580"/>
                <a:gd name="connsiteY4" fmla="*/ 568171 h 1589104"/>
                <a:gd name="connsiteX5" fmla="*/ 3710865 w 3731580"/>
                <a:gd name="connsiteY5" fmla="*/ 0 h 1589104"/>
                <a:gd name="connsiteX0" fmla="*/ 0 w 3731580"/>
                <a:gd name="connsiteY0" fmla="*/ 1109709 h 1549152"/>
                <a:gd name="connsiteX1" fmla="*/ 843378 w 3731580"/>
                <a:gd name="connsiteY1" fmla="*/ 1500327 h 1549152"/>
                <a:gd name="connsiteX2" fmla="*/ 3107184 w 3731580"/>
                <a:gd name="connsiteY2" fmla="*/ 1393793 h 1549152"/>
                <a:gd name="connsiteX3" fmla="*/ 3444536 w 3731580"/>
                <a:gd name="connsiteY3" fmla="*/ 568171 h 1549152"/>
                <a:gd name="connsiteX4" fmla="*/ 3710865 w 3731580"/>
                <a:gd name="connsiteY4" fmla="*/ 0 h 1549152"/>
                <a:gd name="connsiteX0" fmla="*/ 0 w 3731580"/>
                <a:gd name="connsiteY0" fmla="*/ 1109709 h 1484049"/>
                <a:gd name="connsiteX1" fmla="*/ 3107184 w 3731580"/>
                <a:gd name="connsiteY1" fmla="*/ 1393793 h 1484049"/>
                <a:gd name="connsiteX2" fmla="*/ 3444536 w 3731580"/>
                <a:gd name="connsiteY2" fmla="*/ 568171 h 1484049"/>
                <a:gd name="connsiteX3" fmla="*/ 3710865 w 3731580"/>
                <a:gd name="connsiteY3" fmla="*/ 0 h 1484049"/>
                <a:gd name="connsiteX0" fmla="*/ 59184 w 1198485"/>
                <a:gd name="connsiteY0" fmla="*/ 2485748 h 2544932"/>
                <a:gd name="connsiteX1" fmla="*/ 574089 w 1198485"/>
                <a:gd name="connsiteY1" fmla="*/ 1393793 h 2544932"/>
                <a:gd name="connsiteX2" fmla="*/ 911441 w 1198485"/>
                <a:gd name="connsiteY2" fmla="*/ 568171 h 2544932"/>
                <a:gd name="connsiteX3" fmla="*/ 1177770 w 1198485"/>
                <a:gd name="connsiteY3" fmla="*/ 0 h 2544932"/>
                <a:gd name="connsiteX0" fmla="*/ 59184 w 1198485"/>
                <a:gd name="connsiteY0" fmla="*/ 2485748 h 2485748"/>
                <a:gd name="connsiteX1" fmla="*/ 574089 w 1198485"/>
                <a:gd name="connsiteY1" fmla="*/ 1393793 h 2485748"/>
                <a:gd name="connsiteX2" fmla="*/ 911441 w 1198485"/>
                <a:gd name="connsiteY2" fmla="*/ 568171 h 2485748"/>
                <a:gd name="connsiteX3" fmla="*/ 1177770 w 1198485"/>
                <a:gd name="connsiteY3" fmla="*/ 0 h 2485748"/>
                <a:gd name="connsiteX0" fmla="*/ 0 w 1139301"/>
                <a:gd name="connsiteY0" fmla="*/ 2485748 h 2485748"/>
                <a:gd name="connsiteX1" fmla="*/ 381739 w 1139301"/>
                <a:gd name="connsiteY1" fmla="*/ 1669002 h 2485748"/>
                <a:gd name="connsiteX2" fmla="*/ 514905 w 1139301"/>
                <a:gd name="connsiteY2" fmla="*/ 1393793 h 2485748"/>
                <a:gd name="connsiteX3" fmla="*/ 852257 w 1139301"/>
                <a:gd name="connsiteY3" fmla="*/ 568171 h 2485748"/>
                <a:gd name="connsiteX4" fmla="*/ 1118586 w 1139301"/>
                <a:gd name="connsiteY4" fmla="*/ 0 h 2485748"/>
                <a:gd name="connsiteX0" fmla="*/ 0 w 1139301"/>
                <a:gd name="connsiteY0" fmla="*/ 2485748 h 2485748"/>
                <a:gd name="connsiteX1" fmla="*/ 381739 w 1139301"/>
                <a:gd name="connsiteY1" fmla="*/ 1669002 h 2485748"/>
                <a:gd name="connsiteX2" fmla="*/ 781235 w 1139301"/>
                <a:gd name="connsiteY2" fmla="*/ 1056441 h 2485748"/>
                <a:gd name="connsiteX3" fmla="*/ 852257 w 1139301"/>
                <a:gd name="connsiteY3" fmla="*/ 568171 h 2485748"/>
                <a:gd name="connsiteX4" fmla="*/ 1118586 w 1139301"/>
                <a:gd name="connsiteY4" fmla="*/ 0 h 2485748"/>
                <a:gd name="connsiteX0" fmla="*/ 0 w 1281344"/>
                <a:gd name="connsiteY0" fmla="*/ 2485748 h 2485748"/>
                <a:gd name="connsiteX1" fmla="*/ 381739 w 1281344"/>
                <a:gd name="connsiteY1" fmla="*/ 1669002 h 2485748"/>
                <a:gd name="connsiteX2" fmla="*/ 781235 w 1281344"/>
                <a:gd name="connsiteY2" fmla="*/ 1056441 h 2485748"/>
                <a:gd name="connsiteX3" fmla="*/ 994300 w 1281344"/>
                <a:gd name="connsiteY3" fmla="*/ 568171 h 2485748"/>
                <a:gd name="connsiteX4" fmla="*/ 1118586 w 1281344"/>
                <a:gd name="connsiteY4" fmla="*/ 0 h 2485748"/>
                <a:gd name="connsiteX0" fmla="*/ 0 w 1281344"/>
                <a:gd name="connsiteY0" fmla="*/ 2485748 h 2485748"/>
                <a:gd name="connsiteX1" fmla="*/ 381739 w 1281344"/>
                <a:gd name="connsiteY1" fmla="*/ 1669002 h 2485748"/>
                <a:gd name="connsiteX2" fmla="*/ 710214 w 1281344"/>
                <a:gd name="connsiteY2" fmla="*/ 1154096 h 2485748"/>
                <a:gd name="connsiteX3" fmla="*/ 994300 w 1281344"/>
                <a:gd name="connsiteY3" fmla="*/ 568171 h 2485748"/>
                <a:gd name="connsiteX4" fmla="*/ 1118586 w 1281344"/>
                <a:gd name="connsiteY4" fmla="*/ 0 h 2485748"/>
                <a:gd name="connsiteX0" fmla="*/ 0 w 1236956"/>
                <a:gd name="connsiteY0" fmla="*/ 2485748 h 2485748"/>
                <a:gd name="connsiteX1" fmla="*/ 381739 w 1236956"/>
                <a:gd name="connsiteY1" fmla="*/ 1669002 h 2485748"/>
                <a:gd name="connsiteX2" fmla="*/ 710214 w 1236956"/>
                <a:gd name="connsiteY2" fmla="*/ 1154096 h 2485748"/>
                <a:gd name="connsiteX3" fmla="*/ 949912 w 1236956"/>
                <a:gd name="connsiteY3" fmla="*/ 656948 h 2485748"/>
                <a:gd name="connsiteX4" fmla="*/ 1118586 w 1236956"/>
                <a:gd name="connsiteY4" fmla="*/ 0 h 2485748"/>
                <a:gd name="connsiteX0" fmla="*/ 0 w 1130424"/>
                <a:gd name="connsiteY0" fmla="*/ 2485748 h 2485748"/>
                <a:gd name="connsiteX1" fmla="*/ 381739 w 1130424"/>
                <a:gd name="connsiteY1" fmla="*/ 1669002 h 2485748"/>
                <a:gd name="connsiteX2" fmla="*/ 710214 w 1130424"/>
                <a:gd name="connsiteY2" fmla="*/ 1154096 h 2485748"/>
                <a:gd name="connsiteX3" fmla="*/ 949912 w 1130424"/>
                <a:gd name="connsiteY3" fmla="*/ 656948 h 2485748"/>
                <a:gd name="connsiteX4" fmla="*/ 1118586 w 1130424"/>
                <a:gd name="connsiteY4" fmla="*/ 0 h 2485748"/>
                <a:gd name="connsiteX0" fmla="*/ 0 w 1361244"/>
                <a:gd name="connsiteY0" fmla="*/ 2450238 h 2450238"/>
                <a:gd name="connsiteX1" fmla="*/ 612559 w 1361244"/>
                <a:gd name="connsiteY1" fmla="*/ 1669002 h 2450238"/>
                <a:gd name="connsiteX2" fmla="*/ 941034 w 1361244"/>
                <a:gd name="connsiteY2" fmla="*/ 1154096 h 2450238"/>
                <a:gd name="connsiteX3" fmla="*/ 1180732 w 1361244"/>
                <a:gd name="connsiteY3" fmla="*/ 656948 h 2450238"/>
                <a:gd name="connsiteX4" fmla="*/ 1349406 w 1361244"/>
                <a:gd name="connsiteY4" fmla="*/ 0 h 2450238"/>
                <a:gd name="connsiteX0" fmla="*/ 0 w 1361244"/>
                <a:gd name="connsiteY0" fmla="*/ 2450238 h 2450238"/>
                <a:gd name="connsiteX1" fmla="*/ 559293 w 1361244"/>
                <a:gd name="connsiteY1" fmla="*/ 1660125 h 2450238"/>
                <a:gd name="connsiteX2" fmla="*/ 941034 w 1361244"/>
                <a:gd name="connsiteY2" fmla="*/ 1154096 h 2450238"/>
                <a:gd name="connsiteX3" fmla="*/ 1180732 w 1361244"/>
                <a:gd name="connsiteY3" fmla="*/ 656948 h 2450238"/>
                <a:gd name="connsiteX4" fmla="*/ 1349406 w 1361244"/>
                <a:gd name="connsiteY4" fmla="*/ 0 h 2450238"/>
                <a:gd name="connsiteX0" fmla="*/ 0 w 1637366"/>
                <a:gd name="connsiteY0" fmla="*/ 2521864 h 2521864"/>
                <a:gd name="connsiteX1" fmla="*/ 559293 w 1637366"/>
                <a:gd name="connsiteY1" fmla="*/ 1731751 h 2521864"/>
                <a:gd name="connsiteX2" fmla="*/ 941034 w 1637366"/>
                <a:gd name="connsiteY2" fmla="*/ 1225722 h 2521864"/>
                <a:gd name="connsiteX3" fmla="*/ 1180732 w 1637366"/>
                <a:gd name="connsiteY3" fmla="*/ 728574 h 2521864"/>
                <a:gd name="connsiteX4" fmla="*/ 1637366 w 1637366"/>
                <a:gd name="connsiteY4" fmla="*/ 0 h 2521864"/>
                <a:gd name="connsiteX0" fmla="*/ 0 w 1637366"/>
                <a:gd name="connsiteY0" fmla="*/ 2521864 h 2521864"/>
                <a:gd name="connsiteX1" fmla="*/ 559293 w 1637366"/>
                <a:gd name="connsiteY1" fmla="*/ 1731751 h 2521864"/>
                <a:gd name="connsiteX2" fmla="*/ 941034 w 1637366"/>
                <a:gd name="connsiteY2" fmla="*/ 1225722 h 2521864"/>
                <a:gd name="connsiteX3" fmla="*/ 1180732 w 1637366"/>
                <a:gd name="connsiteY3" fmla="*/ 728574 h 2521864"/>
                <a:gd name="connsiteX4" fmla="*/ 1637366 w 1637366"/>
                <a:gd name="connsiteY4" fmla="*/ 0 h 2521864"/>
                <a:gd name="connsiteX0" fmla="*/ 0 w 1361244"/>
                <a:gd name="connsiteY0" fmla="*/ 2475818 h 2475818"/>
                <a:gd name="connsiteX1" fmla="*/ 559293 w 1361244"/>
                <a:gd name="connsiteY1" fmla="*/ 1685705 h 2475818"/>
                <a:gd name="connsiteX2" fmla="*/ 941034 w 1361244"/>
                <a:gd name="connsiteY2" fmla="*/ 1179676 h 2475818"/>
                <a:gd name="connsiteX3" fmla="*/ 1180732 w 1361244"/>
                <a:gd name="connsiteY3" fmla="*/ 682528 h 2475818"/>
                <a:gd name="connsiteX4" fmla="*/ 1349407 w 1361244"/>
                <a:gd name="connsiteY4" fmla="*/ 0 h 2475818"/>
                <a:gd name="connsiteX0" fmla="*/ 0 w 1361244"/>
                <a:gd name="connsiteY0" fmla="*/ 2475818 h 2475818"/>
                <a:gd name="connsiteX1" fmla="*/ 559293 w 1361244"/>
                <a:gd name="connsiteY1" fmla="*/ 1685705 h 2475818"/>
                <a:gd name="connsiteX2" fmla="*/ 941034 w 1361244"/>
                <a:gd name="connsiteY2" fmla="*/ 1179676 h 2475818"/>
                <a:gd name="connsiteX3" fmla="*/ 1180732 w 1361244"/>
                <a:gd name="connsiteY3" fmla="*/ 682528 h 2475818"/>
                <a:gd name="connsiteX4" fmla="*/ 1349407 w 1361244"/>
                <a:gd name="connsiteY4" fmla="*/ 0 h 2475818"/>
                <a:gd name="connsiteX0" fmla="*/ 0 w 1361244"/>
                <a:gd name="connsiteY0" fmla="*/ 2455354 h 2455354"/>
                <a:gd name="connsiteX1" fmla="*/ 559293 w 1361244"/>
                <a:gd name="connsiteY1" fmla="*/ 1665241 h 2455354"/>
                <a:gd name="connsiteX2" fmla="*/ 941034 w 1361244"/>
                <a:gd name="connsiteY2" fmla="*/ 1159212 h 2455354"/>
                <a:gd name="connsiteX3" fmla="*/ 1180732 w 1361244"/>
                <a:gd name="connsiteY3" fmla="*/ 662064 h 2455354"/>
                <a:gd name="connsiteX4" fmla="*/ 1299127 w 1361244"/>
                <a:gd name="connsiteY4" fmla="*/ 0 h 2455354"/>
                <a:gd name="connsiteX0" fmla="*/ 0 w 1299127"/>
                <a:gd name="connsiteY0" fmla="*/ 2455354 h 2455354"/>
                <a:gd name="connsiteX1" fmla="*/ 559293 w 1299127"/>
                <a:gd name="connsiteY1" fmla="*/ 1665241 h 2455354"/>
                <a:gd name="connsiteX2" fmla="*/ 941034 w 1299127"/>
                <a:gd name="connsiteY2" fmla="*/ 1159212 h 2455354"/>
                <a:gd name="connsiteX3" fmla="*/ 1112170 w 1299127"/>
                <a:gd name="connsiteY3" fmla="*/ 656947 h 2455354"/>
                <a:gd name="connsiteX4" fmla="*/ 1299127 w 1299127"/>
                <a:gd name="connsiteY4" fmla="*/ 0 h 2455354"/>
                <a:gd name="connsiteX0" fmla="*/ 0 w 1312839"/>
                <a:gd name="connsiteY0" fmla="*/ 2419541 h 2419541"/>
                <a:gd name="connsiteX1" fmla="*/ 559293 w 1312839"/>
                <a:gd name="connsiteY1" fmla="*/ 1629428 h 2419541"/>
                <a:gd name="connsiteX2" fmla="*/ 941034 w 1312839"/>
                <a:gd name="connsiteY2" fmla="*/ 1123399 h 2419541"/>
                <a:gd name="connsiteX3" fmla="*/ 1112170 w 1312839"/>
                <a:gd name="connsiteY3" fmla="*/ 621134 h 2419541"/>
                <a:gd name="connsiteX4" fmla="*/ 1312839 w 1312839"/>
                <a:gd name="connsiteY4" fmla="*/ 0 h 241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39" h="2419541">
                  <a:moveTo>
                    <a:pt x="0" y="2419541"/>
                  </a:moveTo>
                  <a:cubicBezTo>
                    <a:pt x="23674" y="2270100"/>
                    <a:pt x="402454" y="1845452"/>
                    <a:pt x="559293" y="1629428"/>
                  </a:cubicBezTo>
                  <a:cubicBezTo>
                    <a:pt x="716132" y="1413404"/>
                    <a:pt x="822665" y="1293554"/>
                    <a:pt x="941034" y="1123399"/>
                  </a:cubicBezTo>
                  <a:lnTo>
                    <a:pt x="1112170" y="621134"/>
                  </a:lnTo>
                  <a:cubicBezTo>
                    <a:pt x="1292682" y="338528"/>
                    <a:pt x="1280994" y="254848"/>
                    <a:pt x="1312839" y="0"/>
                  </a:cubicBezTo>
                </a:path>
              </a:pathLst>
            </a:custGeom>
            <a:noFill/>
            <a:ln w="88900" cap="flat" cmpd="sng" algn="ctr">
              <a:solidFill>
                <a:srgbClr val="002060">
                  <a:alpha val="75000"/>
                </a:srgbClr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7" name="Freeform 856"/>
            <p:cNvSpPr/>
            <p:nvPr/>
          </p:nvSpPr>
          <p:spPr bwMode="auto">
            <a:xfrm>
              <a:off x="7250984" y="2584308"/>
              <a:ext cx="543187" cy="2346437"/>
            </a:xfrm>
            <a:custGeom>
              <a:avLst/>
              <a:gdLst>
                <a:gd name="connsiteX0" fmla="*/ 0 w 2175029"/>
                <a:gd name="connsiteY0" fmla="*/ 0 h 398016"/>
                <a:gd name="connsiteX1" fmla="*/ 346229 w 2175029"/>
                <a:gd name="connsiteY1" fmla="*/ 275208 h 398016"/>
                <a:gd name="connsiteX2" fmla="*/ 905522 w 2175029"/>
                <a:gd name="connsiteY2" fmla="*/ 381740 h 398016"/>
                <a:gd name="connsiteX3" fmla="*/ 1420427 w 2175029"/>
                <a:gd name="connsiteY3" fmla="*/ 372862 h 398016"/>
                <a:gd name="connsiteX4" fmla="*/ 2175029 w 2175029"/>
                <a:gd name="connsiteY4" fmla="*/ 328474 h 398016"/>
                <a:gd name="connsiteX0" fmla="*/ 0 w 2175029"/>
                <a:gd name="connsiteY0" fmla="*/ 0 h 398016"/>
                <a:gd name="connsiteX1" fmla="*/ 186431 w 2175029"/>
                <a:gd name="connsiteY1" fmla="*/ 177553 h 398016"/>
                <a:gd name="connsiteX2" fmla="*/ 346229 w 2175029"/>
                <a:gd name="connsiteY2" fmla="*/ 275208 h 398016"/>
                <a:gd name="connsiteX3" fmla="*/ 905522 w 2175029"/>
                <a:gd name="connsiteY3" fmla="*/ 381740 h 398016"/>
                <a:gd name="connsiteX4" fmla="*/ 1420427 w 2175029"/>
                <a:gd name="connsiteY4" fmla="*/ 372862 h 398016"/>
                <a:gd name="connsiteX5" fmla="*/ 2175029 w 2175029"/>
                <a:gd name="connsiteY5" fmla="*/ 328474 h 398016"/>
                <a:gd name="connsiteX0" fmla="*/ 0 w 2175029"/>
                <a:gd name="connsiteY0" fmla="*/ 0 h 414291"/>
                <a:gd name="connsiteX1" fmla="*/ 186431 w 2175029"/>
                <a:gd name="connsiteY1" fmla="*/ 177553 h 414291"/>
                <a:gd name="connsiteX2" fmla="*/ 905522 w 2175029"/>
                <a:gd name="connsiteY2" fmla="*/ 381740 h 414291"/>
                <a:gd name="connsiteX3" fmla="*/ 1420427 w 2175029"/>
                <a:gd name="connsiteY3" fmla="*/ 372862 h 414291"/>
                <a:gd name="connsiteX4" fmla="*/ 2175029 w 2175029"/>
                <a:gd name="connsiteY4" fmla="*/ 328474 h 414291"/>
                <a:gd name="connsiteX0" fmla="*/ 0 w 2175029"/>
                <a:gd name="connsiteY0" fmla="*/ 0 h 414291"/>
                <a:gd name="connsiteX1" fmla="*/ 328474 w 2175029"/>
                <a:gd name="connsiteY1" fmla="*/ 177553 h 414291"/>
                <a:gd name="connsiteX2" fmla="*/ 905522 w 2175029"/>
                <a:gd name="connsiteY2" fmla="*/ 381740 h 414291"/>
                <a:gd name="connsiteX3" fmla="*/ 1420427 w 2175029"/>
                <a:gd name="connsiteY3" fmla="*/ 372862 h 414291"/>
                <a:gd name="connsiteX4" fmla="*/ 2175029 w 2175029"/>
                <a:gd name="connsiteY4" fmla="*/ 328474 h 414291"/>
                <a:gd name="connsiteX0" fmla="*/ 0 w 2175029"/>
                <a:gd name="connsiteY0" fmla="*/ 0 h 414291"/>
                <a:gd name="connsiteX1" fmla="*/ 328474 w 2175029"/>
                <a:gd name="connsiteY1" fmla="*/ 177553 h 414291"/>
                <a:gd name="connsiteX2" fmla="*/ 905522 w 2175029"/>
                <a:gd name="connsiteY2" fmla="*/ 381740 h 414291"/>
                <a:gd name="connsiteX3" fmla="*/ 1420427 w 2175029"/>
                <a:gd name="connsiteY3" fmla="*/ 372862 h 414291"/>
                <a:gd name="connsiteX4" fmla="*/ 2175029 w 2175029"/>
                <a:gd name="connsiteY4" fmla="*/ 328474 h 414291"/>
                <a:gd name="connsiteX0" fmla="*/ 0 w 1522520"/>
                <a:gd name="connsiteY0" fmla="*/ 1109709 h 1731146"/>
                <a:gd name="connsiteX1" fmla="*/ 328474 w 1522520"/>
                <a:gd name="connsiteY1" fmla="*/ 1287262 h 1731146"/>
                <a:gd name="connsiteX2" fmla="*/ 905522 w 1522520"/>
                <a:gd name="connsiteY2" fmla="*/ 1491449 h 1731146"/>
                <a:gd name="connsiteX3" fmla="*/ 1420427 w 1522520"/>
                <a:gd name="connsiteY3" fmla="*/ 1482571 h 1731146"/>
                <a:gd name="connsiteX4" fmla="*/ 1518082 w 1522520"/>
                <a:gd name="connsiteY4" fmla="*/ 0 h 1731146"/>
                <a:gd name="connsiteX0" fmla="*/ 0 w 1522520"/>
                <a:gd name="connsiteY0" fmla="*/ 1109709 h 1731146"/>
                <a:gd name="connsiteX1" fmla="*/ 328474 w 1522520"/>
                <a:gd name="connsiteY1" fmla="*/ 1287262 h 1731146"/>
                <a:gd name="connsiteX2" fmla="*/ 905522 w 1522520"/>
                <a:gd name="connsiteY2" fmla="*/ 1491449 h 1731146"/>
                <a:gd name="connsiteX3" fmla="*/ 1420427 w 1522520"/>
                <a:gd name="connsiteY3" fmla="*/ 1482571 h 1731146"/>
                <a:gd name="connsiteX4" fmla="*/ 1518082 w 1522520"/>
                <a:gd name="connsiteY4" fmla="*/ 0 h 1731146"/>
                <a:gd name="connsiteX0" fmla="*/ 0 w 1518082"/>
                <a:gd name="connsiteY0" fmla="*/ 1109709 h 1705993"/>
                <a:gd name="connsiteX1" fmla="*/ 328474 w 1518082"/>
                <a:gd name="connsiteY1" fmla="*/ 1287262 h 1705993"/>
                <a:gd name="connsiteX2" fmla="*/ 905522 w 1518082"/>
                <a:gd name="connsiteY2" fmla="*/ 1491449 h 1705993"/>
                <a:gd name="connsiteX3" fmla="*/ 1518082 w 1518082"/>
                <a:gd name="connsiteY3" fmla="*/ 0 h 1705993"/>
                <a:gd name="connsiteX0" fmla="*/ 0 w 1518082"/>
                <a:gd name="connsiteY0" fmla="*/ 1109709 h 1287262"/>
                <a:gd name="connsiteX1" fmla="*/ 328474 w 1518082"/>
                <a:gd name="connsiteY1" fmla="*/ 1287262 h 1287262"/>
                <a:gd name="connsiteX2" fmla="*/ 1518082 w 1518082"/>
                <a:gd name="connsiteY2" fmla="*/ 0 h 1287262"/>
                <a:gd name="connsiteX0" fmla="*/ 0 w 1518082"/>
                <a:gd name="connsiteY0" fmla="*/ 1109709 h 1109709"/>
                <a:gd name="connsiteX1" fmla="*/ 1518082 w 1518082"/>
                <a:gd name="connsiteY1" fmla="*/ 0 h 1109709"/>
                <a:gd name="connsiteX0" fmla="*/ 0 w 301841"/>
                <a:gd name="connsiteY0" fmla="*/ 1580225 h 1580225"/>
                <a:gd name="connsiteX1" fmla="*/ 301841 w 301841"/>
                <a:gd name="connsiteY1" fmla="*/ 0 h 1580225"/>
                <a:gd name="connsiteX0" fmla="*/ 0 w 301841"/>
                <a:gd name="connsiteY0" fmla="*/ 1580225 h 1580225"/>
                <a:gd name="connsiteX1" fmla="*/ 301841 w 301841"/>
                <a:gd name="connsiteY1" fmla="*/ 0 h 158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841" h="1580225">
                  <a:moveTo>
                    <a:pt x="0" y="1580225"/>
                  </a:moveTo>
                  <a:cubicBezTo>
                    <a:pt x="260412" y="1044606"/>
                    <a:pt x="201227" y="526742"/>
                    <a:pt x="301841" y="0"/>
                  </a:cubicBezTo>
                </a:path>
              </a:pathLst>
            </a:custGeom>
            <a:noFill/>
            <a:ln w="88900" cap="rnd" cmpd="sng" algn="ctr">
              <a:solidFill>
                <a:srgbClr val="002060">
                  <a:alpha val="75000"/>
                </a:srgbClr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dirty="0" smtClean="0">
                <a:latin typeface="Arial" charset="0"/>
              </a:endParaRPr>
            </a:p>
          </p:txBody>
        </p:sp>
        <p:sp>
          <p:nvSpPr>
            <p:cNvPr id="858" name="Freeform 857"/>
            <p:cNvSpPr/>
            <p:nvPr/>
          </p:nvSpPr>
          <p:spPr bwMode="auto">
            <a:xfrm>
              <a:off x="7286494" y="4407357"/>
              <a:ext cx="1056442" cy="498598"/>
            </a:xfrm>
            <a:custGeom>
              <a:avLst/>
              <a:gdLst>
                <a:gd name="connsiteX0" fmla="*/ 0 w 2175029"/>
                <a:gd name="connsiteY0" fmla="*/ 0 h 398016"/>
                <a:gd name="connsiteX1" fmla="*/ 346229 w 2175029"/>
                <a:gd name="connsiteY1" fmla="*/ 275208 h 398016"/>
                <a:gd name="connsiteX2" fmla="*/ 905522 w 2175029"/>
                <a:gd name="connsiteY2" fmla="*/ 381740 h 398016"/>
                <a:gd name="connsiteX3" fmla="*/ 1420427 w 2175029"/>
                <a:gd name="connsiteY3" fmla="*/ 372862 h 398016"/>
                <a:gd name="connsiteX4" fmla="*/ 2175029 w 2175029"/>
                <a:gd name="connsiteY4" fmla="*/ 328474 h 398016"/>
                <a:gd name="connsiteX0" fmla="*/ 0 w 2175029"/>
                <a:gd name="connsiteY0" fmla="*/ 0 h 398016"/>
                <a:gd name="connsiteX1" fmla="*/ 186431 w 2175029"/>
                <a:gd name="connsiteY1" fmla="*/ 177553 h 398016"/>
                <a:gd name="connsiteX2" fmla="*/ 346229 w 2175029"/>
                <a:gd name="connsiteY2" fmla="*/ 275208 h 398016"/>
                <a:gd name="connsiteX3" fmla="*/ 905522 w 2175029"/>
                <a:gd name="connsiteY3" fmla="*/ 381740 h 398016"/>
                <a:gd name="connsiteX4" fmla="*/ 1420427 w 2175029"/>
                <a:gd name="connsiteY4" fmla="*/ 372862 h 398016"/>
                <a:gd name="connsiteX5" fmla="*/ 2175029 w 2175029"/>
                <a:gd name="connsiteY5" fmla="*/ 328474 h 398016"/>
                <a:gd name="connsiteX0" fmla="*/ 0 w 2175029"/>
                <a:gd name="connsiteY0" fmla="*/ 0 h 414291"/>
                <a:gd name="connsiteX1" fmla="*/ 186431 w 2175029"/>
                <a:gd name="connsiteY1" fmla="*/ 177553 h 414291"/>
                <a:gd name="connsiteX2" fmla="*/ 905522 w 2175029"/>
                <a:gd name="connsiteY2" fmla="*/ 381740 h 414291"/>
                <a:gd name="connsiteX3" fmla="*/ 1420427 w 2175029"/>
                <a:gd name="connsiteY3" fmla="*/ 372862 h 414291"/>
                <a:gd name="connsiteX4" fmla="*/ 2175029 w 2175029"/>
                <a:gd name="connsiteY4" fmla="*/ 328474 h 414291"/>
                <a:gd name="connsiteX0" fmla="*/ 0 w 2175029"/>
                <a:gd name="connsiteY0" fmla="*/ 0 h 414291"/>
                <a:gd name="connsiteX1" fmla="*/ 328474 w 2175029"/>
                <a:gd name="connsiteY1" fmla="*/ 177553 h 414291"/>
                <a:gd name="connsiteX2" fmla="*/ 905522 w 2175029"/>
                <a:gd name="connsiteY2" fmla="*/ 381740 h 414291"/>
                <a:gd name="connsiteX3" fmla="*/ 1420427 w 2175029"/>
                <a:gd name="connsiteY3" fmla="*/ 372862 h 414291"/>
                <a:gd name="connsiteX4" fmla="*/ 2175029 w 2175029"/>
                <a:gd name="connsiteY4" fmla="*/ 328474 h 414291"/>
                <a:gd name="connsiteX0" fmla="*/ 0 w 2175029"/>
                <a:gd name="connsiteY0" fmla="*/ 0 h 414291"/>
                <a:gd name="connsiteX1" fmla="*/ 328474 w 2175029"/>
                <a:gd name="connsiteY1" fmla="*/ 177553 h 414291"/>
                <a:gd name="connsiteX2" fmla="*/ 905522 w 2175029"/>
                <a:gd name="connsiteY2" fmla="*/ 381740 h 414291"/>
                <a:gd name="connsiteX3" fmla="*/ 1420427 w 2175029"/>
                <a:gd name="connsiteY3" fmla="*/ 372862 h 414291"/>
                <a:gd name="connsiteX4" fmla="*/ 2175029 w 2175029"/>
                <a:gd name="connsiteY4" fmla="*/ 328474 h 414291"/>
                <a:gd name="connsiteX0" fmla="*/ 0 w 1522520"/>
                <a:gd name="connsiteY0" fmla="*/ 1109709 h 1731146"/>
                <a:gd name="connsiteX1" fmla="*/ 328474 w 1522520"/>
                <a:gd name="connsiteY1" fmla="*/ 1287262 h 1731146"/>
                <a:gd name="connsiteX2" fmla="*/ 905522 w 1522520"/>
                <a:gd name="connsiteY2" fmla="*/ 1491449 h 1731146"/>
                <a:gd name="connsiteX3" fmla="*/ 1420427 w 1522520"/>
                <a:gd name="connsiteY3" fmla="*/ 1482571 h 1731146"/>
                <a:gd name="connsiteX4" fmla="*/ 1518082 w 1522520"/>
                <a:gd name="connsiteY4" fmla="*/ 0 h 1731146"/>
                <a:gd name="connsiteX0" fmla="*/ 0 w 1522520"/>
                <a:gd name="connsiteY0" fmla="*/ 1109709 h 1731146"/>
                <a:gd name="connsiteX1" fmla="*/ 328474 w 1522520"/>
                <a:gd name="connsiteY1" fmla="*/ 1287262 h 1731146"/>
                <a:gd name="connsiteX2" fmla="*/ 905522 w 1522520"/>
                <a:gd name="connsiteY2" fmla="*/ 1491449 h 1731146"/>
                <a:gd name="connsiteX3" fmla="*/ 1420427 w 1522520"/>
                <a:gd name="connsiteY3" fmla="*/ 1482571 h 1731146"/>
                <a:gd name="connsiteX4" fmla="*/ 1518082 w 1522520"/>
                <a:gd name="connsiteY4" fmla="*/ 0 h 1731146"/>
                <a:gd name="connsiteX0" fmla="*/ 0 w 1518082"/>
                <a:gd name="connsiteY0" fmla="*/ 1109709 h 1705993"/>
                <a:gd name="connsiteX1" fmla="*/ 328474 w 1518082"/>
                <a:gd name="connsiteY1" fmla="*/ 1287262 h 1705993"/>
                <a:gd name="connsiteX2" fmla="*/ 905522 w 1518082"/>
                <a:gd name="connsiteY2" fmla="*/ 1491449 h 1705993"/>
                <a:gd name="connsiteX3" fmla="*/ 1518082 w 1518082"/>
                <a:gd name="connsiteY3" fmla="*/ 0 h 1705993"/>
                <a:gd name="connsiteX0" fmla="*/ 0 w 1518082"/>
                <a:gd name="connsiteY0" fmla="*/ 1109709 h 1287262"/>
                <a:gd name="connsiteX1" fmla="*/ 328474 w 1518082"/>
                <a:gd name="connsiteY1" fmla="*/ 1287262 h 1287262"/>
                <a:gd name="connsiteX2" fmla="*/ 1518082 w 1518082"/>
                <a:gd name="connsiteY2" fmla="*/ 0 h 1287262"/>
                <a:gd name="connsiteX0" fmla="*/ 0 w 1518082"/>
                <a:gd name="connsiteY0" fmla="*/ 1109709 h 1109709"/>
                <a:gd name="connsiteX1" fmla="*/ 1518082 w 1518082"/>
                <a:gd name="connsiteY1" fmla="*/ 0 h 1109709"/>
                <a:gd name="connsiteX0" fmla="*/ 0 w 301841"/>
                <a:gd name="connsiteY0" fmla="*/ 1580225 h 1580225"/>
                <a:gd name="connsiteX1" fmla="*/ 301841 w 301841"/>
                <a:gd name="connsiteY1" fmla="*/ 0 h 1580225"/>
                <a:gd name="connsiteX0" fmla="*/ 0 w 301841"/>
                <a:gd name="connsiteY0" fmla="*/ 1580225 h 1580225"/>
                <a:gd name="connsiteX1" fmla="*/ 301841 w 301841"/>
                <a:gd name="connsiteY1" fmla="*/ 0 h 1580225"/>
                <a:gd name="connsiteX0" fmla="*/ 0 w 1029810"/>
                <a:gd name="connsiteY0" fmla="*/ 1562470 h 1562470"/>
                <a:gd name="connsiteX1" fmla="*/ 1029810 w 1029810"/>
                <a:gd name="connsiteY1" fmla="*/ 0 h 1562470"/>
                <a:gd name="connsiteX0" fmla="*/ 0 w 1020932"/>
                <a:gd name="connsiteY0" fmla="*/ 535619 h 920319"/>
                <a:gd name="connsiteX1" fmla="*/ 1020932 w 1020932"/>
                <a:gd name="connsiteY1" fmla="*/ 393577 h 920319"/>
                <a:gd name="connsiteX0" fmla="*/ 0 w 1020932"/>
                <a:gd name="connsiteY0" fmla="*/ 535619 h 535619"/>
                <a:gd name="connsiteX1" fmla="*/ 1020932 w 1020932"/>
                <a:gd name="connsiteY1" fmla="*/ 393577 h 535619"/>
                <a:gd name="connsiteX0" fmla="*/ 0 w 1056442"/>
                <a:gd name="connsiteY0" fmla="*/ 535619 h 535619"/>
                <a:gd name="connsiteX1" fmla="*/ 1056442 w 1056442"/>
                <a:gd name="connsiteY1" fmla="*/ 446843 h 535619"/>
                <a:gd name="connsiteX0" fmla="*/ 0 w 1056442"/>
                <a:gd name="connsiteY0" fmla="*/ 535619 h 535619"/>
                <a:gd name="connsiteX1" fmla="*/ 1056442 w 1056442"/>
                <a:gd name="connsiteY1" fmla="*/ 446843 h 53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6442" h="535619">
                  <a:moveTo>
                    <a:pt x="0" y="535619"/>
                  </a:moveTo>
                  <a:cubicBezTo>
                    <a:pt x="260412" y="0"/>
                    <a:pt x="725009" y="378781"/>
                    <a:pt x="1056442" y="446843"/>
                  </a:cubicBezTo>
                </a:path>
              </a:pathLst>
            </a:custGeom>
            <a:noFill/>
            <a:ln w="88900" cap="rnd" cmpd="sng" algn="ctr">
              <a:solidFill>
                <a:srgbClr val="002060">
                  <a:alpha val="75000"/>
                </a:srgbClr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dirty="0" smtClean="0">
                <a:latin typeface="Arial" charset="0"/>
              </a:endParaRPr>
            </a:p>
          </p:txBody>
        </p:sp>
        <p:sp>
          <p:nvSpPr>
            <p:cNvPr id="859" name="Freeform 858"/>
            <p:cNvSpPr/>
            <p:nvPr/>
          </p:nvSpPr>
          <p:spPr bwMode="auto">
            <a:xfrm>
              <a:off x="4250689" y="1834526"/>
              <a:ext cx="217505" cy="2192784"/>
            </a:xfrm>
            <a:custGeom>
              <a:avLst/>
              <a:gdLst>
                <a:gd name="connsiteX0" fmla="*/ 0 w 3613211"/>
                <a:gd name="connsiteY0" fmla="*/ 1091953 h 1532878"/>
                <a:gd name="connsiteX1" fmla="*/ 284085 w 3613211"/>
                <a:gd name="connsiteY1" fmla="*/ 1331650 h 1532878"/>
                <a:gd name="connsiteX2" fmla="*/ 1100831 w 3613211"/>
                <a:gd name="connsiteY2" fmla="*/ 1509204 h 1532878"/>
                <a:gd name="connsiteX3" fmla="*/ 1873188 w 3613211"/>
                <a:gd name="connsiteY3" fmla="*/ 1189607 h 1532878"/>
                <a:gd name="connsiteX4" fmla="*/ 2902998 w 3613211"/>
                <a:gd name="connsiteY4" fmla="*/ 523782 h 1532878"/>
                <a:gd name="connsiteX5" fmla="*/ 3613211 w 3613211"/>
                <a:gd name="connsiteY5" fmla="*/ 0 h 1532878"/>
                <a:gd name="connsiteX0" fmla="*/ 0 w 3613211"/>
                <a:gd name="connsiteY0" fmla="*/ 1091953 h 1525480"/>
                <a:gd name="connsiteX1" fmla="*/ 1100831 w 3613211"/>
                <a:gd name="connsiteY1" fmla="*/ 1509204 h 1525480"/>
                <a:gd name="connsiteX2" fmla="*/ 1873188 w 3613211"/>
                <a:gd name="connsiteY2" fmla="*/ 1189607 h 1525480"/>
                <a:gd name="connsiteX3" fmla="*/ 2902998 w 3613211"/>
                <a:gd name="connsiteY3" fmla="*/ 523782 h 1525480"/>
                <a:gd name="connsiteX4" fmla="*/ 3613211 w 3613211"/>
                <a:gd name="connsiteY4" fmla="*/ 0 h 1525480"/>
                <a:gd name="connsiteX0" fmla="*/ 0 w 3613211"/>
                <a:gd name="connsiteY0" fmla="*/ 1091953 h 1525480"/>
                <a:gd name="connsiteX1" fmla="*/ 1100831 w 3613211"/>
                <a:gd name="connsiteY1" fmla="*/ 1509204 h 1525480"/>
                <a:gd name="connsiteX2" fmla="*/ 1873188 w 3613211"/>
                <a:gd name="connsiteY2" fmla="*/ 1189607 h 1525480"/>
                <a:gd name="connsiteX3" fmla="*/ 2902998 w 3613211"/>
                <a:gd name="connsiteY3" fmla="*/ 523782 h 1525480"/>
                <a:gd name="connsiteX4" fmla="*/ 3613211 w 3613211"/>
                <a:gd name="connsiteY4" fmla="*/ 0 h 1525480"/>
                <a:gd name="connsiteX0" fmla="*/ 0 w 3613211"/>
                <a:gd name="connsiteY0" fmla="*/ 1091953 h 1463336"/>
                <a:gd name="connsiteX1" fmla="*/ 1027914 w 3613211"/>
                <a:gd name="connsiteY1" fmla="*/ 1447060 h 1463336"/>
                <a:gd name="connsiteX2" fmla="*/ 1873188 w 3613211"/>
                <a:gd name="connsiteY2" fmla="*/ 1189607 h 1463336"/>
                <a:gd name="connsiteX3" fmla="*/ 2902998 w 3613211"/>
                <a:gd name="connsiteY3" fmla="*/ 523782 h 1463336"/>
                <a:gd name="connsiteX4" fmla="*/ 3613211 w 3613211"/>
                <a:gd name="connsiteY4" fmla="*/ 0 h 1463336"/>
                <a:gd name="connsiteX0" fmla="*/ 0 w 3613211"/>
                <a:gd name="connsiteY0" fmla="*/ 1091953 h 1467774"/>
                <a:gd name="connsiteX1" fmla="*/ 1027914 w 3613211"/>
                <a:gd name="connsiteY1" fmla="*/ 1447060 h 1467774"/>
                <a:gd name="connsiteX2" fmla="*/ 1890944 w 3613211"/>
                <a:gd name="connsiteY2" fmla="*/ 1216240 h 1467774"/>
                <a:gd name="connsiteX3" fmla="*/ 2902998 w 3613211"/>
                <a:gd name="connsiteY3" fmla="*/ 523782 h 1467774"/>
                <a:gd name="connsiteX4" fmla="*/ 3613211 w 3613211"/>
                <a:gd name="connsiteY4" fmla="*/ 0 h 1467774"/>
                <a:gd name="connsiteX0" fmla="*/ 0 w 3613211"/>
                <a:gd name="connsiteY0" fmla="*/ 1091953 h 1467774"/>
                <a:gd name="connsiteX1" fmla="*/ 1027914 w 3613211"/>
                <a:gd name="connsiteY1" fmla="*/ 1447060 h 1467774"/>
                <a:gd name="connsiteX2" fmla="*/ 1890944 w 3613211"/>
                <a:gd name="connsiteY2" fmla="*/ 1216240 h 1467774"/>
                <a:gd name="connsiteX3" fmla="*/ 2902998 w 3613211"/>
                <a:gd name="connsiteY3" fmla="*/ 523782 h 1467774"/>
                <a:gd name="connsiteX4" fmla="*/ 3613211 w 3613211"/>
                <a:gd name="connsiteY4" fmla="*/ 0 h 1467774"/>
                <a:gd name="connsiteX0" fmla="*/ 0 w 3613211"/>
                <a:gd name="connsiteY0" fmla="*/ 1091953 h 1592062"/>
                <a:gd name="connsiteX1" fmla="*/ 1027914 w 3613211"/>
                <a:gd name="connsiteY1" fmla="*/ 1447060 h 1592062"/>
                <a:gd name="connsiteX2" fmla="*/ 1384916 w 3613211"/>
                <a:gd name="connsiteY2" fmla="*/ 1553592 h 1592062"/>
                <a:gd name="connsiteX3" fmla="*/ 1890944 w 3613211"/>
                <a:gd name="connsiteY3" fmla="*/ 1216240 h 1592062"/>
                <a:gd name="connsiteX4" fmla="*/ 2902998 w 3613211"/>
                <a:gd name="connsiteY4" fmla="*/ 523782 h 1592062"/>
                <a:gd name="connsiteX5" fmla="*/ 3613211 w 3613211"/>
                <a:gd name="connsiteY5" fmla="*/ 0 h 1592062"/>
                <a:gd name="connsiteX0" fmla="*/ 0 w 3613211"/>
                <a:gd name="connsiteY0" fmla="*/ 1091953 h 1597981"/>
                <a:gd name="connsiteX1" fmla="*/ 843378 w 3613211"/>
                <a:gd name="connsiteY1" fmla="*/ 1482571 h 1597981"/>
                <a:gd name="connsiteX2" fmla="*/ 1384916 w 3613211"/>
                <a:gd name="connsiteY2" fmla="*/ 1553592 h 1597981"/>
                <a:gd name="connsiteX3" fmla="*/ 1890944 w 3613211"/>
                <a:gd name="connsiteY3" fmla="*/ 1216240 h 1597981"/>
                <a:gd name="connsiteX4" fmla="*/ 2902998 w 3613211"/>
                <a:gd name="connsiteY4" fmla="*/ 523782 h 1597981"/>
                <a:gd name="connsiteX5" fmla="*/ 3613211 w 3613211"/>
                <a:gd name="connsiteY5" fmla="*/ 0 h 1597981"/>
                <a:gd name="connsiteX0" fmla="*/ 0 w 3613211"/>
                <a:gd name="connsiteY0" fmla="*/ 1091953 h 1618695"/>
                <a:gd name="connsiteX1" fmla="*/ 843378 w 3613211"/>
                <a:gd name="connsiteY1" fmla="*/ 1482571 h 1618695"/>
                <a:gd name="connsiteX2" fmla="*/ 1384916 w 3613211"/>
                <a:gd name="connsiteY2" fmla="*/ 1553592 h 1618695"/>
                <a:gd name="connsiteX3" fmla="*/ 1837678 w 3613211"/>
                <a:gd name="connsiteY3" fmla="*/ 1091952 h 1618695"/>
                <a:gd name="connsiteX4" fmla="*/ 2902998 w 3613211"/>
                <a:gd name="connsiteY4" fmla="*/ 523782 h 1618695"/>
                <a:gd name="connsiteX5" fmla="*/ 3613211 w 3613211"/>
                <a:gd name="connsiteY5" fmla="*/ 0 h 1618695"/>
                <a:gd name="connsiteX0" fmla="*/ 0 w 3613211"/>
                <a:gd name="connsiteY0" fmla="*/ 1091953 h 1618695"/>
                <a:gd name="connsiteX1" fmla="*/ 843378 w 3613211"/>
                <a:gd name="connsiteY1" fmla="*/ 1482571 h 1618695"/>
                <a:gd name="connsiteX2" fmla="*/ 1384916 w 3613211"/>
                <a:gd name="connsiteY2" fmla="*/ 1553592 h 1618695"/>
                <a:gd name="connsiteX3" fmla="*/ 1837678 w 3613211"/>
                <a:gd name="connsiteY3" fmla="*/ 1091952 h 1618695"/>
                <a:gd name="connsiteX4" fmla="*/ 2876365 w 3613211"/>
                <a:gd name="connsiteY4" fmla="*/ 408372 h 1618695"/>
                <a:gd name="connsiteX5" fmla="*/ 3613211 w 3613211"/>
                <a:gd name="connsiteY5" fmla="*/ 0 h 1618695"/>
                <a:gd name="connsiteX0" fmla="*/ 0 w 3710865"/>
                <a:gd name="connsiteY0" fmla="*/ 1249532 h 1776274"/>
                <a:gd name="connsiteX1" fmla="*/ 843378 w 3710865"/>
                <a:gd name="connsiteY1" fmla="*/ 1640150 h 1776274"/>
                <a:gd name="connsiteX2" fmla="*/ 1384916 w 3710865"/>
                <a:gd name="connsiteY2" fmla="*/ 1711171 h 1776274"/>
                <a:gd name="connsiteX3" fmla="*/ 1837678 w 3710865"/>
                <a:gd name="connsiteY3" fmla="*/ 1249531 h 1776274"/>
                <a:gd name="connsiteX4" fmla="*/ 2876365 w 3710865"/>
                <a:gd name="connsiteY4" fmla="*/ 565951 h 1776274"/>
                <a:gd name="connsiteX5" fmla="*/ 3710865 w 3710865"/>
                <a:gd name="connsiteY5" fmla="*/ 0 h 1776274"/>
                <a:gd name="connsiteX0" fmla="*/ 0 w 3710865"/>
                <a:gd name="connsiteY0" fmla="*/ 1109709 h 1636451"/>
                <a:gd name="connsiteX1" fmla="*/ 843378 w 3710865"/>
                <a:gd name="connsiteY1" fmla="*/ 1500327 h 1636451"/>
                <a:gd name="connsiteX2" fmla="*/ 1384916 w 3710865"/>
                <a:gd name="connsiteY2" fmla="*/ 1571348 h 1636451"/>
                <a:gd name="connsiteX3" fmla="*/ 1837678 w 3710865"/>
                <a:gd name="connsiteY3" fmla="*/ 1109708 h 1636451"/>
                <a:gd name="connsiteX4" fmla="*/ 2876365 w 3710865"/>
                <a:gd name="connsiteY4" fmla="*/ 426128 h 1636451"/>
                <a:gd name="connsiteX5" fmla="*/ 3710865 w 3710865"/>
                <a:gd name="connsiteY5" fmla="*/ 0 h 1636451"/>
                <a:gd name="connsiteX0" fmla="*/ 0 w 3731580"/>
                <a:gd name="connsiteY0" fmla="*/ 1109709 h 1636451"/>
                <a:gd name="connsiteX1" fmla="*/ 843378 w 3731580"/>
                <a:gd name="connsiteY1" fmla="*/ 1500327 h 1636451"/>
                <a:gd name="connsiteX2" fmla="*/ 1384916 w 3731580"/>
                <a:gd name="connsiteY2" fmla="*/ 1571348 h 1636451"/>
                <a:gd name="connsiteX3" fmla="*/ 1837678 w 3731580"/>
                <a:gd name="connsiteY3" fmla="*/ 1109708 h 1636451"/>
                <a:gd name="connsiteX4" fmla="*/ 3444536 w 3731580"/>
                <a:gd name="connsiteY4" fmla="*/ 568171 h 1636451"/>
                <a:gd name="connsiteX5" fmla="*/ 3710865 w 3731580"/>
                <a:gd name="connsiteY5" fmla="*/ 0 h 1636451"/>
                <a:gd name="connsiteX0" fmla="*/ 0 w 3731580"/>
                <a:gd name="connsiteY0" fmla="*/ 1109709 h 1589104"/>
                <a:gd name="connsiteX1" fmla="*/ 843378 w 3731580"/>
                <a:gd name="connsiteY1" fmla="*/ 1500327 h 1589104"/>
                <a:gd name="connsiteX2" fmla="*/ 1384916 w 3731580"/>
                <a:gd name="connsiteY2" fmla="*/ 1571348 h 1589104"/>
                <a:gd name="connsiteX3" fmla="*/ 3107184 w 3731580"/>
                <a:gd name="connsiteY3" fmla="*/ 1393793 h 1589104"/>
                <a:gd name="connsiteX4" fmla="*/ 3444536 w 3731580"/>
                <a:gd name="connsiteY4" fmla="*/ 568171 h 1589104"/>
                <a:gd name="connsiteX5" fmla="*/ 3710865 w 3731580"/>
                <a:gd name="connsiteY5" fmla="*/ 0 h 1589104"/>
                <a:gd name="connsiteX0" fmla="*/ 0 w 3731580"/>
                <a:gd name="connsiteY0" fmla="*/ 1109709 h 1549152"/>
                <a:gd name="connsiteX1" fmla="*/ 843378 w 3731580"/>
                <a:gd name="connsiteY1" fmla="*/ 1500327 h 1549152"/>
                <a:gd name="connsiteX2" fmla="*/ 3107184 w 3731580"/>
                <a:gd name="connsiteY2" fmla="*/ 1393793 h 1549152"/>
                <a:gd name="connsiteX3" fmla="*/ 3444536 w 3731580"/>
                <a:gd name="connsiteY3" fmla="*/ 568171 h 1549152"/>
                <a:gd name="connsiteX4" fmla="*/ 3710865 w 3731580"/>
                <a:gd name="connsiteY4" fmla="*/ 0 h 1549152"/>
                <a:gd name="connsiteX0" fmla="*/ 0 w 3731580"/>
                <a:gd name="connsiteY0" fmla="*/ 1109709 h 1484049"/>
                <a:gd name="connsiteX1" fmla="*/ 3107184 w 3731580"/>
                <a:gd name="connsiteY1" fmla="*/ 1393793 h 1484049"/>
                <a:gd name="connsiteX2" fmla="*/ 3444536 w 3731580"/>
                <a:gd name="connsiteY2" fmla="*/ 568171 h 1484049"/>
                <a:gd name="connsiteX3" fmla="*/ 3710865 w 3731580"/>
                <a:gd name="connsiteY3" fmla="*/ 0 h 1484049"/>
                <a:gd name="connsiteX0" fmla="*/ 59184 w 1198485"/>
                <a:gd name="connsiteY0" fmla="*/ 2485748 h 2544932"/>
                <a:gd name="connsiteX1" fmla="*/ 574089 w 1198485"/>
                <a:gd name="connsiteY1" fmla="*/ 1393793 h 2544932"/>
                <a:gd name="connsiteX2" fmla="*/ 911441 w 1198485"/>
                <a:gd name="connsiteY2" fmla="*/ 568171 h 2544932"/>
                <a:gd name="connsiteX3" fmla="*/ 1177770 w 1198485"/>
                <a:gd name="connsiteY3" fmla="*/ 0 h 2544932"/>
                <a:gd name="connsiteX0" fmla="*/ 59184 w 1198485"/>
                <a:gd name="connsiteY0" fmla="*/ 2485748 h 2485748"/>
                <a:gd name="connsiteX1" fmla="*/ 574089 w 1198485"/>
                <a:gd name="connsiteY1" fmla="*/ 1393793 h 2485748"/>
                <a:gd name="connsiteX2" fmla="*/ 911441 w 1198485"/>
                <a:gd name="connsiteY2" fmla="*/ 568171 h 2485748"/>
                <a:gd name="connsiteX3" fmla="*/ 1177770 w 1198485"/>
                <a:gd name="connsiteY3" fmla="*/ 0 h 2485748"/>
                <a:gd name="connsiteX0" fmla="*/ 0 w 1139301"/>
                <a:gd name="connsiteY0" fmla="*/ 2485748 h 2485748"/>
                <a:gd name="connsiteX1" fmla="*/ 381739 w 1139301"/>
                <a:gd name="connsiteY1" fmla="*/ 1669002 h 2485748"/>
                <a:gd name="connsiteX2" fmla="*/ 514905 w 1139301"/>
                <a:gd name="connsiteY2" fmla="*/ 1393793 h 2485748"/>
                <a:gd name="connsiteX3" fmla="*/ 852257 w 1139301"/>
                <a:gd name="connsiteY3" fmla="*/ 568171 h 2485748"/>
                <a:gd name="connsiteX4" fmla="*/ 1118586 w 1139301"/>
                <a:gd name="connsiteY4" fmla="*/ 0 h 2485748"/>
                <a:gd name="connsiteX0" fmla="*/ 0 w 1139301"/>
                <a:gd name="connsiteY0" fmla="*/ 2485748 h 2485748"/>
                <a:gd name="connsiteX1" fmla="*/ 381739 w 1139301"/>
                <a:gd name="connsiteY1" fmla="*/ 1669002 h 2485748"/>
                <a:gd name="connsiteX2" fmla="*/ 781235 w 1139301"/>
                <a:gd name="connsiteY2" fmla="*/ 1056441 h 2485748"/>
                <a:gd name="connsiteX3" fmla="*/ 852257 w 1139301"/>
                <a:gd name="connsiteY3" fmla="*/ 568171 h 2485748"/>
                <a:gd name="connsiteX4" fmla="*/ 1118586 w 1139301"/>
                <a:gd name="connsiteY4" fmla="*/ 0 h 2485748"/>
                <a:gd name="connsiteX0" fmla="*/ 0 w 1281344"/>
                <a:gd name="connsiteY0" fmla="*/ 2485748 h 2485748"/>
                <a:gd name="connsiteX1" fmla="*/ 381739 w 1281344"/>
                <a:gd name="connsiteY1" fmla="*/ 1669002 h 2485748"/>
                <a:gd name="connsiteX2" fmla="*/ 781235 w 1281344"/>
                <a:gd name="connsiteY2" fmla="*/ 1056441 h 2485748"/>
                <a:gd name="connsiteX3" fmla="*/ 994300 w 1281344"/>
                <a:gd name="connsiteY3" fmla="*/ 568171 h 2485748"/>
                <a:gd name="connsiteX4" fmla="*/ 1118586 w 1281344"/>
                <a:gd name="connsiteY4" fmla="*/ 0 h 2485748"/>
                <a:gd name="connsiteX0" fmla="*/ 0 w 1281344"/>
                <a:gd name="connsiteY0" fmla="*/ 2485748 h 2485748"/>
                <a:gd name="connsiteX1" fmla="*/ 381739 w 1281344"/>
                <a:gd name="connsiteY1" fmla="*/ 1669002 h 2485748"/>
                <a:gd name="connsiteX2" fmla="*/ 710214 w 1281344"/>
                <a:gd name="connsiteY2" fmla="*/ 1154096 h 2485748"/>
                <a:gd name="connsiteX3" fmla="*/ 994300 w 1281344"/>
                <a:gd name="connsiteY3" fmla="*/ 568171 h 2485748"/>
                <a:gd name="connsiteX4" fmla="*/ 1118586 w 1281344"/>
                <a:gd name="connsiteY4" fmla="*/ 0 h 2485748"/>
                <a:gd name="connsiteX0" fmla="*/ 0 w 1236956"/>
                <a:gd name="connsiteY0" fmla="*/ 2485748 h 2485748"/>
                <a:gd name="connsiteX1" fmla="*/ 381739 w 1236956"/>
                <a:gd name="connsiteY1" fmla="*/ 1669002 h 2485748"/>
                <a:gd name="connsiteX2" fmla="*/ 710214 w 1236956"/>
                <a:gd name="connsiteY2" fmla="*/ 1154096 h 2485748"/>
                <a:gd name="connsiteX3" fmla="*/ 949912 w 1236956"/>
                <a:gd name="connsiteY3" fmla="*/ 656948 h 2485748"/>
                <a:gd name="connsiteX4" fmla="*/ 1118586 w 1236956"/>
                <a:gd name="connsiteY4" fmla="*/ 0 h 2485748"/>
                <a:gd name="connsiteX0" fmla="*/ 0 w 1130424"/>
                <a:gd name="connsiteY0" fmla="*/ 2485748 h 2485748"/>
                <a:gd name="connsiteX1" fmla="*/ 381739 w 1130424"/>
                <a:gd name="connsiteY1" fmla="*/ 1669002 h 2485748"/>
                <a:gd name="connsiteX2" fmla="*/ 710214 w 1130424"/>
                <a:gd name="connsiteY2" fmla="*/ 1154096 h 2485748"/>
                <a:gd name="connsiteX3" fmla="*/ 949912 w 1130424"/>
                <a:gd name="connsiteY3" fmla="*/ 656948 h 2485748"/>
                <a:gd name="connsiteX4" fmla="*/ 1118586 w 1130424"/>
                <a:gd name="connsiteY4" fmla="*/ 0 h 2485748"/>
                <a:gd name="connsiteX0" fmla="*/ 0 w 4237608"/>
                <a:gd name="connsiteY0" fmla="*/ 443884 h 1787371"/>
                <a:gd name="connsiteX1" fmla="*/ 3488923 w 4237608"/>
                <a:gd name="connsiteY1" fmla="*/ 1669002 h 1787371"/>
                <a:gd name="connsiteX2" fmla="*/ 3817398 w 4237608"/>
                <a:gd name="connsiteY2" fmla="*/ 1154096 h 1787371"/>
                <a:gd name="connsiteX3" fmla="*/ 4057096 w 4237608"/>
                <a:gd name="connsiteY3" fmla="*/ 656948 h 1787371"/>
                <a:gd name="connsiteX4" fmla="*/ 4225770 w 4237608"/>
                <a:gd name="connsiteY4" fmla="*/ 0 h 1787371"/>
                <a:gd name="connsiteX0" fmla="*/ 0 w 4237608"/>
                <a:gd name="connsiteY0" fmla="*/ 443884 h 1324251"/>
                <a:gd name="connsiteX1" fmla="*/ 1358282 w 4237608"/>
                <a:gd name="connsiteY1" fmla="*/ 204186 h 1324251"/>
                <a:gd name="connsiteX2" fmla="*/ 3817398 w 4237608"/>
                <a:gd name="connsiteY2" fmla="*/ 1154096 h 1324251"/>
                <a:gd name="connsiteX3" fmla="*/ 4057096 w 4237608"/>
                <a:gd name="connsiteY3" fmla="*/ 656948 h 1324251"/>
                <a:gd name="connsiteX4" fmla="*/ 4225770 w 4237608"/>
                <a:gd name="connsiteY4" fmla="*/ 0 h 1324251"/>
                <a:gd name="connsiteX0" fmla="*/ 0 w 4237608"/>
                <a:gd name="connsiteY0" fmla="*/ 443884 h 656948"/>
                <a:gd name="connsiteX1" fmla="*/ 1358282 w 4237608"/>
                <a:gd name="connsiteY1" fmla="*/ 204186 h 656948"/>
                <a:gd name="connsiteX2" fmla="*/ 2592280 w 4237608"/>
                <a:gd name="connsiteY2" fmla="*/ 239696 h 656948"/>
                <a:gd name="connsiteX3" fmla="*/ 4057096 w 4237608"/>
                <a:gd name="connsiteY3" fmla="*/ 656948 h 656948"/>
                <a:gd name="connsiteX4" fmla="*/ 4225770 w 4237608"/>
                <a:gd name="connsiteY4" fmla="*/ 0 h 656948"/>
                <a:gd name="connsiteX0" fmla="*/ 0 w 4237608"/>
                <a:gd name="connsiteY0" fmla="*/ 443884 h 656948"/>
                <a:gd name="connsiteX1" fmla="*/ 1358282 w 4237608"/>
                <a:gd name="connsiteY1" fmla="*/ 204186 h 656948"/>
                <a:gd name="connsiteX2" fmla="*/ 2592280 w 4237608"/>
                <a:gd name="connsiteY2" fmla="*/ 239696 h 656948"/>
                <a:gd name="connsiteX3" fmla="*/ 4057096 w 4237608"/>
                <a:gd name="connsiteY3" fmla="*/ 656948 h 656948"/>
                <a:gd name="connsiteX4" fmla="*/ 4225770 w 4237608"/>
                <a:gd name="connsiteY4" fmla="*/ 0 h 656948"/>
                <a:gd name="connsiteX0" fmla="*/ 0 w 4237608"/>
                <a:gd name="connsiteY0" fmla="*/ 443884 h 656948"/>
                <a:gd name="connsiteX1" fmla="*/ 1358282 w 4237608"/>
                <a:gd name="connsiteY1" fmla="*/ 204186 h 656948"/>
                <a:gd name="connsiteX2" fmla="*/ 2592280 w 4237608"/>
                <a:gd name="connsiteY2" fmla="*/ 239696 h 656948"/>
                <a:gd name="connsiteX3" fmla="*/ 4057096 w 4237608"/>
                <a:gd name="connsiteY3" fmla="*/ 656948 h 656948"/>
                <a:gd name="connsiteX4" fmla="*/ 4225770 w 4237608"/>
                <a:gd name="connsiteY4" fmla="*/ 0 h 656948"/>
                <a:gd name="connsiteX0" fmla="*/ 0 w 4225770"/>
                <a:gd name="connsiteY0" fmla="*/ 443884 h 443884"/>
                <a:gd name="connsiteX1" fmla="*/ 1358282 w 4225770"/>
                <a:gd name="connsiteY1" fmla="*/ 204186 h 443884"/>
                <a:gd name="connsiteX2" fmla="*/ 2592280 w 4225770"/>
                <a:gd name="connsiteY2" fmla="*/ 239696 h 443884"/>
                <a:gd name="connsiteX3" fmla="*/ 4225770 w 4225770"/>
                <a:gd name="connsiteY3" fmla="*/ 0 h 443884"/>
                <a:gd name="connsiteX0" fmla="*/ 0 w 4225770"/>
                <a:gd name="connsiteY0" fmla="*/ 443884 h 443884"/>
                <a:gd name="connsiteX1" fmla="*/ 1358282 w 4225770"/>
                <a:gd name="connsiteY1" fmla="*/ 204186 h 443884"/>
                <a:gd name="connsiteX2" fmla="*/ 2636668 w 4225770"/>
                <a:gd name="connsiteY2" fmla="*/ 275207 h 443884"/>
                <a:gd name="connsiteX3" fmla="*/ 4225770 w 4225770"/>
                <a:gd name="connsiteY3" fmla="*/ 0 h 443884"/>
                <a:gd name="connsiteX0" fmla="*/ 0 w 4225770"/>
                <a:gd name="connsiteY0" fmla="*/ 443884 h 443884"/>
                <a:gd name="connsiteX1" fmla="*/ 1367160 w 4225770"/>
                <a:gd name="connsiteY1" fmla="*/ 239697 h 443884"/>
                <a:gd name="connsiteX2" fmla="*/ 2636668 w 4225770"/>
                <a:gd name="connsiteY2" fmla="*/ 275207 h 443884"/>
                <a:gd name="connsiteX3" fmla="*/ 4225770 w 4225770"/>
                <a:gd name="connsiteY3" fmla="*/ 0 h 443884"/>
                <a:gd name="connsiteX0" fmla="*/ 0 w 4225770"/>
                <a:gd name="connsiteY0" fmla="*/ 381740 h 381740"/>
                <a:gd name="connsiteX1" fmla="*/ 1367160 w 4225770"/>
                <a:gd name="connsiteY1" fmla="*/ 177553 h 381740"/>
                <a:gd name="connsiteX2" fmla="*/ 2636668 w 4225770"/>
                <a:gd name="connsiteY2" fmla="*/ 213063 h 381740"/>
                <a:gd name="connsiteX3" fmla="*/ 4225770 w 4225770"/>
                <a:gd name="connsiteY3" fmla="*/ 0 h 381740"/>
                <a:gd name="connsiteX0" fmla="*/ 0 w 3923929"/>
                <a:gd name="connsiteY0" fmla="*/ 1127464 h 1127464"/>
                <a:gd name="connsiteX1" fmla="*/ 1065319 w 3923929"/>
                <a:gd name="connsiteY1" fmla="*/ 177553 h 1127464"/>
                <a:gd name="connsiteX2" fmla="*/ 2334827 w 3923929"/>
                <a:gd name="connsiteY2" fmla="*/ 213063 h 1127464"/>
                <a:gd name="connsiteX3" fmla="*/ 3923929 w 3923929"/>
                <a:gd name="connsiteY3" fmla="*/ 0 h 1127464"/>
                <a:gd name="connsiteX0" fmla="*/ 537101 w 4461030"/>
                <a:gd name="connsiteY0" fmla="*/ 1127464 h 1127464"/>
                <a:gd name="connsiteX1" fmla="*/ 439445 w 4461030"/>
                <a:gd name="connsiteY1" fmla="*/ 275207 h 1127464"/>
                <a:gd name="connsiteX2" fmla="*/ 2871928 w 4461030"/>
                <a:gd name="connsiteY2" fmla="*/ 213063 h 1127464"/>
                <a:gd name="connsiteX3" fmla="*/ 4461030 w 4461030"/>
                <a:gd name="connsiteY3" fmla="*/ 0 h 1127464"/>
                <a:gd name="connsiteX0" fmla="*/ 537101 w 4461030"/>
                <a:gd name="connsiteY0" fmla="*/ 1127464 h 1127464"/>
                <a:gd name="connsiteX1" fmla="*/ 439445 w 4461030"/>
                <a:gd name="connsiteY1" fmla="*/ 275207 h 1127464"/>
                <a:gd name="connsiteX2" fmla="*/ 4461030 w 4461030"/>
                <a:gd name="connsiteY2" fmla="*/ 0 h 1127464"/>
                <a:gd name="connsiteX0" fmla="*/ 537101 w 560775"/>
                <a:gd name="connsiteY0" fmla="*/ 2192784 h 2192784"/>
                <a:gd name="connsiteX1" fmla="*/ 439445 w 560775"/>
                <a:gd name="connsiteY1" fmla="*/ 1340527 h 2192784"/>
                <a:gd name="connsiteX2" fmla="*/ 554855 w 560775"/>
                <a:gd name="connsiteY2" fmla="*/ 0 h 2192784"/>
                <a:gd name="connsiteX0" fmla="*/ 466080 w 489754"/>
                <a:gd name="connsiteY0" fmla="*/ 2192784 h 2192784"/>
                <a:gd name="connsiteX1" fmla="*/ 439445 w 489754"/>
                <a:gd name="connsiteY1" fmla="*/ 577047 h 2192784"/>
                <a:gd name="connsiteX2" fmla="*/ 483834 w 489754"/>
                <a:gd name="connsiteY2" fmla="*/ 0 h 2192784"/>
                <a:gd name="connsiteX0" fmla="*/ 26635 w 50309"/>
                <a:gd name="connsiteY0" fmla="*/ 2192784 h 2192784"/>
                <a:gd name="connsiteX1" fmla="*/ 0 w 50309"/>
                <a:gd name="connsiteY1" fmla="*/ 577047 h 2192784"/>
                <a:gd name="connsiteX2" fmla="*/ 44389 w 50309"/>
                <a:gd name="connsiteY2" fmla="*/ 0 h 2192784"/>
                <a:gd name="connsiteX0" fmla="*/ 26635 w 50309"/>
                <a:gd name="connsiteY0" fmla="*/ 2192784 h 2192784"/>
                <a:gd name="connsiteX1" fmla="*/ 0 w 50309"/>
                <a:gd name="connsiteY1" fmla="*/ 577047 h 2192784"/>
                <a:gd name="connsiteX2" fmla="*/ 44389 w 50309"/>
                <a:gd name="connsiteY2" fmla="*/ 0 h 2192784"/>
                <a:gd name="connsiteX0" fmla="*/ 199751 w 217505"/>
                <a:gd name="connsiteY0" fmla="*/ 2192784 h 2192784"/>
                <a:gd name="connsiteX1" fmla="*/ 4439 w 217505"/>
                <a:gd name="connsiteY1" fmla="*/ 1216241 h 2192784"/>
                <a:gd name="connsiteX2" fmla="*/ 173116 w 217505"/>
                <a:gd name="connsiteY2" fmla="*/ 577047 h 2192784"/>
                <a:gd name="connsiteX3" fmla="*/ 217505 w 217505"/>
                <a:gd name="connsiteY3" fmla="*/ 0 h 219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505" h="2192784">
                  <a:moveTo>
                    <a:pt x="199751" y="2192784"/>
                  </a:moveTo>
                  <a:cubicBezTo>
                    <a:pt x="199751" y="2030027"/>
                    <a:pt x="8878" y="1485530"/>
                    <a:pt x="4439" y="1216241"/>
                  </a:cubicBezTo>
                  <a:cubicBezTo>
                    <a:pt x="0" y="946952"/>
                    <a:pt x="170157" y="779754"/>
                    <a:pt x="173116" y="577047"/>
                  </a:cubicBezTo>
                  <a:lnTo>
                    <a:pt x="217505" y="0"/>
                  </a:lnTo>
                </a:path>
              </a:pathLst>
            </a:custGeom>
            <a:noFill/>
            <a:ln w="88900" cap="flat" cmpd="sng" algn="ctr">
              <a:solidFill>
                <a:schemeClr val="accent4">
                  <a:lumMod val="75000"/>
                  <a:alpha val="75000"/>
                </a:schemeClr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0" name="TextBox 859"/>
            <p:cNvSpPr txBox="1"/>
            <p:nvPr/>
          </p:nvSpPr>
          <p:spPr>
            <a:xfrm>
              <a:off x="4596831" y="4703026"/>
              <a:ext cx="1672254" cy="36933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Sunset Route</a:t>
              </a:r>
              <a:endParaRPr lang="en-US" dirty="0"/>
            </a:p>
          </p:txBody>
        </p:sp>
        <p:sp>
          <p:nvSpPr>
            <p:cNvPr id="861" name="TextBox 860"/>
            <p:cNvSpPr txBox="1"/>
            <p:nvPr/>
          </p:nvSpPr>
          <p:spPr>
            <a:xfrm>
              <a:off x="5553285" y="2421513"/>
              <a:ext cx="1967205" cy="36933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Central Corridor</a:t>
              </a:r>
              <a:endParaRPr lang="en-US" dirty="0"/>
            </a:p>
          </p:txBody>
        </p:sp>
        <p:sp>
          <p:nvSpPr>
            <p:cNvPr id="862" name="TextBox 861"/>
            <p:cNvSpPr txBox="1"/>
            <p:nvPr/>
          </p:nvSpPr>
          <p:spPr>
            <a:xfrm>
              <a:off x="4075790" y="2512526"/>
              <a:ext cx="453970" cy="36933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I-5</a:t>
              </a:r>
              <a:endParaRPr lang="en-US" dirty="0"/>
            </a:p>
          </p:txBody>
        </p:sp>
        <p:sp>
          <p:nvSpPr>
            <p:cNvPr id="864" name="Text Box 158"/>
            <p:cNvSpPr txBox="1">
              <a:spLocks noChangeArrowheads="1"/>
            </p:cNvSpPr>
            <p:nvPr/>
          </p:nvSpPr>
          <p:spPr bwMode="auto">
            <a:xfrm>
              <a:off x="5254904" y="2914299"/>
              <a:ext cx="549275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000" dirty="0" smtClean="0"/>
                <a:t>SLC</a:t>
              </a:r>
            </a:p>
          </p:txBody>
        </p:sp>
        <p:grpSp>
          <p:nvGrpSpPr>
            <p:cNvPr id="7" name="Group 494"/>
            <p:cNvGrpSpPr/>
            <p:nvPr/>
          </p:nvGrpSpPr>
          <p:grpSpPr>
            <a:xfrm>
              <a:off x="4047856" y="2165414"/>
              <a:ext cx="4138882" cy="1894396"/>
              <a:chOff x="416511" y="1836827"/>
              <a:chExt cx="4368555" cy="1894396"/>
            </a:xfrm>
          </p:grpSpPr>
          <p:grpSp>
            <p:nvGrpSpPr>
              <p:cNvPr id="8" name="Group 595"/>
              <p:cNvGrpSpPr/>
              <p:nvPr/>
            </p:nvGrpSpPr>
            <p:grpSpPr>
              <a:xfrm>
                <a:off x="559296" y="2592279"/>
                <a:ext cx="4225770" cy="1138944"/>
                <a:chOff x="559296" y="2592279"/>
                <a:chExt cx="4225770" cy="1138944"/>
              </a:xfrm>
            </p:grpSpPr>
            <p:sp>
              <p:nvSpPr>
                <p:cNvPr id="873" name="Freeform 872"/>
                <p:cNvSpPr/>
                <p:nvPr/>
              </p:nvSpPr>
              <p:spPr bwMode="auto">
                <a:xfrm>
                  <a:off x="594064" y="2784627"/>
                  <a:ext cx="1598720" cy="946596"/>
                </a:xfrm>
                <a:custGeom>
                  <a:avLst/>
                  <a:gdLst>
                    <a:gd name="connsiteX0" fmla="*/ 0 w 2175029"/>
                    <a:gd name="connsiteY0" fmla="*/ 0 h 398016"/>
                    <a:gd name="connsiteX1" fmla="*/ 346229 w 2175029"/>
                    <a:gd name="connsiteY1" fmla="*/ 275208 h 398016"/>
                    <a:gd name="connsiteX2" fmla="*/ 905522 w 2175029"/>
                    <a:gd name="connsiteY2" fmla="*/ 381740 h 398016"/>
                    <a:gd name="connsiteX3" fmla="*/ 1420427 w 2175029"/>
                    <a:gd name="connsiteY3" fmla="*/ 372862 h 398016"/>
                    <a:gd name="connsiteX4" fmla="*/ 2175029 w 2175029"/>
                    <a:gd name="connsiteY4" fmla="*/ 328474 h 398016"/>
                    <a:gd name="connsiteX0" fmla="*/ 0 w 2175029"/>
                    <a:gd name="connsiteY0" fmla="*/ 0 h 398016"/>
                    <a:gd name="connsiteX1" fmla="*/ 186431 w 2175029"/>
                    <a:gd name="connsiteY1" fmla="*/ 177553 h 398016"/>
                    <a:gd name="connsiteX2" fmla="*/ 346229 w 2175029"/>
                    <a:gd name="connsiteY2" fmla="*/ 275208 h 398016"/>
                    <a:gd name="connsiteX3" fmla="*/ 905522 w 2175029"/>
                    <a:gd name="connsiteY3" fmla="*/ 381740 h 398016"/>
                    <a:gd name="connsiteX4" fmla="*/ 1420427 w 2175029"/>
                    <a:gd name="connsiteY4" fmla="*/ 372862 h 398016"/>
                    <a:gd name="connsiteX5" fmla="*/ 2175029 w 2175029"/>
                    <a:gd name="connsiteY5" fmla="*/ 328474 h 398016"/>
                    <a:gd name="connsiteX0" fmla="*/ 0 w 2175029"/>
                    <a:gd name="connsiteY0" fmla="*/ 0 h 414291"/>
                    <a:gd name="connsiteX1" fmla="*/ 186431 w 2175029"/>
                    <a:gd name="connsiteY1" fmla="*/ 177553 h 414291"/>
                    <a:gd name="connsiteX2" fmla="*/ 905522 w 2175029"/>
                    <a:gd name="connsiteY2" fmla="*/ 381740 h 414291"/>
                    <a:gd name="connsiteX3" fmla="*/ 1420427 w 2175029"/>
                    <a:gd name="connsiteY3" fmla="*/ 372862 h 414291"/>
                    <a:gd name="connsiteX4" fmla="*/ 2175029 w 2175029"/>
                    <a:gd name="connsiteY4" fmla="*/ 328474 h 414291"/>
                    <a:gd name="connsiteX0" fmla="*/ 0 w 2175029"/>
                    <a:gd name="connsiteY0" fmla="*/ 0 h 414291"/>
                    <a:gd name="connsiteX1" fmla="*/ 328474 w 2175029"/>
                    <a:gd name="connsiteY1" fmla="*/ 177553 h 414291"/>
                    <a:gd name="connsiteX2" fmla="*/ 905522 w 2175029"/>
                    <a:gd name="connsiteY2" fmla="*/ 381740 h 414291"/>
                    <a:gd name="connsiteX3" fmla="*/ 1420427 w 2175029"/>
                    <a:gd name="connsiteY3" fmla="*/ 372862 h 414291"/>
                    <a:gd name="connsiteX4" fmla="*/ 2175029 w 2175029"/>
                    <a:gd name="connsiteY4" fmla="*/ 328474 h 414291"/>
                    <a:gd name="connsiteX0" fmla="*/ 0 w 2175029"/>
                    <a:gd name="connsiteY0" fmla="*/ 0 h 414291"/>
                    <a:gd name="connsiteX1" fmla="*/ 328474 w 2175029"/>
                    <a:gd name="connsiteY1" fmla="*/ 177553 h 414291"/>
                    <a:gd name="connsiteX2" fmla="*/ 905522 w 2175029"/>
                    <a:gd name="connsiteY2" fmla="*/ 381740 h 414291"/>
                    <a:gd name="connsiteX3" fmla="*/ 1420427 w 2175029"/>
                    <a:gd name="connsiteY3" fmla="*/ 372862 h 414291"/>
                    <a:gd name="connsiteX4" fmla="*/ 2175029 w 2175029"/>
                    <a:gd name="connsiteY4" fmla="*/ 328474 h 414291"/>
                    <a:gd name="connsiteX0" fmla="*/ 0 w 2175029"/>
                    <a:gd name="connsiteY0" fmla="*/ 0 h 425201"/>
                    <a:gd name="connsiteX1" fmla="*/ 275208 w 2175029"/>
                    <a:gd name="connsiteY1" fmla="*/ 112095 h 425201"/>
                    <a:gd name="connsiteX2" fmla="*/ 905522 w 2175029"/>
                    <a:gd name="connsiteY2" fmla="*/ 381740 h 425201"/>
                    <a:gd name="connsiteX3" fmla="*/ 1420427 w 2175029"/>
                    <a:gd name="connsiteY3" fmla="*/ 372862 h 425201"/>
                    <a:gd name="connsiteX4" fmla="*/ 2175029 w 2175029"/>
                    <a:gd name="connsiteY4" fmla="*/ 328474 h 425201"/>
                    <a:gd name="connsiteX0" fmla="*/ 0 w 2175029"/>
                    <a:gd name="connsiteY0" fmla="*/ 0 h 443884"/>
                    <a:gd name="connsiteX1" fmla="*/ 905522 w 2175029"/>
                    <a:gd name="connsiteY1" fmla="*/ 381740 h 443884"/>
                    <a:gd name="connsiteX2" fmla="*/ 1420427 w 2175029"/>
                    <a:gd name="connsiteY2" fmla="*/ 372862 h 443884"/>
                    <a:gd name="connsiteX3" fmla="*/ 2175029 w 2175029"/>
                    <a:gd name="connsiteY3" fmla="*/ 328474 h 443884"/>
                    <a:gd name="connsiteX0" fmla="*/ 0 w 2175029"/>
                    <a:gd name="connsiteY0" fmla="*/ 0 h 382726"/>
                    <a:gd name="connsiteX1" fmla="*/ 807867 w 2175029"/>
                    <a:gd name="connsiteY1" fmla="*/ 269291 h 382726"/>
                    <a:gd name="connsiteX2" fmla="*/ 1420427 w 2175029"/>
                    <a:gd name="connsiteY2" fmla="*/ 372862 h 382726"/>
                    <a:gd name="connsiteX3" fmla="*/ 2175029 w 2175029"/>
                    <a:gd name="connsiteY3" fmla="*/ 328474 h 382726"/>
                    <a:gd name="connsiteX0" fmla="*/ 0 w 2175029"/>
                    <a:gd name="connsiteY0" fmla="*/ 0 h 328474"/>
                    <a:gd name="connsiteX1" fmla="*/ 807867 w 2175029"/>
                    <a:gd name="connsiteY1" fmla="*/ 269291 h 328474"/>
                    <a:gd name="connsiteX2" fmla="*/ 2175029 w 2175029"/>
                    <a:gd name="connsiteY2" fmla="*/ 328474 h 328474"/>
                    <a:gd name="connsiteX0" fmla="*/ 0 w 1447060"/>
                    <a:gd name="connsiteY0" fmla="*/ 0 h 378426"/>
                    <a:gd name="connsiteX1" fmla="*/ 807867 w 1447060"/>
                    <a:gd name="connsiteY1" fmla="*/ 269291 h 378426"/>
                    <a:gd name="connsiteX2" fmla="*/ 1447060 w 1447060"/>
                    <a:gd name="connsiteY2" fmla="*/ 378426 h 378426"/>
                    <a:gd name="connsiteX0" fmla="*/ 0 w 1447060"/>
                    <a:gd name="connsiteY0" fmla="*/ 0 h 378426"/>
                    <a:gd name="connsiteX1" fmla="*/ 807867 w 1447060"/>
                    <a:gd name="connsiteY1" fmla="*/ 269291 h 378426"/>
                    <a:gd name="connsiteX2" fmla="*/ 1447060 w 1447060"/>
                    <a:gd name="connsiteY2" fmla="*/ 378426 h 378426"/>
                    <a:gd name="connsiteX0" fmla="*/ 0 w 1233996"/>
                    <a:gd name="connsiteY0" fmla="*/ 0 h 1088444"/>
                    <a:gd name="connsiteX1" fmla="*/ 594803 w 1233996"/>
                    <a:gd name="connsiteY1" fmla="*/ 917361 h 1088444"/>
                    <a:gd name="connsiteX2" fmla="*/ 1233996 w 1233996"/>
                    <a:gd name="connsiteY2" fmla="*/ 1026496 h 1088444"/>
                    <a:gd name="connsiteX0" fmla="*/ 640672 w 1874668"/>
                    <a:gd name="connsiteY0" fmla="*/ 0 h 1026496"/>
                    <a:gd name="connsiteX1" fmla="*/ 205666 w 1874668"/>
                    <a:gd name="connsiteY1" fmla="*/ 491233 h 1026496"/>
                    <a:gd name="connsiteX2" fmla="*/ 1874668 w 1874668"/>
                    <a:gd name="connsiteY2" fmla="*/ 1026496 h 1026496"/>
                    <a:gd name="connsiteX0" fmla="*/ 1341267 w 1689715"/>
                    <a:gd name="connsiteY0" fmla="*/ 0 h 937719"/>
                    <a:gd name="connsiteX1" fmla="*/ 906261 w 1689715"/>
                    <a:gd name="connsiteY1" fmla="*/ 491233 h 937719"/>
                    <a:gd name="connsiteX2" fmla="*/ 284825 w 1689715"/>
                    <a:gd name="connsiteY2" fmla="*/ 937719 h 937719"/>
                    <a:gd name="connsiteX0" fmla="*/ 1341267 w 1341267"/>
                    <a:gd name="connsiteY0" fmla="*/ 0 h 937719"/>
                    <a:gd name="connsiteX1" fmla="*/ 906261 w 1341267"/>
                    <a:gd name="connsiteY1" fmla="*/ 491233 h 937719"/>
                    <a:gd name="connsiteX2" fmla="*/ 284825 w 1341267"/>
                    <a:gd name="connsiteY2" fmla="*/ 937719 h 937719"/>
                    <a:gd name="connsiteX0" fmla="*/ 1598720 w 1598720"/>
                    <a:gd name="connsiteY0" fmla="*/ 0 h 946596"/>
                    <a:gd name="connsiteX1" fmla="*/ 906261 w 1598720"/>
                    <a:gd name="connsiteY1" fmla="*/ 500110 h 946596"/>
                    <a:gd name="connsiteX2" fmla="*/ 284825 w 1598720"/>
                    <a:gd name="connsiteY2" fmla="*/ 946596 h 946596"/>
                    <a:gd name="connsiteX0" fmla="*/ 1598720 w 1598720"/>
                    <a:gd name="connsiteY0" fmla="*/ 0 h 946596"/>
                    <a:gd name="connsiteX1" fmla="*/ 906261 w 1598720"/>
                    <a:gd name="connsiteY1" fmla="*/ 500110 h 946596"/>
                    <a:gd name="connsiteX2" fmla="*/ 284825 w 1598720"/>
                    <a:gd name="connsiteY2" fmla="*/ 946596 h 946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98720" h="946596">
                      <a:moveTo>
                        <a:pt x="1598720" y="0"/>
                      </a:moveTo>
                      <a:cubicBezTo>
                        <a:pt x="1219199" y="44018"/>
                        <a:pt x="1125243" y="342344"/>
                        <a:pt x="906261" y="500110"/>
                      </a:cubicBezTo>
                      <a:cubicBezTo>
                        <a:pt x="687279" y="657876"/>
                        <a:pt x="0" y="934266"/>
                        <a:pt x="284825" y="946596"/>
                      </a:cubicBezTo>
                    </a:path>
                  </a:pathLst>
                </a:custGeom>
                <a:noFill/>
                <a:ln w="88900" cap="rnd" cmpd="sng" algn="ctr">
                  <a:solidFill>
                    <a:srgbClr val="F0B41C">
                      <a:alpha val="80000"/>
                    </a:srgbClr>
                  </a:solidFill>
                  <a:prstDash val="solid"/>
                  <a:round/>
                  <a:headEnd type="none" w="med" len="med"/>
                  <a:tailEnd type="stealth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latinLnBrk="0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endParaRPr lang="en-US" dirty="0" smtClean="0">
                    <a:latin typeface="Arial" charset="0"/>
                  </a:endParaRPr>
                </a:p>
              </p:txBody>
            </p:sp>
            <p:sp>
              <p:nvSpPr>
                <p:cNvPr id="871" name="Freeform 870"/>
                <p:cNvSpPr/>
                <p:nvPr/>
              </p:nvSpPr>
              <p:spPr bwMode="auto">
                <a:xfrm>
                  <a:off x="559296" y="2592279"/>
                  <a:ext cx="4225770" cy="381740"/>
                </a:xfrm>
                <a:custGeom>
                  <a:avLst/>
                  <a:gdLst>
                    <a:gd name="connsiteX0" fmla="*/ 0 w 3613211"/>
                    <a:gd name="connsiteY0" fmla="*/ 1091953 h 1532878"/>
                    <a:gd name="connsiteX1" fmla="*/ 284085 w 3613211"/>
                    <a:gd name="connsiteY1" fmla="*/ 1331650 h 1532878"/>
                    <a:gd name="connsiteX2" fmla="*/ 1100831 w 3613211"/>
                    <a:gd name="connsiteY2" fmla="*/ 1509204 h 1532878"/>
                    <a:gd name="connsiteX3" fmla="*/ 1873188 w 3613211"/>
                    <a:gd name="connsiteY3" fmla="*/ 1189607 h 1532878"/>
                    <a:gd name="connsiteX4" fmla="*/ 2902998 w 3613211"/>
                    <a:gd name="connsiteY4" fmla="*/ 523782 h 1532878"/>
                    <a:gd name="connsiteX5" fmla="*/ 3613211 w 3613211"/>
                    <a:gd name="connsiteY5" fmla="*/ 0 h 1532878"/>
                    <a:gd name="connsiteX0" fmla="*/ 0 w 3613211"/>
                    <a:gd name="connsiteY0" fmla="*/ 1091953 h 1525480"/>
                    <a:gd name="connsiteX1" fmla="*/ 1100831 w 3613211"/>
                    <a:gd name="connsiteY1" fmla="*/ 1509204 h 1525480"/>
                    <a:gd name="connsiteX2" fmla="*/ 1873188 w 3613211"/>
                    <a:gd name="connsiteY2" fmla="*/ 1189607 h 1525480"/>
                    <a:gd name="connsiteX3" fmla="*/ 2902998 w 3613211"/>
                    <a:gd name="connsiteY3" fmla="*/ 523782 h 1525480"/>
                    <a:gd name="connsiteX4" fmla="*/ 3613211 w 3613211"/>
                    <a:gd name="connsiteY4" fmla="*/ 0 h 1525480"/>
                    <a:gd name="connsiteX0" fmla="*/ 0 w 3613211"/>
                    <a:gd name="connsiteY0" fmla="*/ 1091953 h 1525480"/>
                    <a:gd name="connsiteX1" fmla="*/ 1100831 w 3613211"/>
                    <a:gd name="connsiteY1" fmla="*/ 1509204 h 1525480"/>
                    <a:gd name="connsiteX2" fmla="*/ 1873188 w 3613211"/>
                    <a:gd name="connsiteY2" fmla="*/ 1189607 h 1525480"/>
                    <a:gd name="connsiteX3" fmla="*/ 2902998 w 3613211"/>
                    <a:gd name="connsiteY3" fmla="*/ 523782 h 1525480"/>
                    <a:gd name="connsiteX4" fmla="*/ 3613211 w 3613211"/>
                    <a:gd name="connsiteY4" fmla="*/ 0 h 1525480"/>
                    <a:gd name="connsiteX0" fmla="*/ 0 w 3613211"/>
                    <a:gd name="connsiteY0" fmla="*/ 1091953 h 1463336"/>
                    <a:gd name="connsiteX1" fmla="*/ 1027914 w 3613211"/>
                    <a:gd name="connsiteY1" fmla="*/ 1447060 h 1463336"/>
                    <a:gd name="connsiteX2" fmla="*/ 1873188 w 3613211"/>
                    <a:gd name="connsiteY2" fmla="*/ 1189607 h 1463336"/>
                    <a:gd name="connsiteX3" fmla="*/ 2902998 w 3613211"/>
                    <a:gd name="connsiteY3" fmla="*/ 523782 h 1463336"/>
                    <a:gd name="connsiteX4" fmla="*/ 3613211 w 3613211"/>
                    <a:gd name="connsiteY4" fmla="*/ 0 h 1463336"/>
                    <a:gd name="connsiteX0" fmla="*/ 0 w 3613211"/>
                    <a:gd name="connsiteY0" fmla="*/ 1091953 h 1467774"/>
                    <a:gd name="connsiteX1" fmla="*/ 1027914 w 3613211"/>
                    <a:gd name="connsiteY1" fmla="*/ 1447060 h 1467774"/>
                    <a:gd name="connsiteX2" fmla="*/ 1890944 w 3613211"/>
                    <a:gd name="connsiteY2" fmla="*/ 1216240 h 1467774"/>
                    <a:gd name="connsiteX3" fmla="*/ 2902998 w 3613211"/>
                    <a:gd name="connsiteY3" fmla="*/ 523782 h 1467774"/>
                    <a:gd name="connsiteX4" fmla="*/ 3613211 w 3613211"/>
                    <a:gd name="connsiteY4" fmla="*/ 0 h 1467774"/>
                    <a:gd name="connsiteX0" fmla="*/ 0 w 3613211"/>
                    <a:gd name="connsiteY0" fmla="*/ 1091953 h 1467774"/>
                    <a:gd name="connsiteX1" fmla="*/ 1027914 w 3613211"/>
                    <a:gd name="connsiteY1" fmla="*/ 1447060 h 1467774"/>
                    <a:gd name="connsiteX2" fmla="*/ 1890944 w 3613211"/>
                    <a:gd name="connsiteY2" fmla="*/ 1216240 h 1467774"/>
                    <a:gd name="connsiteX3" fmla="*/ 2902998 w 3613211"/>
                    <a:gd name="connsiteY3" fmla="*/ 523782 h 1467774"/>
                    <a:gd name="connsiteX4" fmla="*/ 3613211 w 3613211"/>
                    <a:gd name="connsiteY4" fmla="*/ 0 h 1467774"/>
                    <a:gd name="connsiteX0" fmla="*/ 0 w 3613211"/>
                    <a:gd name="connsiteY0" fmla="*/ 1091953 h 1592062"/>
                    <a:gd name="connsiteX1" fmla="*/ 1027914 w 3613211"/>
                    <a:gd name="connsiteY1" fmla="*/ 1447060 h 1592062"/>
                    <a:gd name="connsiteX2" fmla="*/ 1384916 w 3613211"/>
                    <a:gd name="connsiteY2" fmla="*/ 1553592 h 1592062"/>
                    <a:gd name="connsiteX3" fmla="*/ 1890944 w 3613211"/>
                    <a:gd name="connsiteY3" fmla="*/ 1216240 h 1592062"/>
                    <a:gd name="connsiteX4" fmla="*/ 2902998 w 3613211"/>
                    <a:gd name="connsiteY4" fmla="*/ 523782 h 1592062"/>
                    <a:gd name="connsiteX5" fmla="*/ 3613211 w 3613211"/>
                    <a:gd name="connsiteY5" fmla="*/ 0 h 1592062"/>
                    <a:gd name="connsiteX0" fmla="*/ 0 w 3613211"/>
                    <a:gd name="connsiteY0" fmla="*/ 1091953 h 1597981"/>
                    <a:gd name="connsiteX1" fmla="*/ 843378 w 3613211"/>
                    <a:gd name="connsiteY1" fmla="*/ 1482571 h 1597981"/>
                    <a:gd name="connsiteX2" fmla="*/ 1384916 w 3613211"/>
                    <a:gd name="connsiteY2" fmla="*/ 1553592 h 1597981"/>
                    <a:gd name="connsiteX3" fmla="*/ 1890944 w 3613211"/>
                    <a:gd name="connsiteY3" fmla="*/ 1216240 h 1597981"/>
                    <a:gd name="connsiteX4" fmla="*/ 2902998 w 3613211"/>
                    <a:gd name="connsiteY4" fmla="*/ 523782 h 1597981"/>
                    <a:gd name="connsiteX5" fmla="*/ 3613211 w 3613211"/>
                    <a:gd name="connsiteY5" fmla="*/ 0 h 1597981"/>
                    <a:gd name="connsiteX0" fmla="*/ 0 w 3613211"/>
                    <a:gd name="connsiteY0" fmla="*/ 1091953 h 1618695"/>
                    <a:gd name="connsiteX1" fmla="*/ 843378 w 3613211"/>
                    <a:gd name="connsiteY1" fmla="*/ 1482571 h 1618695"/>
                    <a:gd name="connsiteX2" fmla="*/ 1384916 w 3613211"/>
                    <a:gd name="connsiteY2" fmla="*/ 1553592 h 1618695"/>
                    <a:gd name="connsiteX3" fmla="*/ 1837678 w 3613211"/>
                    <a:gd name="connsiteY3" fmla="*/ 1091952 h 1618695"/>
                    <a:gd name="connsiteX4" fmla="*/ 2902998 w 3613211"/>
                    <a:gd name="connsiteY4" fmla="*/ 523782 h 1618695"/>
                    <a:gd name="connsiteX5" fmla="*/ 3613211 w 3613211"/>
                    <a:gd name="connsiteY5" fmla="*/ 0 h 1618695"/>
                    <a:gd name="connsiteX0" fmla="*/ 0 w 3613211"/>
                    <a:gd name="connsiteY0" fmla="*/ 1091953 h 1618695"/>
                    <a:gd name="connsiteX1" fmla="*/ 843378 w 3613211"/>
                    <a:gd name="connsiteY1" fmla="*/ 1482571 h 1618695"/>
                    <a:gd name="connsiteX2" fmla="*/ 1384916 w 3613211"/>
                    <a:gd name="connsiteY2" fmla="*/ 1553592 h 1618695"/>
                    <a:gd name="connsiteX3" fmla="*/ 1837678 w 3613211"/>
                    <a:gd name="connsiteY3" fmla="*/ 1091952 h 1618695"/>
                    <a:gd name="connsiteX4" fmla="*/ 2876365 w 3613211"/>
                    <a:gd name="connsiteY4" fmla="*/ 408372 h 1618695"/>
                    <a:gd name="connsiteX5" fmla="*/ 3613211 w 3613211"/>
                    <a:gd name="connsiteY5" fmla="*/ 0 h 1618695"/>
                    <a:gd name="connsiteX0" fmla="*/ 0 w 3710865"/>
                    <a:gd name="connsiteY0" fmla="*/ 1249532 h 1776274"/>
                    <a:gd name="connsiteX1" fmla="*/ 843378 w 3710865"/>
                    <a:gd name="connsiteY1" fmla="*/ 1640150 h 1776274"/>
                    <a:gd name="connsiteX2" fmla="*/ 1384916 w 3710865"/>
                    <a:gd name="connsiteY2" fmla="*/ 1711171 h 1776274"/>
                    <a:gd name="connsiteX3" fmla="*/ 1837678 w 3710865"/>
                    <a:gd name="connsiteY3" fmla="*/ 1249531 h 1776274"/>
                    <a:gd name="connsiteX4" fmla="*/ 2876365 w 3710865"/>
                    <a:gd name="connsiteY4" fmla="*/ 565951 h 1776274"/>
                    <a:gd name="connsiteX5" fmla="*/ 3710865 w 3710865"/>
                    <a:gd name="connsiteY5" fmla="*/ 0 h 1776274"/>
                    <a:gd name="connsiteX0" fmla="*/ 0 w 3710865"/>
                    <a:gd name="connsiteY0" fmla="*/ 1109709 h 1636451"/>
                    <a:gd name="connsiteX1" fmla="*/ 843378 w 3710865"/>
                    <a:gd name="connsiteY1" fmla="*/ 1500327 h 1636451"/>
                    <a:gd name="connsiteX2" fmla="*/ 1384916 w 3710865"/>
                    <a:gd name="connsiteY2" fmla="*/ 1571348 h 1636451"/>
                    <a:gd name="connsiteX3" fmla="*/ 1837678 w 3710865"/>
                    <a:gd name="connsiteY3" fmla="*/ 1109708 h 1636451"/>
                    <a:gd name="connsiteX4" fmla="*/ 2876365 w 3710865"/>
                    <a:gd name="connsiteY4" fmla="*/ 426128 h 1636451"/>
                    <a:gd name="connsiteX5" fmla="*/ 3710865 w 3710865"/>
                    <a:gd name="connsiteY5" fmla="*/ 0 h 1636451"/>
                    <a:gd name="connsiteX0" fmla="*/ 0 w 3731580"/>
                    <a:gd name="connsiteY0" fmla="*/ 1109709 h 1636451"/>
                    <a:gd name="connsiteX1" fmla="*/ 843378 w 3731580"/>
                    <a:gd name="connsiteY1" fmla="*/ 1500327 h 1636451"/>
                    <a:gd name="connsiteX2" fmla="*/ 1384916 w 3731580"/>
                    <a:gd name="connsiteY2" fmla="*/ 1571348 h 1636451"/>
                    <a:gd name="connsiteX3" fmla="*/ 1837678 w 3731580"/>
                    <a:gd name="connsiteY3" fmla="*/ 1109708 h 1636451"/>
                    <a:gd name="connsiteX4" fmla="*/ 3444536 w 3731580"/>
                    <a:gd name="connsiteY4" fmla="*/ 568171 h 1636451"/>
                    <a:gd name="connsiteX5" fmla="*/ 3710865 w 3731580"/>
                    <a:gd name="connsiteY5" fmla="*/ 0 h 1636451"/>
                    <a:gd name="connsiteX0" fmla="*/ 0 w 3731580"/>
                    <a:gd name="connsiteY0" fmla="*/ 1109709 h 1589104"/>
                    <a:gd name="connsiteX1" fmla="*/ 843378 w 3731580"/>
                    <a:gd name="connsiteY1" fmla="*/ 1500327 h 1589104"/>
                    <a:gd name="connsiteX2" fmla="*/ 1384916 w 3731580"/>
                    <a:gd name="connsiteY2" fmla="*/ 1571348 h 1589104"/>
                    <a:gd name="connsiteX3" fmla="*/ 3107184 w 3731580"/>
                    <a:gd name="connsiteY3" fmla="*/ 1393793 h 1589104"/>
                    <a:gd name="connsiteX4" fmla="*/ 3444536 w 3731580"/>
                    <a:gd name="connsiteY4" fmla="*/ 568171 h 1589104"/>
                    <a:gd name="connsiteX5" fmla="*/ 3710865 w 3731580"/>
                    <a:gd name="connsiteY5" fmla="*/ 0 h 1589104"/>
                    <a:gd name="connsiteX0" fmla="*/ 0 w 3731580"/>
                    <a:gd name="connsiteY0" fmla="*/ 1109709 h 1549152"/>
                    <a:gd name="connsiteX1" fmla="*/ 843378 w 3731580"/>
                    <a:gd name="connsiteY1" fmla="*/ 1500327 h 1549152"/>
                    <a:gd name="connsiteX2" fmla="*/ 3107184 w 3731580"/>
                    <a:gd name="connsiteY2" fmla="*/ 1393793 h 1549152"/>
                    <a:gd name="connsiteX3" fmla="*/ 3444536 w 3731580"/>
                    <a:gd name="connsiteY3" fmla="*/ 568171 h 1549152"/>
                    <a:gd name="connsiteX4" fmla="*/ 3710865 w 3731580"/>
                    <a:gd name="connsiteY4" fmla="*/ 0 h 1549152"/>
                    <a:gd name="connsiteX0" fmla="*/ 0 w 3731580"/>
                    <a:gd name="connsiteY0" fmla="*/ 1109709 h 1484049"/>
                    <a:gd name="connsiteX1" fmla="*/ 3107184 w 3731580"/>
                    <a:gd name="connsiteY1" fmla="*/ 1393793 h 1484049"/>
                    <a:gd name="connsiteX2" fmla="*/ 3444536 w 3731580"/>
                    <a:gd name="connsiteY2" fmla="*/ 568171 h 1484049"/>
                    <a:gd name="connsiteX3" fmla="*/ 3710865 w 3731580"/>
                    <a:gd name="connsiteY3" fmla="*/ 0 h 1484049"/>
                    <a:gd name="connsiteX0" fmla="*/ 59184 w 1198485"/>
                    <a:gd name="connsiteY0" fmla="*/ 2485748 h 2544932"/>
                    <a:gd name="connsiteX1" fmla="*/ 574089 w 1198485"/>
                    <a:gd name="connsiteY1" fmla="*/ 1393793 h 2544932"/>
                    <a:gd name="connsiteX2" fmla="*/ 911441 w 1198485"/>
                    <a:gd name="connsiteY2" fmla="*/ 568171 h 2544932"/>
                    <a:gd name="connsiteX3" fmla="*/ 1177770 w 1198485"/>
                    <a:gd name="connsiteY3" fmla="*/ 0 h 2544932"/>
                    <a:gd name="connsiteX0" fmla="*/ 59184 w 1198485"/>
                    <a:gd name="connsiteY0" fmla="*/ 2485748 h 2485748"/>
                    <a:gd name="connsiteX1" fmla="*/ 574089 w 1198485"/>
                    <a:gd name="connsiteY1" fmla="*/ 1393793 h 2485748"/>
                    <a:gd name="connsiteX2" fmla="*/ 911441 w 1198485"/>
                    <a:gd name="connsiteY2" fmla="*/ 568171 h 2485748"/>
                    <a:gd name="connsiteX3" fmla="*/ 1177770 w 1198485"/>
                    <a:gd name="connsiteY3" fmla="*/ 0 h 2485748"/>
                    <a:gd name="connsiteX0" fmla="*/ 0 w 1139301"/>
                    <a:gd name="connsiteY0" fmla="*/ 2485748 h 2485748"/>
                    <a:gd name="connsiteX1" fmla="*/ 381739 w 1139301"/>
                    <a:gd name="connsiteY1" fmla="*/ 1669002 h 2485748"/>
                    <a:gd name="connsiteX2" fmla="*/ 514905 w 1139301"/>
                    <a:gd name="connsiteY2" fmla="*/ 1393793 h 2485748"/>
                    <a:gd name="connsiteX3" fmla="*/ 852257 w 1139301"/>
                    <a:gd name="connsiteY3" fmla="*/ 568171 h 2485748"/>
                    <a:gd name="connsiteX4" fmla="*/ 1118586 w 1139301"/>
                    <a:gd name="connsiteY4" fmla="*/ 0 h 2485748"/>
                    <a:gd name="connsiteX0" fmla="*/ 0 w 1139301"/>
                    <a:gd name="connsiteY0" fmla="*/ 2485748 h 2485748"/>
                    <a:gd name="connsiteX1" fmla="*/ 381739 w 1139301"/>
                    <a:gd name="connsiteY1" fmla="*/ 1669002 h 2485748"/>
                    <a:gd name="connsiteX2" fmla="*/ 781235 w 1139301"/>
                    <a:gd name="connsiteY2" fmla="*/ 1056441 h 2485748"/>
                    <a:gd name="connsiteX3" fmla="*/ 852257 w 1139301"/>
                    <a:gd name="connsiteY3" fmla="*/ 568171 h 2485748"/>
                    <a:gd name="connsiteX4" fmla="*/ 1118586 w 1139301"/>
                    <a:gd name="connsiteY4" fmla="*/ 0 h 2485748"/>
                    <a:gd name="connsiteX0" fmla="*/ 0 w 1281344"/>
                    <a:gd name="connsiteY0" fmla="*/ 2485748 h 2485748"/>
                    <a:gd name="connsiteX1" fmla="*/ 381739 w 1281344"/>
                    <a:gd name="connsiteY1" fmla="*/ 1669002 h 2485748"/>
                    <a:gd name="connsiteX2" fmla="*/ 781235 w 1281344"/>
                    <a:gd name="connsiteY2" fmla="*/ 1056441 h 2485748"/>
                    <a:gd name="connsiteX3" fmla="*/ 994300 w 1281344"/>
                    <a:gd name="connsiteY3" fmla="*/ 568171 h 2485748"/>
                    <a:gd name="connsiteX4" fmla="*/ 1118586 w 1281344"/>
                    <a:gd name="connsiteY4" fmla="*/ 0 h 2485748"/>
                    <a:gd name="connsiteX0" fmla="*/ 0 w 1281344"/>
                    <a:gd name="connsiteY0" fmla="*/ 2485748 h 2485748"/>
                    <a:gd name="connsiteX1" fmla="*/ 381739 w 1281344"/>
                    <a:gd name="connsiteY1" fmla="*/ 1669002 h 2485748"/>
                    <a:gd name="connsiteX2" fmla="*/ 710214 w 1281344"/>
                    <a:gd name="connsiteY2" fmla="*/ 1154096 h 2485748"/>
                    <a:gd name="connsiteX3" fmla="*/ 994300 w 1281344"/>
                    <a:gd name="connsiteY3" fmla="*/ 568171 h 2485748"/>
                    <a:gd name="connsiteX4" fmla="*/ 1118586 w 1281344"/>
                    <a:gd name="connsiteY4" fmla="*/ 0 h 2485748"/>
                    <a:gd name="connsiteX0" fmla="*/ 0 w 1236956"/>
                    <a:gd name="connsiteY0" fmla="*/ 2485748 h 2485748"/>
                    <a:gd name="connsiteX1" fmla="*/ 381739 w 1236956"/>
                    <a:gd name="connsiteY1" fmla="*/ 1669002 h 2485748"/>
                    <a:gd name="connsiteX2" fmla="*/ 710214 w 1236956"/>
                    <a:gd name="connsiteY2" fmla="*/ 1154096 h 2485748"/>
                    <a:gd name="connsiteX3" fmla="*/ 949912 w 1236956"/>
                    <a:gd name="connsiteY3" fmla="*/ 656948 h 2485748"/>
                    <a:gd name="connsiteX4" fmla="*/ 1118586 w 1236956"/>
                    <a:gd name="connsiteY4" fmla="*/ 0 h 2485748"/>
                    <a:gd name="connsiteX0" fmla="*/ 0 w 1130424"/>
                    <a:gd name="connsiteY0" fmla="*/ 2485748 h 2485748"/>
                    <a:gd name="connsiteX1" fmla="*/ 381739 w 1130424"/>
                    <a:gd name="connsiteY1" fmla="*/ 1669002 h 2485748"/>
                    <a:gd name="connsiteX2" fmla="*/ 710214 w 1130424"/>
                    <a:gd name="connsiteY2" fmla="*/ 1154096 h 2485748"/>
                    <a:gd name="connsiteX3" fmla="*/ 949912 w 1130424"/>
                    <a:gd name="connsiteY3" fmla="*/ 656948 h 2485748"/>
                    <a:gd name="connsiteX4" fmla="*/ 1118586 w 1130424"/>
                    <a:gd name="connsiteY4" fmla="*/ 0 h 2485748"/>
                    <a:gd name="connsiteX0" fmla="*/ 0 w 4237608"/>
                    <a:gd name="connsiteY0" fmla="*/ 443884 h 1787371"/>
                    <a:gd name="connsiteX1" fmla="*/ 3488923 w 4237608"/>
                    <a:gd name="connsiteY1" fmla="*/ 1669002 h 1787371"/>
                    <a:gd name="connsiteX2" fmla="*/ 3817398 w 4237608"/>
                    <a:gd name="connsiteY2" fmla="*/ 1154096 h 1787371"/>
                    <a:gd name="connsiteX3" fmla="*/ 4057096 w 4237608"/>
                    <a:gd name="connsiteY3" fmla="*/ 656948 h 1787371"/>
                    <a:gd name="connsiteX4" fmla="*/ 4225770 w 4237608"/>
                    <a:gd name="connsiteY4" fmla="*/ 0 h 1787371"/>
                    <a:gd name="connsiteX0" fmla="*/ 0 w 4237608"/>
                    <a:gd name="connsiteY0" fmla="*/ 443884 h 1324251"/>
                    <a:gd name="connsiteX1" fmla="*/ 1358282 w 4237608"/>
                    <a:gd name="connsiteY1" fmla="*/ 204186 h 1324251"/>
                    <a:gd name="connsiteX2" fmla="*/ 3817398 w 4237608"/>
                    <a:gd name="connsiteY2" fmla="*/ 1154096 h 1324251"/>
                    <a:gd name="connsiteX3" fmla="*/ 4057096 w 4237608"/>
                    <a:gd name="connsiteY3" fmla="*/ 656948 h 1324251"/>
                    <a:gd name="connsiteX4" fmla="*/ 4225770 w 4237608"/>
                    <a:gd name="connsiteY4" fmla="*/ 0 h 1324251"/>
                    <a:gd name="connsiteX0" fmla="*/ 0 w 4237608"/>
                    <a:gd name="connsiteY0" fmla="*/ 443884 h 656948"/>
                    <a:gd name="connsiteX1" fmla="*/ 1358282 w 4237608"/>
                    <a:gd name="connsiteY1" fmla="*/ 204186 h 656948"/>
                    <a:gd name="connsiteX2" fmla="*/ 2592280 w 4237608"/>
                    <a:gd name="connsiteY2" fmla="*/ 239696 h 656948"/>
                    <a:gd name="connsiteX3" fmla="*/ 4057096 w 4237608"/>
                    <a:gd name="connsiteY3" fmla="*/ 656948 h 656948"/>
                    <a:gd name="connsiteX4" fmla="*/ 4225770 w 4237608"/>
                    <a:gd name="connsiteY4" fmla="*/ 0 h 656948"/>
                    <a:gd name="connsiteX0" fmla="*/ 0 w 4237608"/>
                    <a:gd name="connsiteY0" fmla="*/ 443884 h 656948"/>
                    <a:gd name="connsiteX1" fmla="*/ 1358282 w 4237608"/>
                    <a:gd name="connsiteY1" fmla="*/ 204186 h 656948"/>
                    <a:gd name="connsiteX2" fmla="*/ 2592280 w 4237608"/>
                    <a:gd name="connsiteY2" fmla="*/ 239696 h 656948"/>
                    <a:gd name="connsiteX3" fmla="*/ 4057096 w 4237608"/>
                    <a:gd name="connsiteY3" fmla="*/ 656948 h 656948"/>
                    <a:gd name="connsiteX4" fmla="*/ 4225770 w 4237608"/>
                    <a:gd name="connsiteY4" fmla="*/ 0 h 656948"/>
                    <a:gd name="connsiteX0" fmla="*/ 0 w 4237608"/>
                    <a:gd name="connsiteY0" fmla="*/ 443884 h 656948"/>
                    <a:gd name="connsiteX1" fmla="*/ 1358282 w 4237608"/>
                    <a:gd name="connsiteY1" fmla="*/ 204186 h 656948"/>
                    <a:gd name="connsiteX2" fmla="*/ 2592280 w 4237608"/>
                    <a:gd name="connsiteY2" fmla="*/ 239696 h 656948"/>
                    <a:gd name="connsiteX3" fmla="*/ 4057096 w 4237608"/>
                    <a:gd name="connsiteY3" fmla="*/ 656948 h 656948"/>
                    <a:gd name="connsiteX4" fmla="*/ 4225770 w 4237608"/>
                    <a:gd name="connsiteY4" fmla="*/ 0 h 656948"/>
                    <a:gd name="connsiteX0" fmla="*/ 0 w 4225770"/>
                    <a:gd name="connsiteY0" fmla="*/ 443884 h 443884"/>
                    <a:gd name="connsiteX1" fmla="*/ 1358282 w 4225770"/>
                    <a:gd name="connsiteY1" fmla="*/ 204186 h 443884"/>
                    <a:gd name="connsiteX2" fmla="*/ 2592280 w 4225770"/>
                    <a:gd name="connsiteY2" fmla="*/ 239696 h 443884"/>
                    <a:gd name="connsiteX3" fmla="*/ 4225770 w 4225770"/>
                    <a:gd name="connsiteY3" fmla="*/ 0 h 443884"/>
                    <a:gd name="connsiteX0" fmla="*/ 0 w 4225770"/>
                    <a:gd name="connsiteY0" fmla="*/ 443884 h 443884"/>
                    <a:gd name="connsiteX1" fmla="*/ 1358282 w 4225770"/>
                    <a:gd name="connsiteY1" fmla="*/ 204186 h 443884"/>
                    <a:gd name="connsiteX2" fmla="*/ 2636668 w 4225770"/>
                    <a:gd name="connsiteY2" fmla="*/ 275207 h 443884"/>
                    <a:gd name="connsiteX3" fmla="*/ 4225770 w 4225770"/>
                    <a:gd name="connsiteY3" fmla="*/ 0 h 443884"/>
                    <a:gd name="connsiteX0" fmla="*/ 0 w 4225770"/>
                    <a:gd name="connsiteY0" fmla="*/ 443884 h 443884"/>
                    <a:gd name="connsiteX1" fmla="*/ 1367160 w 4225770"/>
                    <a:gd name="connsiteY1" fmla="*/ 239697 h 443884"/>
                    <a:gd name="connsiteX2" fmla="*/ 2636668 w 4225770"/>
                    <a:gd name="connsiteY2" fmla="*/ 275207 h 443884"/>
                    <a:gd name="connsiteX3" fmla="*/ 4225770 w 4225770"/>
                    <a:gd name="connsiteY3" fmla="*/ 0 h 443884"/>
                    <a:gd name="connsiteX0" fmla="*/ 0 w 4225770"/>
                    <a:gd name="connsiteY0" fmla="*/ 381740 h 381740"/>
                    <a:gd name="connsiteX1" fmla="*/ 1367160 w 4225770"/>
                    <a:gd name="connsiteY1" fmla="*/ 177553 h 381740"/>
                    <a:gd name="connsiteX2" fmla="*/ 2636668 w 4225770"/>
                    <a:gd name="connsiteY2" fmla="*/ 213063 h 381740"/>
                    <a:gd name="connsiteX3" fmla="*/ 4225770 w 4225770"/>
                    <a:gd name="connsiteY3" fmla="*/ 0 h 381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25770" h="381740">
                      <a:moveTo>
                        <a:pt x="0" y="381740"/>
                      </a:moveTo>
                      <a:cubicBezTo>
                        <a:pt x="23674" y="232299"/>
                        <a:pt x="927715" y="205666"/>
                        <a:pt x="1367160" y="177553"/>
                      </a:cubicBezTo>
                      <a:lnTo>
                        <a:pt x="2636668" y="213063"/>
                      </a:lnTo>
                      <a:cubicBezTo>
                        <a:pt x="3114583" y="179032"/>
                        <a:pt x="3885460" y="49937"/>
                        <a:pt x="4225770" y="0"/>
                      </a:cubicBezTo>
                    </a:path>
                  </a:pathLst>
                </a:custGeom>
                <a:noFill/>
                <a:ln w="88900" cap="flat" cmpd="sng" algn="ctr">
                  <a:solidFill>
                    <a:srgbClr val="F0B41C">
                      <a:alpha val="80000"/>
                    </a:srgbClr>
                  </a:solidFill>
                  <a:prstDash val="solid"/>
                  <a:round/>
                  <a:headEnd type="stealth" w="med" len="med"/>
                  <a:tailEnd type="stealth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0" name="Freeform 427"/>
              <p:cNvSpPr/>
              <p:nvPr/>
            </p:nvSpPr>
            <p:spPr bwMode="auto">
              <a:xfrm>
                <a:off x="416511" y="1836827"/>
                <a:ext cx="1900560" cy="982820"/>
              </a:xfrm>
              <a:custGeom>
                <a:avLst/>
                <a:gdLst>
                  <a:gd name="connsiteX0" fmla="*/ 0 w 2175029"/>
                  <a:gd name="connsiteY0" fmla="*/ 0 h 398016"/>
                  <a:gd name="connsiteX1" fmla="*/ 346229 w 2175029"/>
                  <a:gd name="connsiteY1" fmla="*/ 275208 h 398016"/>
                  <a:gd name="connsiteX2" fmla="*/ 905522 w 2175029"/>
                  <a:gd name="connsiteY2" fmla="*/ 381740 h 398016"/>
                  <a:gd name="connsiteX3" fmla="*/ 1420427 w 2175029"/>
                  <a:gd name="connsiteY3" fmla="*/ 372862 h 398016"/>
                  <a:gd name="connsiteX4" fmla="*/ 2175029 w 2175029"/>
                  <a:gd name="connsiteY4" fmla="*/ 328474 h 398016"/>
                  <a:gd name="connsiteX0" fmla="*/ 0 w 2175029"/>
                  <a:gd name="connsiteY0" fmla="*/ 0 h 398016"/>
                  <a:gd name="connsiteX1" fmla="*/ 186431 w 2175029"/>
                  <a:gd name="connsiteY1" fmla="*/ 177553 h 398016"/>
                  <a:gd name="connsiteX2" fmla="*/ 346229 w 2175029"/>
                  <a:gd name="connsiteY2" fmla="*/ 275208 h 398016"/>
                  <a:gd name="connsiteX3" fmla="*/ 905522 w 2175029"/>
                  <a:gd name="connsiteY3" fmla="*/ 381740 h 398016"/>
                  <a:gd name="connsiteX4" fmla="*/ 1420427 w 2175029"/>
                  <a:gd name="connsiteY4" fmla="*/ 372862 h 398016"/>
                  <a:gd name="connsiteX5" fmla="*/ 2175029 w 2175029"/>
                  <a:gd name="connsiteY5" fmla="*/ 328474 h 398016"/>
                  <a:gd name="connsiteX0" fmla="*/ 0 w 2175029"/>
                  <a:gd name="connsiteY0" fmla="*/ 0 h 414291"/>
                  <a:gd name="connsiteX1" fmla="*/ 186431 w 2175029"/>
                  <a:gd name="connsiteY1" fmla="*/ 177553 h 414291"/>
                  <a:gd name="connsiteX2" fmla="*/ 905522 w 2175029"/>
                  <a:gd name="connsiteY2" fmla="*/ 381740 h 414291"/>
                  <a:gd name="connsiteX3" fmla="*/ 1420427 w 2175029"/>
                  <a:gd name="connsiteY3" fmla="*/ 372862 h 414291"/>
                  <a:gd name="connsiteX4" fmla="*/ 2175029 w 2175029"/>
                  <a:gd name="connsiteY4" fmla="*/ 328474 h 414291"/>
                  <a:gd name="connsiteX0" fmla="*/ 0 w 2175029"/>
                  <a:gd name="connsiteY0" fmla="*/ 0 h 414291"/>
                  <a:gd name="connsiteX1" fmla="*/ 328474 w 2175029"/>
                  <a:gd name="connsiteY1" fmla="*/ 177553 h 414291"/>
                  <a:gd name="connsiteX2" fmla="*/ 905522 w 2175029"/>
                  <a:gd name="connsiteY2" fmla="*/ 381740 h 414291"/>
                  <a:gd name="connsiteX3" fmla="*/ 1420427 w 2175029"/>
                  <a:gd name="connsiteY3" fmla="*/ 372862 h 414291"/>
                  <a:gd name="connsiteX4" fmla="*/ 2175029 w 2175029"/>
                  <a:gd name="connsiteY4" fmla="*/ 328474 h 414291"/>
                  <a:gd name="connsiteX0" fmla="*/ 0 w 2175029"/>
                  <a:gd name="connsiteY0" fmla="*/ 0 h 414291"/>
                  <a:gd name="connsiteX1" fmla="*/ 328474 w 2175029"/>
                  <a:gd name="connsiteY1" fmla="*/ 177553 h 414291"/>
                  <a:gd name="connsiteX2" fmla="*/ 905522 w 2175029"/>
                  <a:gd name="connsiteY2" fmla="*/ 381740 h 414291"/>
                  <a:gd name="connsiteX3" fmla="*/ 1420427 w 2175029"/>
                  <a:gd name="connsiteY3" fmla="*/ 372862 h 414291"/>
                  <a:gd name="connsiteX4" fmla="*/ 2175029 w 2175029"/>
                  <a:gd name="connsiteY4" fmla="*/ 328474 h 414291"/>
                  <a:gd name="connsiteX0" fmla="*/ 0 w 2175029"/>
                  <a:gd name="connsiteY0" fmla="*/ 0 h 425201"/>
                  <a:gd name="connsiteX1" fmla="*/ 275208 w 2175029"/>
                  <a:gd name="connsiteY1" fmla="*/ 112095 h 425201"/>
                  <a:gd name="connsiteX2" fmla="*/ 905522 w 2175029"/>
                  <a:gd name="connsiteY2" fmla="*/ 381740 h 425201"/>
                  <a:gd name="connsiteX3" fmla="*/ 1420427 w 2175029"/>
                  <a:gd name="connsiteY3" fmla="*/ 372862 h 425201"/>
                  <a:gd name="connsiteX4" fmla="*/ 2175029 w 2175029"/>
                  <a:gd name="connsiteY4" fmla="*/ 328474 h 425201"/>
                  <a:gd name="connsiteX0" fmla="*/ 0 w 2175029"/>
                  <a:gd name="connsiteY0" fmla="*/ 0 h 443884"/>
                  <a:gd name="connsiteX1" fmla="*/ 905522 w 2175029"/>
                  <a:gd name="connsiteY1" fmla="*/ 381740 h 443884"/>
                  <a:gd name="connsiteX2" fmla="*/ 1420427 w 2175029"/>
                  <a:gd name="connsiteY2" fmla="*/ 372862 h 443884"/>
                  <a:gd name="connsiteX3" fmla="*/ 2175029 w 2175029"/>
                  <a:gd name="connsiteY3" fmla="*/ 328474 h 443884"/>
                  <a:gd name="connsiteX0" fmla="*/ 0 w 2175029"/>
                  <a:gd name="connsiteY0" fmla="*/ 0 h 382726"/>
                  <a:gd name="connsiteX1" fmla="*/ 807867 w 2175029"/>
                  <a:gd name="connsiteY1" fmla="*/ 269291 h 382726"/>
                  <a:gd name="connsiteX2" fmla="*/ 1420427 w 2175029"/>
                  <a:gd name="connsiteY2" fmla="*/ 372862 h 382726"/>
                  <a:gd name="connsiteX3" fmla="*/ 2175029 w 2175029"/>
                  <a:gd name="connsiteY3" fmla="*/ 328474 h 382726"/>
                  <a:gd name="connsiteX0" fmla="*/ 0 w 2175029"/>
                  <a:gd name="connsiteY0" fmla="*/ 0 h 328474"/>
                  <a:gd name="connsiteX1" fmla="*/ 807867 w 2175029"/>
                  <a:gd name="connsiteY1" fmla="*/ 269291 h 328474"/>
                  <a:gd name="connsiteX2" fmla="*/ 2175029 w 2175029"/>
                  <a:gd name="connsiteY2" fmla="*/ 328474 h 328474"/>
                  <a:gd name="connsiteX0" fmla="*/ 0 w 1447060"/>
                  <a:gd name="connsiteY0" fmla="*/ 0 h 378426"/>
                  <a:gd name="connsiteX1" fmla="*/ 807867 w 1447060"/>
                  <a:gd name="connsiteY1" fmla="*/ 269291 h 378426"/>
                  <a:gd name="connsiteX2" fmla="*/ 1447060 w 1447060"/>
                  <a:gd name="connsiteY2" fmla="*/ 378426 h 378426"/>
                  <a:gd name="connsiteX0" fmla="*/ 0 w 1447060"/>
                  <a:gd name="connsiteY0" fmla="*/ 0 h 378426"/>
                  <a:gd name="connsiteX1" fmla="*/ 807867 w 1447060"/>
                  <a:gd name="connsiteY1" fmla="*/ 269291 h 378426"/>
                  <a:gd name="connsiteX2" fmla="*/ 1447060 w 1447060"/>
                  <a:gd name="connsiteY2" fmla="*/ 378426 h 378426"/>
                  <a:gd name="connsiteX0" fmla="*/ 0 w 1233996"/>
                  <a:gd name="connsiteY0" fmla="*/ 0 h 1088444"/>
                  <a:gd name="connsiteX1" fmla="*/ 594803 w 1233996"/>
                  <a:gd name="connsiteY1" fmla="*/ 917361 h 1088444"/>
                  <a:gd name="connsiteX2" fmla="*/ 1233996 w 1233996"/>
                  <a:gd name="connsiteY2" fmla="*/ 1026496 h 1088444"/>
                  <a:gd name="connsiteX0" fmla="*/ 640672 w 1874668"/>
                  <a:gd name="connsiteY0" fmla="*/ 0 h 1026496"/>
                  <a:gd name="connsiteX1" fmla="*/ 205666 w 1874668"/>
                  <a:gd name="connsiteY1" fmla="*/ 491233 h 1026496"/>
                  <a:gd name="connsiteX2" fmla="*/ 1874668 w 1874668"/>
                  <a:gd name="connsiteY2" fmla="*/ 1026496 h 1026496"/>
                  <a:gd name="connsiteX0" fmla="*/ 1341267 w 1689715"/>
                  <a:gd name="connsiteY0" fmla="*/ 0 h 937719"/>
                  <a:gd name="connsiteX1" fmla="*/ 906261 w 1689715"/>
                  <a:gd name="connsiteY1" fmla="*/ 491233 h 937719"/>
                  <a:gd name="connsiteX2" fmla="*/ 284825 w 1689715"/>
                  <a:gd name="connsiteY2" fmla="*/ 937719 h 937719"/>
                  <a:gd name="connsiteX0" fmla="*/ 1341267 w 1341267"/>
                  <a:gd name="connsiteY0" fmla="*/ 0 h 937719"/>
                  <a:gd name="connsiteX1" fmla="*/ 906261 w 1341267"/>
                  <a:gd name="connsiteY1" fmla="*/ 491233 h 937719"/>
                  <a:gd name="connsiteX2" fmla="*/ 284825 w 1341267"/>
                  <a:gd name="connsiteY2" fmla="*/ 937719 h 937719"/>
                  <a:gd name="connsiteX0" fmla="*/ 1740762 w 1740762"/>
                  <a:gd name="connsiteY0" fmla="*/ 1434294 h 1762397"/>
                  <a:gd name="connsiteX1" fmla="*/ 906261 w 1740762"/>
                  <a:gd name="connsiteY1" fmla="*/ 141115 h 1762397"/>
                  <a:gd name="connsiteX2" fmla="*/ 284825 w 1740762"/>
                  <a:gd name="connsiteY2" fmla="*/ 587601 h 1762397"/>
                  <a:gd name="connsiteX0" fmla="*/ 1740762 w 1740762"/>
                  <a:gd name="connsiteY0" fmla="*/ 859023 h 1187126"/>
                  <a:gd name="connsiteX1" fmla="*/ 879628 w 1740762"/>
                  <a:gd name="connsiteY1" fmla="*/ 240547 h 1187126"/>
                  <a:gd name="connsiteX2" fmla="*/ 284825 w 1740762"/>
                  <a:gd name="connsiteY2" fmla="*/ 12330 h 1187126"/>
                  <a:gd name="connsiteX0" fmla="*/ 1740762 w 1740762"/>
                  <a:gd name="connsiteY0" fmla="*/ 859023 h 859023"/>
                  <a:gd name="connsiteX1" fmla="*/ 879628 w 1740762"/>
                  <a:gd name="connsiteY1" fmla="*/ 240547 h 859023"/>
                  <a:gd name="connsiteX2" fmla="*/ 284825 w 1740762"/>
                  <a:gd name="connsiteY2" fmla="*/ 12330 h 859023"/>
                  <a:gd name="connsiteX0" fmla="*/ 1731884 w 1731884"/>
                  <a:gd name="connsiteY0" fmla="*/ 912289 h 912289"/>
                  <a:gd name="connsiteX1" fmla="*/ 879628 w 1731884"/>
                  <a:gd name="connsiteY1" fmla="*/ 240547 h 912289"/>
                  <a:gd name="connsiteX2" fmla="*/ 284825 w 1731884"/>
                  <a:gd name="connsiteY2" fmla="*/ 12330 h 912289"/>
                  <a:gd name="connsiteX0" fmla="*/ 1731884 w 1731884"/>
                  <a:gd name="connsiteY0" fmla="*/ 912289 h 912289"/>
                  <a:gd name="connsiteX1" fmla="*/ 879628 w 1731884"/>
                  <a:gd name="connsiteY1" fmla="*/ 240547 h 912289"/>
                  <a:gd name="connsiteX2" fmla="*/ 284825 w 1731884"/>
                  <a:gd name="connsiteY2" fmla="*/ 12330 h 912289"/>
                  <a:gd name="connsiteX0" fmla="*/ 1731884 w 1900560"/>
                  <a:gd name="connsiteY0" fmla="*/ 912289 h 982820"/>
                  <a:gd name="connsiteX1" fmla="*/ 1758518 w 1900560"/>
                  <a:gd name="connsiteY1" fmla="*/ 870863 h 982820"/>
                  <a:gd name="connsiteX2" fmla="*/ 879628 w 1900560"/>
                  <a:gd name="connsiteY2" fmla="*/ 240547 h 982820"/>
                  <a:gd name="connsiteX3" fmla="*/ 284825 w 1900560"/>
                  <a:gd name="connsiteY3" fmla="*/ 12330 h 98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0560" h="982820">
                    <a:moveTo>
                      <a:pt x="1731884" y="912289"/>
                    </a:moveTo>
                    <a:cubicBezTo>
                      <a:pt x="1731884" y="911303"/>
                      <a:pt x="1900560" y="982820"/>
                      <a:pt x="1758518" y="870863"/>
                    </a:cubicBezTo>
                    <a:cubicBezTo>
                      <a:pt x="1616476" y="758906"/>
                      <a:pt x="1125243" y="383636"/>
                      <a:pt x="879628" y="240547"/>
                    </a:cubicBezTo>
                    <a:cubicBezTo>
                      <a:pt x="634013" y="97458"/>
                      <a:pt x="0" y="0"/>
                      <a:pt x="284825" y="12330"/>
                    </a:cubicBezTo>
                  </a:path>
                </a:pathLst>
              </a:custGeom>
              <a:noFill/>
              <a:ln w="114300" cap="flat" cmpd="sng" algn="ctr">
                <a:solidFill>
                  <a:srgbClr val="F0B41C">
                    <a:alpha val="80000"/>
                  </a:srgbClr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dirty="0" smtClean="0">
                  <a:latin typeface="Arial" charset="0"/>
                </a:endParaRPr>
              </a:p>
            </p:txBody>
          </p:sp>
        </p:grpSp>
        <p:sp>
          <p:nvSpPr>
            <p:cNvPr id="348" name="Text Box 188"/>
            <p:cNvSpPr txBox="1">
              <a:spLocks noChangeArrowheads="1"/>
            </p:cNvSpPr>
            <p:nvPr/>
          </p:nvSpPr>
          <p:spPr bwMode="auto">
            <a:xfrm>
              <a:off x="6591704" y="3206835"/>
              <a:ext cx="7874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N. Platte</a:t>
              </a:r>
            </a:p>
          </p:txBody>
        </p:sp>
        <p:sp>
          <p:nvSpPr>
            <p:cNvPr id="355" name="Text Box 153"/>
            <p:cNvSpPr txBox="1">
              <a:spLocks noChangeArrowheads="1"/>
            </p:cNvSpPr>
            <p:nvPr/>
          </p:nvSpPr>
          <p:spPr bwMode="auto">
            <a:xfrm>
              <a:off x="7355136" y="3198775"/>
              <a:ext cx="40168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000" dirty="0" smtClean="0">
                  <a:ln w="1270">
                    <a:noFill/>
                  </a:ln>
                  <a:solidFill>
                    <a:srgbClr val="000000"/>
                  </a:solidFill>
                </a:rPr>
                <a:t>KC</a:t>
              </a:r>
            </a:p>
          </p:txBody>
        </p:sp>
        <p:sp>
          <p:nvSpPr>
            <p:cNvPr id="417" name="Oval 162"/>
            <p:cNvSpPr>
              <a:spLocks noChangeArrowheads="1"/>
            </p:cNvSpPr>
            <p:nvPr/>
          </p:nvSpPr>
          <p:spPr bwMode="auto">
            <a:xfrm>
              <a:off x="8303750" y="2954190"/>
              <a:ext cx="98425" cy="93663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86" name="Text Box 141"/>
            <p:cNvSpPr txBox="1">
              <a:spLocks noChangeArrowheads="1"/>
            </p:cNvSpPr>
            <p:nvPr/>
          </p:nvSpPr>
          <p:spPr bwMode="auto">
            <a:xfrm>
              <a:off x="3796342" y="2026868"/>
              <a:ext cx="923926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Portland</a:t>
              </a:r>
            </a:p>
          </p:txBody>
        </p:sp>
        <p:sp>
          <p:nvSpPr>
            <p:cNvPr id="418" name="Text Box 156"/>
            <p:cNvSpPr txBox="1">
              <a:spLocks noChangeArrowheads="1"/>
            </p:cNvSpPr>
            <p:nvPr/>
          </p:nvSpPr>
          <p:spPr bwMode="auto">
            <a:xfrm>
              <a:off x="8795360" y="3054346"/>
              <a:ext cx="904322" cy="246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endParaRPr lang="en-US" dirty="0" smtClean="0">
                <a:solidFill>
                  <a:schemeClr val="bg2"/>
                </a:solidFill>
              </a:endParaRPr>
            </a:p>
          </p:txBody>
        </p:sp>
      </p:grpSp>
      <p:sp>
        <p:nvSpPr>
          <p:cNvPr id="412" name="Notched Right Arrow 411"/>
          <p:cNvSpPr/>
          <p:nvPr/>
        </p:nvSpPr>
        <p:spPr bwMode="auto">
          <a:xfrm rot="19509003">
            <a:off x="65430" y="4420609"/>
            <a:ext cx="1490529" cy="484632"/>
          </a:xfrm>
          <a:prstGeom prst="notched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3" name="Rectangle 412"/>
          <p:cNvSpPr/>
          <p:nvPr/>
        </p:nvSpPr>
        <p:spPr>
          <a:xfrm rot="19532010">
            <a:off x="326011" y="4813233"/>
            <a:ext cx="1289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Key Entry from Asia</a:t>
            </a:r>
            <a:endParaRPr lang="en-US" dirty="0"/>
          </a:p>
        </p:txBody>
      </p:sp>
      <p:sp>
        <p:nvSpPr>
          <p:cNvPr id="421" name="Rectangular Callout 420"/>
          <p:cNvSpPr/>
          <p:nvPr/>
        </p:nvSpPr>
        <p:spPr bwMode="auto">
          <a:xfrm>
            <a:off x="6373505" y="600502"/>
            <a:ext cx="2606722" cy="1828799"/>
          </a:xfrm>
          <a:prstGeom prst="wedgeRectCallout">
            <a:avLst>
              <a:gd name="adj1" fmla="val -15597"/>
              <a:gd name="adj2" fmla="val 31807"/>
            </a:avLst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Fast Facts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/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Route miles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	32,000</a:t>
            </a:r>
          </a:p>
          <a:p>
            <a:pPr lvl="3" algn="l"/>
            <a:r>
              <a:rPr lang="en-US" sz="1400" dirty="0" smtClean="0"/>
              <a:t> in 23 states</a:t>
            </a:r>
            <a:endParaRPr kumimoji="0" lang="en-US" sz="1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baseline="0" dirty="0" smtClean="0"/>
              <a:t>Employees	46,000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Annual Payroll	$4.3B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baseline="0" dirty="0" smtClean="0"/>
              <a:t>Customers	10,000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Locomotives	8,400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	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UPRR – Routes in California</a:t>
            </a:r>
            <a:endParaRPr lang="en-US" dirty="0"/>
          </a:p>
        </p:txBody>
      </p:sp>
      <p:pic>
        <p:nvPicPr>
          <p:cNvPr id="4" name="Content Placeholder 4" descr="Relief_AR_map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84458" y="1154113"/>
            <a:ext cx="3332247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 bwMode="auto">
          <a:xfrm>
            <a:off x="5404513" y="996286"/>
            <a:ext cx="914400" cy="612648"/>
          </a:xfrm>
          <a:prstGeom prst="wedgeRectCallout">
            <a:avLst>
              <a:gd name="adj1" fmla="val -192475"/>
              <a:gd name="adj2" fmla="val 89232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I - 5 Route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5827594" y="1815152"/>
            <a:ext cx="2047164" cy="696036"/>
          </a:xfrm>
          <a:prstGeom prst="wedgeRectCallout">
            <a:avLst>
              <a:gd name="adj1" fmla="val -108833"/>
              <a:gd name="adj2" fmla="val 33089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Feather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River Route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5966347" y="3073021"/>
            <a:ext cx="2047164" cy="734704"/>
          </a:xfrm>
          <a:prstGeom prst="wedgeRectCallout">
            <a:avLst>
              <a:gd name="adj1" fmla="val -125500"/>
              <a:gd name="adj2" fmla="val -104476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Donner Pass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Route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6459940" y="4057934"/>
            <a:ext cx="2047164" cy="734704"/>
          </a:xfrm>
          <a:prstGeom prst="wedgeRectCallout">
            <a:avLst>
              <a:gd name="adj1" fmla="val -138166"/>
              <a:gd name="adj2" fmla="val -17170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San Joaquin Valley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Line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6871648" y="5206621"/>
            <a:ext cx="2047164" cy="470848"/>
          </a:xfrm>
          <a:prstGeom prst="wedgeRectCallout">
            <a:avLst>
              <a:gd name="adj1" fmla="val -114166"/>
              <a:gd name="adj2" fmla="val -15312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Sunset Route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1385248" y="5274860"/>
            <a:ext cx="2047164" cy="429904"/>
          </a:xfrm>
          <a:prstGeom prst="wedgeRectCallout">
            <a:avLst>
              <a:gd name="adj1" fmla="val 79167"/>
              <a:gd name="adj2" fmla="val -222812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Coast 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Line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364" y="846161"/>
            <a:ext cx="2442949" cy="380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000"/>
              </a:spcBef>
              <a:buNone/>
            </a:pPr>
            <a:r>
              <a:rPr lang="en-US" sz="1200" u="sng" dirty="0" smtClean="0"/>
              <a:t>2012 Fast Facts</a:t>
            </a:r>
          </a:p>
          <a:p>
            <a:pPr>
              <a:lnSpc>
                <a:spcPct val="100000"/>
              </a:lnSpc>
              <a:spcBef>
                <a:spcPts val="2000"/>
              </a:spcBef>
              <a:buNone/>
              <a:tabLst>
                <a:tab pos="3549650" algn="r"/>
              </a:tabLst>
            </a:pPr>
            <a:r>
              <a:rPr lang="en-US" sz="1200" dirty="0" smtClean="0"/>
              <a:t>Miles of Track	3,283</a:t>
            </a:r>
          </a:p>
          <a:p>
            <a:pPr>
              <a:lnSpc>
                <a:spcPct val="100000"/>
              </a:lnSpc>
              <a:spcBef>
                <a:spcPts val="2000"/>
              </a:spcBef>
              <a:buNone/>
              <a:tabLst>
                <a:tab pos="3549650" algn="r"/>
              </a:tabLst>
            </a:pPr>
            <a:r>
              <a:rPr lang="en-US" sz="1200" dirty="0" smtClean="0"/>
              <a:t>Annual Payroll	$430.7 M</a:t>
            </a:r>
          </a:p>
          <a:p>
            <a:pPr>
              <a:lnSpc>
                <a:spcPct val="100000"/>
              </a:lnSpc>
              <a:spcBef>
                <a:spcPts val="2000"/>
              </a:spcBef>
              <a:buNone/>
              <a:tabLst>
                <a:tab pos="3549650" algn="r"/>
              </a:tabLst>
            </a:pPr>
            <a:r>
              <a:rPr lang="en-US" sz="1200" dirty="0" smtClean="0"/>
              <a:t>In-State Purchases	$233.3 M</a:t>
            </a:r>
          </a:p>
          <a:p>
            <a:pPr>
              <a:lnSpc>
                <a:spcPct val="100000"/>
              </a:lnSpc>
              <a:spcBef>
                <a:spcPts val="2000"/>
              </a:spcBef>
              <a:buNone/>
              <a:tabLst>
                <a:tab pos="3549650" algn="r"/>
              </a:tabLst>
            </a:pPr>
            <a:r>
              <a:rPr lang="en-US" sz="1200" dirty="0" smtClean="0"/>
              <a:t>Capital Spending	$376.1 M</a:t>
            </a:r>
          </a:p>
          <a:p>
            <a:pPr>
              <a:lnSpc>
                <a:spcPct val="100000"/>
              </a:lnSpc>
              <a:spcBef>
                <a:spcPts val="2000"/>
              </a:spcBef>
              <a:buNone/>
              <a:tabLst>
                <a:tab pos="3549650" algn="r"/>
              </a:tabLst>
            </a:pPr>
            <a:r>
              <a:rPr lang="en-US" sz="1200" dirty="0" smtClean="0"/>
              <a:t>Employees	4,872</a:t>
            </a:r>
          </a:p>
          <a:p>
            <a:pPr>
              <a:lnSpc>
                <a:spcPct val="100000"/>
              </a:lnSpc>
              <a:spcBef>
                <a:spcPts val="2000"/>
              </a:spcBef>
              <a:buNone/>
              <a:tabLst>
                <a:tab pos="3549650" algn="r"/>
              </a:tabLst>
            </a:pPr>
            <a:r>
              <a:rPr lang="en-US" sz="1200" dirty="0" smtClean="0"/>
              <a:t>Community Giving        	$1.4 M</a:t>
            </a:r>
          </a:p>
          <a:p>
            <a:pPr>
              <a:lnSpc>
                <a:spcPct val="100000"/>
              </a:lnSpc>
              <a:spcBef>
                <a:spcPts val="2000"/>
              </a:spcBef>
              <a:buNone/>
              <a:tabLst>
                <a:tab pos="3549650" algn="r"/>
              </a:tabLst>
            </a:pPr>
            <a:r>
              <a:rPr lang="en-US" sz="1200" dirty="0" smtClean="0"/>
              <a:t>Charitable Organizations	385</a:t>
            </a:r>
          </a:p>
          <a:p>
            <a:pPr>
              <a:lnSpc>
                <a:spcPct val="100000"/>
              </a:lnSpc>
              <a:spcBef>
                <a:spcPts val="2000"/>
              </a:spcBef>
              <a:buNone/>
              <a:tabLst>
                <a:tab pos="3549650" algn="r"/>
              </a:tabLst>
            </a:pPr>
            <a:endParaRPr lang="en-US" sz="12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t="8681"/>
          <a:stretch>
            <a:fillRect/>
          </a:stretch>
        </p:blipFill>
        <p:spPr bwMode="auto">
          <a:xfrm>
            <a:off x="0" y="0"/>
            <a:ext cx="91471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We Built Track Over 150 Years Ago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61938" y="152400"/>
            <a:ext cx="8882062" cy="990600"/>
          </a:xfrm>
        </p:spPr>
        <p:txBody>
          <a:bodyPr/>
          <a:lstStyle/>
          <a:p>
            <a:r>
              <a:rPr lang="en-US" sz="2800" dirty="0" smtClean="0"/>
              <a:t>Today’s Track Design &amp; Construction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3"/>
          </p:nvPr>
        </p:nvSpPr>
        <p:spPr>
          <a:xfrm>
            <a:off x="4114800" y="714375"/>
            <a:ext cx="4876800" cy="3048000"/>
          </a:xfrm>
        </p:spPr>
        <p:txBody>
          <a:bodyPr/>
          <a:lstStyle/>
          <a:p>
            <a:pPr marL="342900" indent="-342900"/>
            <a:r>
              <a:rPr lang="en-US" sz="2000" dirty="0" smtClean="0"/>
              <a:t>Foundation</a:t>
            </a:r>
          </a:p>
          <a:p>
            <a:pPr marL="342900" indent="-342900"/>
            <a:r>
              <a:rPr lang="en-US" sz="2000" dirty="0" smtClean="0"/>
              <a:t>Drainage</a:t>
            </a:r>
          </a:p>
          <a:p>
            <a:pPr marL="342900" indent="-342900"/>
            <a:r>
              <a:rPr lang="en-US" sz="2000" dirty="0" smtClean="0"/>
              <a:t>Concrete ties </a:t>
            </a:r>
          </a:p>
          <a:p>
            <a:pPr marL="342900" indent="-342900"/>
            <a:r>
              <a:rPr lang="en-US" sz="2000" dirty="0" smtClean="0"/>
              <a:t>Continuous welded rail</a:t>
            </a:r>
            <a:endParaRPr lang="en-US" sz="2000" dirty="0"/>
          </a:p>
        </p:txBody>
      </p:sp>
      <p:sp>
        <p:nvSpPr>
          <p:cNvPr id="7876613" name="Rectangle 5"/>
          <p:cNvSpPr>
            <a:spLocks noChangeArrowheads="1"/>
          </p:cNvSpPr>
          <p:nvPr/>
        </p:nvSpPr>
        <p:spPr bwMode="auto">
          <a:xfrm>
            <a:off x="304800" y="685799"/>
            <a:ext cx="84820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90000"/>
              </a:lnSpc>
            </a:pPr>
            <a:endParaRPr lang="en-US" b="1" dirty="0">
              <a:solidFill>
                <a:srgbClr val="1C357F"/>
              </a:solidFill>
            </a:endParaRPr>
          </a:p>
        </p:txBody>
      </p:sp>
      <p:sp>
        <p:nvSpPr>
          <p:cNvPr id="7876616" name="Rectangle 8"/>
          <p:cNvSpPr>
            <a:spLocks noChangeArrowheads="1"/>
          </p:cNvSpPr>
          <p:nvPr/>
        </p:nvSpPr>
        <p:spPr bwMode="auto">
          <a:xfrm>
            <a:off x="214313" y="815975"/>
            <a:ext cx="3825875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50000"/>
              </a:spcBef>
              <a:buClr>
                <a:srgbClr val="1C357F"/>
              </a:buClr>
              <a:buFont typeface="Times" pitchFamily="18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17" name="Picture 12" descr="Roadbed constructio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3895984" cy="281011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1" name="Picture 4" descr="Picture 010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4219787" y="2429301"/>
            <a:ext cx="2653568" cy="2057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1" name="Content Placeholder 10" descr="Montour Cut Over 9 23 &amp; 24 2007 008.jpg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>
          <a:xfrm>
            <a:off x="146578" y="3467099"/>
            <a:ext cx="3882497" cy="2809875"/>
          </a:xfr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4262" y="3869732"/>
            <a:ext cx="424973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UPRR Track Inspection Program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98" y="736980"/>
            <a:ext cx="8986202" cy="5098412"/>
          </a:xfrm>
        </p:spPr>
        <p:txBody>
          <a:bodyPr/>
          <a:lstStyle/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43 – Full time dedicated track inspectors working within California</a:t>
            </a:r>
          </a:p>
          <a:p>
            <a:pPr lvl="1"/>
            <a:r>
              <a:rPr lang="en-US" sz="1400" dirty="0" smtClean="0"/>
              <a:t>Training – 5 day FRA track safety standards </a:t>
            </a:r>
          </a:p>
          <a:p>
            <a:pPr lvl="1"/>
            <a:r>
              <a:rPr lang="en-US" sz="1400" dirty="0" smtClean="0"/>
              <a:t>Monthly evaluations by managers</a:t>
            </a:r>
          </a:p>
          <a:p>
            <a:pPr lvl="1"/>
            <a:r>
              <a:rPr lang="en-US" sz="1400" dirty="0" smtClean="0"/>
              <a:t>Annual training and on the job training - track maintenance field handbook</a:t>
            </a:r>
          </a:p>
          <a:p>
            <a:r>
              <a:rPr lang="en-US" sz="1800" dirty="0" smtClean="0"/>
              <a:t>17 – Managers of Track Maintenance in California</a:t>
            </a:r>
          </a:p>
          <a:p>
            <a:r>
              <a:rPr lang="en-US" sz="1800" dirty="0" smtClean="0"/>
              <a:t>480 – track maintenance employees in California</a:t>
            </a:r>
          </a:p>
          <a:p>
            <a:r>
              <a:rPr lang="en-US" sz="1800" dirty="0" smtClean="0"/>
              <a:t>Tracks inspected with “</a:t>
            </a:r>
            <a:r>
              <a:rPr lang="en-US" sz="1800" dirty="0" err="1" smtClean="0"/>
              <a:t>hy</a:t>
            </a:r>
            <a:r>
              <a:rPr lang="en-US" sz="1800" dirty="0" smtClean="0"/>
              <a:t>-rail” pickups more than twice per week</a:t>
            </a:r>
          </a:p>
          <a:p>
            <a:r>
              <a:rPr lang="en-US" sz="1800" dirty="0" smtClean="0"/>
              <a:t>Visual inspections prevent derailments</a:t>
            </a:r>
          </a:p>
          <a:p>
            <a:pPr lvl="1"/>
            <a:r>
              <a:rPr lang="en-US" sz="1400" dirty="0" smtClean="0"/>
              <a:t>Broken rails</a:t>
            </a:r>
          </a:p>
          <a:p>
            <a:pPr lvl="1"/>
            <a:r>
              <a:rPr lang="en-US" sz="1400" dirty="0" smtClean="0"/>
              <a:t>Track surface conditions</a:t>
            </a:r>
          </a:p>
          <a:p>
            <a:r>
              <a:rPr lang="en-US" sz="1800" dirty="0" smtClean="0"/>
              <a:t>We perform special inspections</a:t>
            </a:r>
          </a:p>
          <a:p>
            <a:pPr lvl="1"/>
            <a:r>
              <a:rPr lang="en-US" sz="1400" dirty="0" smtClean="0"/>
              <a:t>During storms</a:t>
            </a:r>
          </a:p>
          <a:p>
            <a:pPr lvl="1"/>
            <a:r>
              <a:rPr lang="en-US" sz="1400" dirty="0" smtClean="0"/>
              <a:t>After earthquakes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55297" name="Picture 1" descr="C:\Users\engr606\AppData\Local\Temp\notesA453EC\imagesCAFD7T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1706" y="3627621"/>
            <a:ext cx="3912432" cy="25483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UPRR Track Evaluation System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98" y="750627"/>
            <a:ext cx="8986202" cy="4920991"/>
          </a:xfrm>
        </p:spPr>
        <p:txBody>
          <a:bodyPr/>
          <a:lstStyle/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2 state of the art track geometry cars - $10 million a piece</a:t>
            </a:r>
          </a:p>
          <a:p>
            <a:r>
              <a:rPr lang="en-US" sz="1800" dirty="0" smtClean="0"/>
              <a:t>Prevents track geometry related derailments</a:t>
            </a:r>
          </a:p>
          <a:p>
            <a:r>
              <a:rPr lang="en-US" sz="1800" dirty="0" smtClean="0"/>
              <a:t>Test main lines in California at least twice per year.</a:t>
            </a:r>
          </a:p>
          <a:p>
            <a:r>
              <a:rPr lang="en-US" sz="1800" dirty="0" smtClean="0"/>
              <a:t>Measures track geometry parameters – FRA standards and UPRR policies</a:t>
            </a:r>
          </a:p>
          <a:p>
            <a:pPr lvl="1"/>
            <a:r>
              <a:rPr lang="en-US" sz="1400" dirty="0" smtClean="0"/>
              <a:t>Track Gage</a:t>
            </a:r>
          </a:p>
          <a:p>
            <a:pPr lvl="1"/>
            <a:r>
              <a:rPr lang="en-US" sz="1400" dirty="0" smtClean="0"/>
              <a:t>Track Cross level</a:t>
            </a:r>
          </a:p>
          <a:p>
            <a:pPr lvl="1"/>
            <a:r>
              <a:rPr lang="en-US" sz="1400" dirty="0" smtClean="0"/>
              <a:t>Track profile</a:t>
            </a:r>
          </a:p>
          <a:p>
            <a:pPr lvl="1"/>
            <a:r>
              <a:rPr lang="en-US" sz="1400" dirty="0" smtClean="0"/>
              <a:t>Track Alignment</a:t>
            </a:r>
          </a:p>
          <a:p>
            <a:r>
              <a:rPr lang="en-US" sz="1800" dirty="0" smtClean="0"/>
              <a:t>Also provides</a:t>
            </a:r>
          </a:p>
          <a:p>
            <a:pPr lvl="1"/>
            <a:r>
              <a:rPr lang="en-US" sz="1400" dirty="0" smtClean="0"/>
              <a:t>Rail Profile measurements – curve wear</a:t>
            </a:r>
          </a:p>
          <a:p>
            <a:pPr lvl="1"/>
            <a:r>
              <a:rPr lang="en-US" sz="1400" dirty="0" smtClean="0"/>
              <a:t>Clearances in tunnels and bridges</a:t>
            </a:r>
          </a:p>
          <a:p>
            <a:pPr lvl="1"/>
            <a:r>
              <a:rPr lang="en-US" sz="1400" dirty="0" smtClean="0"/>
              <a:t>Video of  track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 lvl="2">
              <a:buNone/>
            </a:pP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24388" y="2713219"/>
            <a:ext cx="4224337" cy="34177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UPRR Rail Detector System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98" y="559559"/>
            <a:ext cx="8986202" cy="5112060"/>
          </a:xfrm>
        </p:spPr>
        <p:txBody>
          <a:bodyPr/>
          <a:lstStyle/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Key technology to prevent broken rail derailments</a:t>
            </a:r>
          </a:p>
          <a:p>
            <a:r>
              <a:rPr lang="en-US" sz="1800" dirty="0" smtClean="0"/>
              <a:t>UPRR tests main line rail in California every 3 to 6 months</a:t>
            </a:r>
          </a:p>
          <a:p>
            <a:pPr lvl="1"/>
            <a:r>
              <a:rPr lang="en-US" sz="1400" dirty="0" smtClean="0"/>
              <a:t>Test frequency is based on tonnage</a:t>
            </a:r>
          </a:p>
          <a:p>
            <a:pPr lvl="1"/>
            <a:r>
              <a:rPr lang="en-US" sz="1400" dirty="0" smtClean="0"/>
              <a:t>Test frequency is more than FRA requirement</a:t>
            </a:r>
          </a:p>
          <a:p>
            <a:r>
              <a:rPr lang="en-US" sz="1800" dirty="0" smtClean="0"/>
              <a:t>We dedicate 4 rail detectors full time in California</a:t>
            </a:r>
          </a:p>
          <a:p>
            <a:r>
              <a:rPr lang="en-US" sz="1800" dirty="0" smtClean="0"/>
              <a:t>Ultrasonic (sound wave) searches internally for rail flows</a:t>
            </a:r>
          </a:p>
          <a:p>
            <a:r>
              <a:rPr lang="en-US" sz="1800" dirty="0" smtClean="0"/>
              <a:t>Cars in California are the latest technology</a:t>
            </a:r>
          </a:p>
          <a:p>
            <a:pPr lvl="2">
              <a:buNone/>
            </a:pPr>
            <a:r>
              <a:rPr lang="en-US" sz="1000" dirty="0" smtClean="0"/>
              <a:t> </a:t>
            </a:r>
            <a:r>
              <a:rPr lang="en-US" sz="1600" dirty="0" smtClean="0"/>
              <a:t>2 years old or less</a:t>
            </a:r>
          </a:p>
          <a:p>
            <a:r>
              <a:rPr lang="en-US" sz="1800" dirty="0" smtClean="0"/>
              <a:t>Car averages 7 mph.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 lvl="2">
              <a:buNone/>
            </a:pP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775" y="4478057"/>
            <a:ext cx="22764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5" name="Picture 1" descr="C:\Users\engr606\AppData\Local\Temp\notesA453EC\IMG_2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387" y="3391469"/>
            <a:ext cx="3683379" cy="27625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UPRR – Capital Track Maintenance projects in California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b="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" y="1269243"/>
            <a:ext cx="9144000" cy="3698542"/>
          </a:xfrm>
        </p:spPr>
        <p:txBody>
          <a:bodyPr/>
          <a:lstStyle/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 bwMode="auto">
          <a:xfrm>
            <a:off x="152401" y="1109272"/>
            <a:ext cx="9144000" cy="401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Times"/>
              <a:buChar char="•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Times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 5 years, UP has replaced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2,054,000 ties and 452 miles of rail in California.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Times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Times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$992 million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Times"/>
              <a:buChar char="•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Times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Replacing ties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rail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3888" marR="0" lvl="1" indent="-2794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2009 	542,000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ties, 89 miles new rail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23888" marR="0" lvl="1" indent="-2794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2010	174,000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ties, 41 miles new rail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23888" marR="0" lvl="1" indent="-2794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2011</a:t>
            </a:r>
            <a:r>
              <a:rPr lang="en-US" kern="0" dirty="0" smtClean="0">
                <a:latin typeface="+mn-lt"/>
              </a:rPr>
              <a:t>	325,000 ties, 65 miles new rail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23888" marR="0" lvl="1" indent="-2794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2012	446,000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ties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136 miles new rail</a:t>
            </a:r>
          </a:p>
          <a:p>
            <a:pPr marL="623888" marR="0" lvl="1" indent="-2794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2013	567,000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ties, 121 miles new rail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Times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7606" y="3087974"/>
            <a:ext cx="3436394" cy="2488367"/>
          </a:xfrm>
          <a:prstGeom prst="rect">
            <a:avLst/>
          </a:prstGeom>
          <a:noFill/>
          <a:ln w="2857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ial UP template7">
  <a:themeElements>
    <a:clrScheme name="Union Pacific">
      <a:dk1>
        <a:srgbClr val="000000"/>
      </a:dk1>
      <a:lt1>
        <a:srgbClr val="C0C0C0"/>
      </a:lt1>
      <a:dk2>
        <a:srgbClr val="00247D"/>
      </a:dk2>
      <a:lt2>
        <a:srgbClr val="CA0000"/>
      </a:lt2>
      <a:accent1>
        <a:srgbClr val="FFD400"/>
      </a:accent1>
      <a:accent2>
        <a:srgbClr val="6699C2"/>
      </a:accent2>
      <a:accent3>
        <a:srgbClr val="FC9114"/>
      </a:accent3>
      <a:accent4>
        <a:srgbClr val="638F38"/>
      </a:accent4>
      <a:accent5>
        <a:srgbClr val="8A5418"/>
      </a:accent5>
      <a:accent6>
        <a:srgbClr val="994DA1"/>
      </a:accent6>
      <a:hlink>
        <a:srgbClr val="00247D"/>
      </a:hlink>
      <a:folHlink>
        <a:srgbClr val="00247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FF"/>
        </a:dk1>
        <a:lt1>
          <a:srgbClr val="FFFFFF"/>
        </a:lt1>
        <a:dk2>
          <a:srgbClr val="FF0000"/>
        </a:dk2>
        <a:lt2>
          <a:srgbClr val="808080"/>
        </a:lt2>
        <a:accent1>
          <a:srgbClr val="FFCC00"/>
        </a:accent1>
        <a:accent2>
          <a:srgbClr val="0099CC"/>
        </a:accent2>
        <a:accent3>
          <a:srgbClr val="FFAAAA"/>
        </a:accent3>
        <a:accent4>
          <a:srgbClr val="DADADA"/>
        </a:accent4>
        <a:accent5>
          <a:srgbClr val="FFE2AA"/>
        </a:accent5>
        <a:accent6>
          <a:srgbClr val="008AB9"/>
        </a:accent6>
        <a:hlink>
          <a:srgbClr val="FF66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0C0C0"/>
        </a:lt1>
        <a:dk2>
          <a:srgbClr val="1C357F"/>
        </a:dk2>
        <a:lt2>
          <a:srgbClr val="CA0000"/>
        </a:lt2>
        <a:accent1>
          <a:srgbClr val="FFC300"/>
        </a:accent1>
        <a:accent2>
          <a:srgbClr val="A3BCDA"/>
        </a:accent2>
        <a:accent3>
          <a:srgbClr val="DCDCDC"/>
        </a:accent3>
        <a:accent4>
          <a:srgbClr val="000000"/>
        </a:accent4>
        <a:accent5>
          <a:srgbClr val="FFDEAA"/>
        </a:accent5>
        <a:accent6>
          <a:srgbClr val="93AAC5"/>
        </a:accent6>
        <a:hlink>
          <a:srgbClr val="F05A0A"/>
        </a:hlink>
        <a:folHlink>
          <a:srgbClr val="0564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5437</TotalTime>
  <Words>747</Words>
  <Application>Microsoft Office PowerPoint</Application>
  <PresentationFormat>Letter Paper (8.5x11 in)</PresentationFormat>
  <Paragraphs>242</Paragraphs>
  <Slides>18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Official UP template7</vt:lpstr>
      <vt:lpstr>Visio</vt:lpstr>
      <vt:lpstr>Bitmap Image</vt:lpstr>
      <vt:lpstr>Union Pacific Railroad</vt:lpstr>
      <vt:lpstr>PowerPoint Presentation</vt:lpstr>
      <vt:lpstr>UPRR – Routes in California</vt:lpstr>
      <vt:lpstr>How We Built Track Over 150 Years Ago</vt:lpstr>
      <vt:lpstr>Today’s Track Design &amp; Construction </vt:lpstr>
      <vt:lpstr>UPRR Track Inspection Program  </vt:lpstr>
      <vt:lpstr>UPRR Track Evaluation System    </vt:lpstr>
      <vt:lpstr>UPRR Rail Detector System  </vt:lpstr>
      <vt:lpstr>UPRR – Capital Track Maintenance projects in California </vt:lpstr>
      <vt:lpstr>Track Upgrades</vt:lpstr>
      <vt:lpstr>UPRR Bridge Management Program System Bridge Statistics</vt:lpstr>
      <vt:lpstr>UPRR Bridge Inspection Program</vt:lpstr>
      <vt:lpstr>UPRR Bridge Inspection Program Structures Assessment Team  </vt:lpstr>
      <vt:lpstr>UPRR – Bridge replacement projects in California </vt:lpstr>
      <vt:lpstr>UPRR Signal Inspection Program  </vt:lpstr>
      <vt:lpstr>Positive Train Control (PTC) – Signal Construction</vt:lpstr>
      <vt:lpstr>PowerPoint Presentation</vt:lpstr>
      <vt:lpstr>UPRR Wayside Detection System  </vt:lpstr>
    </vt:vector>
  </TitlesOfParts>
  <Company>Union Pacific Railroad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</dc:title>
  <dc:creator>remp017</dc:creator>
  <cp:lastModifiedBy>Melanie Cain</cp:lastModifiedBy>
  <cp:revision>365</cp:revision>
  <dcterms:created xsi:type="dcterms:W3CDTF">2009-01-16T18:18:37Z</dcterms:created>
  <dcterms:modified xsi:type="dcterms:W3CDTF">2014-02-25T22:32:42Z</dcterms:modified>
</cp:coreProperties>
</file>